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7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Your</a:t>
            </a:r>
            <a:r>
              <a:rPr lang="en-US" baseline="0" dirty="0"/>
              <a:t> Event</a:t>
            </a:r>
            <a:r>
              <a:rPr lang="en-US" dirty="0"/>
              <a:t> Y.O.Y. Registration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numRef>
              <c:f>Sheet1!$A$2:$A$67</c:f>
              <c:numCache>
                <c:formatCode>General</c:formatCode>
                <c:ptCount val="66"/>
                <c:pt idx="0">
                  <c:v>64</c:v>
                </c:pt>
                <c:pt idx="1">
                  <c:v>63</c:v>
                </c:pt>
                <c:pt idx="2">
                  <c:v>62</c:v>
                </c:pt>
                <c:pt idx="3">
                  <c:v>61</c:v>
                </c:pt>
                <c:pt idx="4">
                  <c:v>60</c:v>
                </c:pt>
                <c:pt idx="5">
                  <c:v>59</c:v>
                </c:pt>
                <c:pt idx="6">
                  <c:v>58</c:v>
                </c:pt>
                <c:pt idx="7">
                  <c:v>57</c:v>
                </c:pt>
                <c:pt idx="8">
                  <c:v>56</c:v>
                </c:pt>
                <c:pt idx="9">
                  <c:v>55</c:v>
                </c:pt>
                <c:pt idx="10">
                  <c:v>54</c:v>
                </c:pt>
                <c:pt idx="11">
                  <c:v>53</c:v>
                </c:pt>
                <c:pt idx="12">
                  <c:v>52</c:v>
                </c:pt>
                <c:pt idx="13">
                  <c:v>51</c:v>
                </c:pt>
                <c:pt idx="14">
                  <c:v>50</c:v>
                </c:pt>
                <c:pt idx="15">
                  <c:v>49</c:v>
                </c:pt>
                <c:pt idx="16">
                  <c:v>48</c:v>
                </c:pt>
                <c:pt idx="17">
                  <c:v>47</c:v>
                </c:pt>
                <c:pt idx="18">
                  <c:v>46</c:v>
                </c:pt>
                <c:pt idx="19">
                  <c:v>45</c:v>
                </c:pt>
                <c:pt idx="20">
                  <c:v>44</c:v>
                </c:pt>
                <c:pt idx="21">
                  <c:v>43</c:v>
                </c:pt>
                <c:pt idx="22">
                  <c:v>42</c:v>
                </c:pt>
                <c:pt idx="23">
                  <c:v>41</c:v>
                </c:pt>
                <c:pt idx="24">
                  <c:v>40</c:v>
                </c:pt>
                <c:pt idx="25">
                  <c:v>39</c:v>
                </c:pt>
                <c:pt idx="26">
                  <c:v>38</c:v>
                </c:pt>
                <c:pt idx="27">
                  <c:v>37</c:v>
                </c:pt>
                <c:pt idx="28">
                  <c:v>36</c:v>
                </c:pt>
                <c:pt idx="29">
                  <c:v>35</c:v>
                </c:pt>
                <c:pt idx="30">
                  <c:v>34</c:v>
                </c:pt>
                <c:pt idx="31">
                  <c:v>33</c:v>
                </c:pt>
                <c:pt idx="32">
                  <c:v>32</c:v>
                </c:pt>
                <c:pt idx="33">
                  <c:v>31</c:v>
                </c:pt>
                <c:pt idx="34">
                  <c:v>30</c:v>
                </c:pt>
                <c:pt idx="35">
                  <c:v>29</c:v>
                </c:pt>
                <c:pt idx="36">
                  <c:v>28</c:v>
                </c:pt>
                <c:pt idx="37">
                  <c:v>27</c:v>
                </c:pt>
                <c:pt idx="38">
                  <c:v>26</c:v>
                </c:pt>
                <c:pt idx="39">
                  <c:v>25</c:v>
                </c:pt>
                <c:pt idx="40">
                  <c:v>24</c:v>
                </c:pt>
                <c:pt idx="41">
                  <c:v>23</c:v>
                </c:pt>
                <c:pt idx="42">
                  <c:v>22</c:v>
                </c:pt>
                <c:pt idx="43">
                  <c:v>21</c:v>
                </c:pt>
                <c:pt idx="44">
                  <c:v>20</c:v>
                </c:pt>
                <c:pt idx="45">
                  <c:v>19</c:v>
                </c:pt>
                <c:pt idx="46">
                  <c:v>18</c:v>
                </c:pt>
                <c:pt idx="47">
                  <c:v>17</c:v>
                </c:pt>
                <c:pt idx="48">
                  <c:v>16</c:v>
                </c:pt>
                <c:pt idx="49">
                  <c:v>15</c:v>
                </c:pt>
                <c:pt idx="50">
                  <c:v>14</c:v>
                </c:pt>
                <c:pt idx="51">
                  <c:v>13</c:v>
                </c:pt>
                <c:pt idx="52">
                  <c:v>12</c:v>
                </c:pt>
                <c:pt idx="53">
                  <c:v>11</c:v>
                </c:pt>
                <c:pt idx="54">
                  <c:v>10</c:v>
                </c:pt>
                <c:pt idx="55">
                  <c:v>9</c:v>
                </c:pt>
                <c:pt idx="56">
                  <c:v>8</c:v>
                </c:pt>
                <c:pt idx="57">
                  <c:v>7</c:v>
                </c:pt>
                <c:pt idx="58">
                  <c:v>6</c:v>
                </c:pt>
                <c:pt idx="59">
                  <c:v>5</c:v>
                </c:pt>
                <c:pt idx="60">
                  <c:v>4</c:v>
                </c:pt>
                <c:pt idx="61">
                  <c:v>3</c:v>
                </c:pt>
                <c:pt idx="62">
                  <c:v>2</c:v>
                </c:pt>
                <c:pt idx="63">
                  <c:v>1</c:v>
                </c:pt>
                <c:pt idx="64">
                  <c:v>0</c:v>
                </c:pt>
                <c:pt idx="65">
                  <c:v>-1</c:v>
                </c:pt>
              </c:numCache>
            </c:numRef>
          </c:cat>
          <c:val>
            <c:numRef>
              <c:f>Sheet1!$B$2:$B$67</c:f>
              <c:numCache>
                <c:formatCode>General</c:formatCode>
                <c:ptCount val="66"/>
                <c:pt idx="42">
                  <c:v>100</c:v>
                </c:pt>
                <c:pt idx="65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98-40F5-8249-846F542D8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numRef>
              <c:f>Sheet1!$A$2:$A$67</c:f>
              <c:numCache>
                <c:formatCode>General</c:formatCode>
                <c:ptCount val="66"/>
                <c:pt idx="0">
                  <c:v>64</c:v>
                </c:pt>
                <c:pt idx="1">
                  <c:v>63</c:v>
                </c:pt>
                <c:pt idx="2">
                  <c:v>62</c:v>
                </c:pt>
                <c:pt idx="3">
                  <c:v>61</c:v>
                </c:pt>
                <c:pt idx="4">
                  <c:v>60</c:v>
                </c:pt>
                <c:pt idx="5">
                  <c:v>59</c:v>
                </c:pt>
                <c:pt idx="6">
                  <c:v>58</c:v>
                </c:pt>
                <c:pt idx="7">
                  <c:v>57</c:v>
                </c:pt>
                <c:pt idx="8">
                  <c:v>56</c:v>
                </c:pt>
                <c:pt idx="9">
                  <c:v>55</c:v>
                </c:pt>
                <c:pt idx="10">
                  <c:v>54</c:v>
                </c:pt>
                <c:pt idx="11">
                  <c:v>53</c:v>
                </c:pt>
                <c:pt idx="12">
                  <c:v>52</c:v>
                </c:pt>
                <c:pt idx="13">
                  <c:v>51</c:v>
                </c:pt>
                <c:pt idx="14">
                  <c:v>50</c:v>
                </c:pt>
                <c:pt idx="15">
                  <c:v>49</c:v>
                </c:pt>
                <c:pt idx="16">
                  <c:v>48</c:v>
                </c:pt>
                <c:pt idx="17">
                  <c:v>47</c:v>
                </c:pt>
                <c:pt idx="18">
                  <c:v>46</c:v>
                </c:pt>
                <c:pt idx="19">
                  <c:v>45</c:v>
                </c:pt>
                <c:pt idx="20">
                  <c:v>44</c:v>
                </c:pt>
                <c:pt idx="21">
                  <c:v>43</c:v>
                </c:pt>
                <c:pt idx="22">
                  <c:v>42</c:v>
                </c:pt>
                <c:pt idx="23">
                  <c:v>41</c:v>
                </c:pt>
                <c:pt idx="24">
                  <c:v>40</c:v>
                </c:pt>
                <c:pt idx="25">
                  <c:v>39</c:v>
                </c:pt>
                <c:pt idx="26">
                  <c:v>38</c:v>
                </c:pt>
                <c:pt idx="27">
                  <c:v>37</c:v>
                </c:pt>
                <c:pt idx="28">
                  <c:v>36</c:v>
                </c:pt>
                <c:pt idx="29">
                  <c:v>35</c:v>
                </c:pt>
                <c:pt idx="30">
                  <c:v>34</c:v>
                </c:pt>
                <c:pt idx="31">
                  <c:v>33</c:v>
                </c:pt>
                <c:pt idx="32">
                  <c:v>32</c:v>
                </c:pt>
                <c:pt idx="33">
                  <c:v>31</c:v>
                </c:pt>
                <c:pt idx="34">
                  <c:v>30</c:v>
                </c:pt>
                <c:pt idx="35">
                  <c:v>29</c:v>
                </c:pt>
                <c:pt idx="36">
                  <c:v>28</c:v>
                </c:pt>
                <c:pt idx="37">
                  <c:v>27</c:v>
                </c:pt>
                <c:pt idx="38">
                  <c:v>26</c:v>
                </c:pt>
                <c:pt idx="39">
                  <c:v>25</c:v>
                </c:pt>
                <c:pt idx="40">
                  <c:v>24</c:v>
                </c:pt>
                <c:pt idx="41">
                  <c:v>23</c:v>
                </c:pt>
                <c:pt idx="42">
                  <c:v>22</c:v>
                </c:pt>
                <c:pt idx="43">
                  <c:v>21</c:v>
                </c:pt>
                <c:pt idx="44">
                  <c:v>20</c:v>
                </c:pt>
                <c:pt idx="45">
                  <c:v>19</c:v>
                </c:pt>
                <c:pt idx="46">
                  <c:v>18</c:v>
                </c:pt>
                <c:pt idx="47">
                  <c:v>17</c:v>
                </c:pt>
                <c:pt idx="48">
                  <c:v>16</c:v>
                </c:pt>
                <c:pt idx="49">
                  <c:v>15</c:v>
                </c:pt>
                <c:pt idx="50">
                  <c:v>14</c:v>
                </c:pt>
                <c:pt idx="51">
                  <c:v>13</c:v>
                </c:pt>
                <c:pt idx="52">
                  <c:v>12</c:v>
                </c:pt>
                <c:pt idx="53">
                  <c:v>11</c:v>
                </c:pt>
                <c:pt idx="54">
                  <c:v>10</c:v>
                </c:pt>
                <c:pt idx="55">
                  <c:v>9</c:v>
                </c:pt>
                <c:pt idx="56">
                  <c:v>8</c:v>
                </c:pt>
                <c:pt idx="57">
                  <c:v>7</c:v>
                </c:pt>
                <c:pt idx="58">
                  <c:v>6</c:v>
                </c:pt>
                <c:pt idx="59">
                  <c:v>5</c:v>
                </c:pt>
                <c:pt idx="60">
                  <c:v>4</c:v>
                </c:pt>
                <c:pt idx="61">
                  <c:v>3</c:v>
                </c:pt>
                <c:pt idx="62">
                  <c:v>2</c:v>
                </c:pt>
                <c:pt idx="63">
                  <c:v>1</c:v>
                </c:pt>
                <c:pt idx="64">
                  <c:v>0</c:v>
                </c:pt>
                <c:pt idx="65">
                  <c:v>-1</c:v>
                </c:pt>
              </c:numCache>
            </c:numRef>
          </c:cat>
          <c:val>
            <c:numRef>
              <c:f>Sheet1!$C$2:$C$67</c:f>
              <c:numCache>
                <c:formatCode>General</c:formatCode>
                <c:ptCount val="66"/>
                <c:pt idx="0">
                  <c:v>27</c:v>
                </c:pt>
                <c:pt idx="27">
                  <c:v>67</c:v>
                </c:pt>
                <c:pt idx="35">
                  <c:v>88</c:v>
                </c:pt>
                <c:pt idx="42">
                  <c:v>117</c:v>
                </c:pt>
                <c:pt idx="49">
                  <c:v>163</c:v>
                </c:pt>
                <c:pt idx="56">
                  <c:v>190</c:v>
                </c:pt>
                <c:pt idx="61">
                  <c:v>200</c:v>
                </c:pt>
                <c:pt idx="63">
                  <c:v>215</c:v>
                </c:pt>
                <c:pt idx="65">
                  <c:v>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98-40F5-8249-846F542D8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55576"/>
        <c:axId val="208749344"/>
      </c:lineChart>
      <c:catAx>
        <c:axId val="20875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49344"/>
        <c:crosses val="autoZero"/>
        <c:auto val="1"/>
        <c:lblAlgn val="ctr"/>
        <c:lblOffset val="100"/>
        <c:noMultiLvlLbl val="0"/>
      </c:catAx>
      <c:valAx>
        <c:axId val="20874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5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9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1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5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9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4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AC52-FFBC-4DBB-865B-382FDD971B2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16F3-2353-46D8-9F9A-13CA762B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65406834"/>
              </p:ext>
            </p:extLst>
          </p:nvPr>
        </p:nvGraphicFramePr>
        <p:xfrm>
          <a:off x="1117601" y="113554"/>
          <a:ext cx="9789458" cy="661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22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Jean Schneider</dc:creator>
  <cp:lastModifiedBy>Jamie Jean Schneider</cp:lastModifiedBy>
  <cp:revision>12</cp:revision>
  <dcterms:created xsi:type="dcterms:W3CDTF">2016-10-27T20:38:42Z</dcterms:created>
  <dcterms:modified xsi:type="dcterms:W3CDTF">2017-01-18T19:47:01Z</dcterms:modified>
</cp:coreProperties>
</file>