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23.jpg" ContentType="image/jp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70" r:id="rId4"/>
    <p:sldId id="277" r:id="rId5"/>
    <p:sldId id="266" r:id="rId6"/>
    <p:sldId id="279" r:id="rId7"/>
    <p:sldId id="281" r:id="rId8"/>
    <p:sldId id="284" r:id="rId9"/>
    <p:sldId id="283" r:id="rId10"/>
    <p:sldId id="285" r:id="rId11"/>
    <p:sldId id="287" r:id="rId12"/>
    <p:sldId id="286" r:id="rId13"/>
    <p:sldId id="289" r:id="rId14"/>
    <p:sldId id="290" r:id="rId15"/>
    <p:sldId id="308" r:id="rId16"/>
    <p:sldId id="291" r:id="rId17"/>
    <p:sldId id="292" r:id="rId18"/>
    <p:sldId id="293" r:id="rId19"/>
    <p:sldId id="294" r:id="rId20"/>
    <p:sldId id="295" r:id="rId21"/>
    <p:sldId id="296" r:id="rId22"/>
    <p:sldId id="319" r:id="rId23"/>
    <p:sldId id="297" r:id="rId24"/>
    <p:sldId id="304" r:id="rId25"/>
    <p:sldId id="299" r:id="rId26"/>
    <p:sldId id="303" r:id="rId27"/>
    <p:sldId id="305" r:id="rId28"/>
    <p:sldId id="298" r:id="rId29"/>
    <p:sldId id="300" r:id="rId30"/>
    <p:sldId id="301" r:id="rId31"/>
    <p:sldId id="306" r:id="rId32"/>
    <p:sldId id="316" r:id="rId33"/>
    <p:sldId id="317" r:id="rId34"/>
    <p:sldId id="318" r:id="rId35"/>
    <p:sldId id="307" r:id="rId36"/>
    <p:sldId id="309" r:id="rId37"/>
    <p:sldId id="311" r:id="rId38"/>
    <p:sldId id="312" r:id="rId39"/>
    <p:sldId id="313" r:id="rId40"/>
    <p:sldId id="315" r:id="rId41"/>
    <p:sldId id="314" r:id="rId42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Georgia Standish" initials="GS [7]" lastIdx="1" clrIdx="6">
    <p:extLst/>
  </p:cmAuthor>
  <p:cmAuthor id="1" name="Georgia Standish" initials="GS" lastIdx="1" clrIdx="0">
    <p:extLst/>
  </p:cmAuthor>
  <p:cmAuthor id="8" name="Georgia Standish" initials="GS [8]" lastIdx="1" clrIdx="7">
    <p:extLst/>
  </p:cmAuthor>
  <p:cmAuthor id="2" name="Georgia Standish" initials="GS [2]" lastIdx="1" clrIdx="1">
    <p:extLst/>
  </p:cmAuthor>
  <p:cmAuthor id="3" name="Georgia Standish" initials="GS [3]" lastIdx="1" clrIdx="2">
    <p:extLst/>
  </p:cmAuthor>
  <p:cmAuthor id="4" name="Georgia Standish" initials="GS [4]" lastIdx="1" clrIdx="3">
    <p:extLst/>
  </p:cmAuthor>
  <p:cmAuthor id="5" name="Georgia Standish" initials="GS [5]" lastIdx="1" clrIdx="4">
    <p:extLst/>
  </p:cmAuthor>
  <p:cmAuthor id="6" name="Georgia Standish" initials="GS [6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8D8E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3" autoAdjust="0"/>
    <p:restoredTop sz="76917" autoAdjust="0"/>
  </p:normalViewPr>
  <p:slideViewPr>
    <p:cSldViewPr>
      <p:cViewPr varScale="1">
        <p:scale>
          <a:sx n="94" d="100"/>
          <a:sy n="94" d="100"/>
        </p:scale>
        <p:origin x="720" y="51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F8A43-33AD-4197-8C14-B490771B4218}" type="datetimeFigureOut">
              <a:rPr lang="en-US" smtClean="0"/>
              <a:t>7/18/2018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0B7F3-6E39-45DF-A9AC-7061A0E4F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12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gwwritings.org/?ref=en_CW.22.3&amp;para=24.73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 </a:t>
            </a:r>
            <a:r>
              <a:rPr lang="en-US" dirty="0" err="1"/>
              <a:t>tema</a:t>
            </a:r>
            <a:r>
              <a:rPr lang="en-US" dirty="0"/>
              <a:t> de hoy es </a:t>
            </a:r>
            <a:r>
              <a:rPr lang="en-US" dirty="0" err="1"/>
              <a:t>sumamente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y </a:t>
            </a:r>
            <a:r>
              <a:rPr lang="en-US" dirty="0" err="1"/>
              <a:t>uno</a:t>
            </a:r>
            <a:r>
              <a:rPr lang="en-US" dirty="0"/>
              <a:t> que, </a:t>
            </a:r>
            <a:r>
              <a:rPr lang="en-US" dirty="0" err="1"/>
              <a:t>muchos</a:t>
            </a:r>
            <a:r>
              <a:rPr lang="en-US" dirty="0"/>
              <a:t> </a:t>
            </a:r>
            <a:r>
              <a:rPr lang="en-US" dirty="0" err="1"/>
              <a:t>concuerdan</a:t>
            </a:r>
            <a:r>
              <a:rPr lang="en-US" dirty="0"/>
              <a:t>, </a:t>
            </a:r>
            <a:r>
              <a:rPr lang="en-US" dirty="0" err="1"/>
              <a:t>deberíamos</a:t>
            </a:r>
            <a:r>
              <a:rPr lang="en-US" dirty="0"/>
              <a:t> </a:t>
            </a:r>
            <a:r>
              <a:rPr lang="en-US" dirty="0" err="1"/>
              <a:t>haber</a:t>
            </a:r>
            <a:r>
              <a:rPr lang="en-US" dirty="0"/>
              <a:t> </a:t>
            </a:r>
            <a:r>
              <a:rPr lang="en-US" dirty="0" err="1"/>
              <a:t>tratado</a:t>
            </a:r>
            <a:r>
              <a:rPr lang="en-US" dirty="0"/>
              <a:t> </a:t>
            </a:r>
            <a:r>
              <a:rPr lang="en-US" dirty="0" err="1"/>
              <a:t>hace</a:t>
            </a:r>
            <a:r>
              <a:rPr lang="en-US" dirty="0"/>
              <a:t> </a:t>
            </a:r>
            <a:r>
              <a:rPr lang="en-US" dirty="0" err="1"/>
              <a:t>mucho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38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Los </a:t>
            </a:r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 son </a:t>
            </a:r>
            <a:r>
              <a:rPr lang="en-US" dirty="0" err="1"/>
              <a:t>públicos</a:t>
            </a:r>
            <a:r>
              <a:rPr lang="en-US" dirty="0"/>
              <a:t> por </a:t>
            </a:r>
            <a:r>
              <a:rPr lang="en-US" dirty="0" err="1"/>
              <a:t>naturaleza</a:t>
            </a:r>
            <a:r>
              <a:rPr lang="en-US" dirty="0"/>
              <a:t>, y </a:t>
            </a:r>
            <a:r>
              <a:rPr lang="en-US" dirty="0" err="1"/>
              <a:t>esto</a:t>
            </a:r>
            <a:r>
              <a:rPr lang="en-US" dirty="0"/>
              <a:t> ha </a:t>
            </a:r>
            <a:r>
              <a:rPr lang="en-US" dirty="0" err="1"/>
              <a:t>borrado</a:t>
            </a:r>
            <a:r>
              <a:rPr lang="en-US" dirty="0"/>
              <a:t> la </a:t>
            </a:r>
            <a:r>
              <a:rPr lang="en-US" dirty="0" err="1"/>
              <a:t>línea</a:t>
            </a:r>
            <a:r>
              <a:rPr lang="en-US" dirty="0"/>
              <a:t> entre el </a:t>
            </a:r>
            <a:r>
              <a:rPr lang="en-US" dirty="0" err="1"/>
              <a:t>trabajo</a:t>
            </a:r>
            <a:r>
              <a:rPr lang="en-US" dirty="0"/>
              <a:t> para la </a:t>
            </a:r>
            <a:r>
              <a:rPr lang="en-US" dirty="0" err="1"/>
              <a:t>iglesia</a:t>
            </a:r>
            <a:r>
              <a:rPr lang="en-US" dirty="0"/>
              <a:t> y la </a:t>
            </a:r>
            <a:r>
              <a:rPr lang="en-US" dirty="0" err="1"/>
              <a:t>vida</a:t>
            </a:r>
            <a:r>
              <a:rPr lang="en-US" dirty="0"/>
              <a:t> personal. No </a:t>
            </a:r>
            <a:r>
              <a:rPr lang="en-US" dirty="0" err="1"/>
              <a:t>importa</a:t>
            </a:r>
            <a:r>
              <a:rPr lang="en-US" dirty="0"/>
              <a:t> </a:t>
            </a:r>
            <a:r>
              <a:rPr lang="en-US" dirty="0" err="1"/>
              <a:t>cuán</a:t>
            </a:r>
            <a:r>
              <a:rPr lang="en-US" dirty="0"/>
              <a:t> </a:t>
            </a:r>
            <a:r>
              <a:rPr lang="en-US" dirty="0" err="1"/>
              <a:t>alta</a:t>
            </a:r>
            <a:r>
              <a:rPr lang="en-US" dirty="0"/>
              <a:t> sea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configuración</a:t>
            </a:r>
            <a:r>
              <a:rPr lang="en-US" dirty="0"/>
              <a:t> de </a:t>
            </a:r>
            <a:r>
              <a:rPr lang="en-US" dirty="0" err="1"/>
              <a:t>privacidad</a:t>
            </a:r>
            <a:r>
              <a:rPr lang="en-US" dirty="0"/>
              <a:t>,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actividad</a:t>
            </a:r>
            <a:r>
              <a:rPr lang="en-US" dirty="0"/>
              <a:t> es </a:t>
            </a:r>
            <a:r>
              <a:rPr lang="en-US" dirty="0" err="1"/>
              <a:t>siempre</a:t>
            </a:r>
            <a:r>
              <a:rPr lang="en-US" dirty="0"/>
              <a:t> </a:t>
            </a:r>
            <a:r>
              <a:rPr lang="en-US" dirty="0" err="1"/>
              <a:t>pública</a:t>
            </a:r>
            <a:r>
              <a:rPr lang="en-US" dirty="0"/>
              <a:t>. Como </a:t>
            </a:r>
            <a:r>
              <a:rPr lang="en-US" dirty="0" err="1"/>
              <a:t>representante</a:t>
            </a:r>
            <a:r>
              <a:rPr lang="en-US" dirty="0"/>
              <a:t> de la </a:t>
            </a:r>
            <a:r>
              <a:rPr lang="en-US" dirty="0" err="1"/>
              <a:t>iglesia</a:t>
            </a:r>
            <a:r>
              <a:rPr lang="en-US" dirty="0"/>
              <a:t>, sus </a:t>
            </a:r>
            <a:r>
              <a:rPr lang="en-US" dirty="0" err="1"/>
              <a:t>cuentas</a:t>
            </a:r>
            <a:r>
              <a:rPr lang="en-US" dirty="0"/>
              <a:t> </a:t>
            </a:r>
            <a:r>
              <a:rPr lang="en-US" dirty="0" err="1"/>
              <a:t>individuales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no son solo </a:t>
            </a:r>
            <a:r>
              <a:rPr lang="en-US" dirty="0" err="1"/>
              <a:t>personales</a:t>
            </a:r>
            <a:r>
              <a:rPr lang="en-US" dirty="0"/>
              <a:t>. </a:t>
            </a:r>
            <a:r>
              <a:rPr lang="en-US" dirty="0" err="1"/>
              <a:t>Esto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ser </a:t>
            </a:r>
            <a:r>
              <a:rPr lang="en-US" dirty="0" err="1"/>
              <a:t>algo</a:t>
            </a:r>
            <a:r>
              <a:rPr lang="en-US" dirty="0"/>
              <a:t> positive. Se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evitar</a:t>
            </a:r>
            <a:r>
              <a:rPr lang="en-US" dirty="0"/>
              <a:t> </a:t>
            </a:r>
            <a:r>
              <a:rPr lang="en-US" dirty="0" err="1"/>
              <a:t>problemas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se </a:t>
            </a:r>
            <a:r>
              <a:rPr lang="en-US" dirty="0" err="1"/>
              <a:t>tienen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mente</a:t>
            </a:r>
            <a:r>
              <a:rPr lang="en-US" dirty="0"/>
              <a:t> las </a:t>
            </a:r>
            <a:r>
              <a:rPr lang="en-US" dirty="0" err="1"/>
              <a:t>siguientes</a:t>
            </a:r>
            <a:r>
              <a:rPr lang="en-US" dirty="0"/>
              <a:t> </a:t>
            </a:r>
            <a:r>
              <a:rPr lang="en-US" dirty="0" err="1"/>
              <a:t>pautas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mente</a:t>
            </a:r>
            <a:r>
              <a:rPr lang="en-US" dirty="0"/>
              <a:t> al </a:t>
            </a:r>
            <a:r>
              <a:rPr lang="en-US" dirty="0" err="1"/>
              <a:t>usar</a:t>
            </a:r>
            <a:r>
              <a:rPr lang="en-US" dirty="0"/>
              <a:t> las </a:t>
            </a:r>
            <a:r>
              <a:rPr lang="en-US" dirty="0" err="1"/>
              <a:t>cuentas</a:t>
            </a:r>
            <a:r>
              <a:rPr lang="en-US" dirty="0"/>
              <a:t> </a:t>
            </a:r>
            <a:r>
              <a:rPr lang="en-US" dirty="0" err="1"/>
              <a:t>personales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los </a:t>
            </a:r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. Mi </a:t>
            </a:r>
            <a:r>
              <a:rPr lang="en-US" dirty="0" err="1"/>
              <a:t>objetivo</a:t>
            </a:r>
            <a:r>
              <a:rPr lang="en-US" dirty="0"/>
              <a:t> es </a:t>
            </a:r>
            <a:r>
              <a:rPr lang="en-US" dirty="0" err="1"/>
              <a:t>ayudarles</a:t>
            </a:r>
            <a:r>
              <a:rPr lang="en-US" dirty="0"/>
              <a:t> a </a:t>
            </a:r>
            <a:r>
              <a:rPr lang="en-US" dirty="0" err="1"/>
              <a:t>evitar</a:t>
            </a:r>
            <a:r>
              <a:rPr lang="en-US" dirty="0"/>
              <a:t> </a:t>
            </a:r>
            <a:r>
              <a:rPr lang="en-US" dirty="0" err="1"/>
              <a:t>problemas</a:t>
            </a:r>
            <a:r>
              <a:rPr lang="en-US" dirty="0"/>
              <a:t>. La </a:t>
            </a:r>
            <a:r>
              <a:rPr lang="en-US" dirty="0" err="1"/>
              <a:t>mayoría</a:t>
            </a:r>
            <a:r>
              <a:rPr lang="en-US" dirty="0"/>
              <a:t> de los </a:t>
            </a:r>
            <a:r>
              <a:rPr lang="en-US" dirty="0" err="1"/>
              <a:t>problemas</a:t>
            </a:r>
            <a:r>
              <a:rPr lang="en-US" dirty="0"/>
              <a:t> que </a:t>
            </a:r>
            <a:r>
              <a:rPr lang="en-US" dirty="0" err="1"/>
              <a:t>experimenta</a:t>
            </a:r>
            <a:r>
              <a:rPr lang="en-US" dirty="0"/>
              <a:t> la </a:t>
            </a:r>
            <a:r>
              <a:rPr lang="en-US" dirty="0" err="1"/>
              <a:t>gente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línea</a:t>
            </a:r>
            <a:r>
              <a:rPr lang="en-US" dirty="0"/>
              <a:t> se </a:t>
            </a:r>
            <a:r>
              <a:rPr lang="en-US" dirty="0" err="1"/>
              <a:t>relaciona</a:t>
            </a:r>
            <a:r>
              <a:rPr lang="en-US" dirty="0"/>
              <a:t> con lo que publican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empleados</a:t>
            </a:r>
            <a:r>
              <a:rPr lang="en-US" dirty="0"/>
              <a:t> de una </a:t>
            </a:r>
            <a:r>
              <a:rPr lang="en-US" dirty="0" err="1"/>
              <a:t>determinada</a:t>
            </a:r>
            <a:r>
              <a:rPr lang="en-US" dirty="0"/>
              <a:t> organization.</a:t>
            </a:r>
            <a:r>
              <a:rPr lang="en-US" baseline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[SMITHSONIAN Example]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48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Si les </a:t>
            </a:r>
            <a:r>
              <a:rPr lang="en-US" dirty="0" err="1"/>
              <a:t>queda</a:t>
            </a:r>
            <a:r>
              <a:rPr lang="en-US" dirty="0"/>
              <a:t> solo una </a:t>
            </a:r>
            <a:r>
              <a:rPr lang="en-US" dirty="0" err="1"/>
              <a:t>cosa</a:t>
            </a:r>
            <a:r>
              <a:rPr lang="en-US" dirty="0"/>
              <a:t> de </a:t>
            </a:r>
            <a:r>
              <a:rPr lang="en-US" dirty="0" err="1"/>
              <a:t>toda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presentación</a:t>
            </a:r>
            <a:r>
              <a:rPr lang="en-US" dirty="0"/>
              <a:t>, </a:t>
            </a:r>
            <a:r>
              <a:rPr lang="en-US" dirty="0" err="1"/>
              <a:t>tiene</a:t>
            </a:r>
            <a:r>
              <a:rPr lang="en-US" dirty="0"/>
              <a:t> que ser la </a:t>
            </a:r>
            <a:r>
              <a:rPr lang="en-US" dirty="0" err="1"/>
              <a:t>siguiente</a:t>
            </a:r>
            <a:r>
              <a:rPr lang="en-US" dirty="0"/>
              <a:t>: </a:t>
            </a:r>
            <a:r>
              <a:rPr lang="en-US" dirty="0" err="1"/>
              <a:t>recuerden</a:t>
            </a:r>
            <a:r>
              <a:rPr lang="en-US" dirty="0"/>
              <a:t> </a:t>
            </a:r>
            <a:r>
              <a:rPr lang="en-US" dirty="0" err="1"/>
              <a:t>pensar</a:t>
            </a:r>
            <a:r>
              <a:rPr lang="en-US" dirty="0"/>
              <a:t> antes de </a:t>
            </a:r>
            <a:r>
              <a:rPr lang="en-US" dirty="0" err="1"/>
              <a:t>publicar</a:t>
            </a:r>
            <a:r>
              <a:rPr lang="en-US" dirty="0"/>
              <a:t> </a:t>
            </a:r>
            <a:r>
              <a:rPr lang="en-US" dirty="0" err="1"/>
              <a:t>algo</a:t>
            </a:r>
            <a:r>
              <a:rPr lang="en-US" dirty="0"/>
              <a:t>.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oportunidad</a:t>
            </a:r>
            <a:r>
              <a:rPr lang="en-US" dirty="0"/>
              <a:t> de </a:t>
            </a:r>
            <a:r>
              <a:rPr lang="en-US" dirty="0" err="1"/>
              <a:t>compartir</a:t>
            </a:r>
            <a:r>
              <a:rPr lang="en-US" dirty="0"/>
              <a:t> es una </a:t>
            </a:r>
            <a:r>
              <a:rPr lang="en-US" dirty="0" err="1"/>
              <a:t>oportunidad</a:t>
            </a:r>
            <a:r>
              <a:rPr lang="en-US" dirty="0"/>
              <a:t>, </a:t>
            </a:r>
            <a:r>
              <a:rPr lang="en-US" dirty="0" err="1"/>
              <a:t>ya</a:t>
            </a:r>
            <a:r>
              <a:rPr lang="en-US" dirty="0"/>
              <a:t> sea de </a:t>
            </a:r>
            <a:r>
              <a:rPr lang="en-US" dirty="0" err="1"/>
              <a:t>contribuir</a:t>
            </a:r>
            <a:r>
              <a:rPr lang="en-US" dirty="0"/>
              <a:t> al </a:t>
            </a:r>
            <a:r>
              <a:rPr lang="en-US" dirty="0" err="1"/>
              <a:t>progreso</a:t>
            </a:r>
            <a:r>
              <a:rPr lang="en-US" dirty="0"/>
              <a:t> o de ser un </a:t>
            </a:r>
            <a:r>
              <a:rPr lang="en-US" dirty="0" err="1"/>
              <a:t>obstáculo</a:t>
            </a:r>
            <a:r>
              <a:rPr lang="en-US" dirty="0"/>
              <a:t> para el </a:t>
            </a:r>
            <a:r>
              <a:rPr lang="en-US" dirty="0" err="1"/>
              <a:t>reino</a:t>
            </a:r>
            <a:r>
              <a:rPr lang="en-US" dirty="0"/>
              <a:t> de Dios.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80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Una </a:t>
            </a:r>
            <a:r>
              <a:rPr lang="en-US" dirty="0" err="1"/>
              <a:t>vez</a:t>
            </a:r>
            <a:r>
              <a:rPr lang="en-US" dirty="0"/>
              <a:t> </a:t>
            </a:r>
            <a:r>
              <a:rPr lang="en-US" dirty="0" err="1"/>
              <a:t>escuché</a:t>
            </a:r>
            <a:r>
              <a:rPr lang="en-US" dirty="0"/>
              <a:t> un </a:t>
            </a:r>
            <a:r>
              <a:rPr lang="en-US" dirty="0" err="1"/>
              <a:t>se</a:t>
            </a:r>
            <a:r>
              <a:rPr lang="en-US" sz="1200" dirty="0" err="1">
                <a:latin typeface="Noto Sans" panose="020B0502040504020204" pitchFamily="34" charset="0"/>
              </a:rPr>
              <a:t>rmón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el que el pastor </a:t>
            </a:r>
            <a:r>
              <a:rPr lang="en-US" sz="1200" dirty="0" err="1">
                <a:latin typeface="Noto Sans" panose="020B0502040504020204" pitchFamily="34" charset="0"/>
              </a:rPr>
              <a:t>preguntó</a:t>
            </a:r>
            <a:r>
              <a:rPr lang="en-US" sz="1200" dirty="0">
                <a:latin typeface="Noto Sans" panose="020B0502040504020204" pitchFamily="34" charset="0"/>
              </a:rPr>
              <a:t>: Si hoy </a:t>
            </a:r>
            <a:r>
              <a:rPr lang="en-US" sz="1200" dirty="0" err="1">
                <a:latin typeface="Noto Sans" panose="020B0502040504020204" pitchFamily="34" charset="0"/>
              </a:rPr>
              <a:t>usted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fuera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llevado</a:t>
            </a:r>
            <a:r>
              <a:rPr lang="en-US" sz="1200" dirty="0">
                <a:latin typeface="Noto Sans" panose="020B0502040504020204" pitchFamily="34" charset="0"/>
              </a:rPr>
              <a:t> a la </a:t>
            </a:r>
            <a:r>
              <a:rPr lang="en-US" sz="1200" dirty="0" err="1">
                <a:latin typeface="Noto Sans" panose="020B0502040504020204" pitchFamily="34" charset="0"/>
              </a:rPr>
              <a:t>corte</a:t>
            </a:r>
            <a:r>
              <a:rPr lang="en-US" sz="1200" dirty="0">
                <a:latin typeface="Noto Sans" panose="020B0502040504020204" pitchFamily="34" charset="0"/>
              </a:rPr>
              <a:t>, ¿hay </a:t>
            </a:r>
            <a:r>
              <a:rPr lang="en-US" sz="1200" dirty="0" err="1">
                <a:latin typeface="Noto Sans" panose="020B0502040504020204" pitchFamily="34" charset="0"/>
              </a:rPr>
              <a:t>suficientes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evidencias</a:t>
            </a:r>
            <a:r>
              <a:rPr lang="en-US" sz="1200" dirty="0">
                <a:latin typeface="Noto Sans" panose="020B0502040504020204" pitchFamily="34" charset="0"/>
              </a:rPr>
              <a:t> para </a:t>
            </a:r>
            <a:r>
              <a:rPr lang="en-US" sz="1200" dirty="0" err="1">
                <a:latin typeface="Noto Sans" panose="020B0502040504020204" pitchFamily="34" charset="0"/>
              </a:rPr>
              <a:t>condenarlo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como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cristiano</a:t>
            </a:r>
            <a:r>
              <a:rPr lang="en-US" sz="1200" dirty="0">
                <a:latin typeface="Noto Sans" panose="020B0502040504020204" pitchFamily="34" charset="0"/>
              </a:rPr>
              <a:t>? ¿</a:t>
            </a:r>
            <a:r>
              <a:rPr lang="en-US" sz="1200" dirty="0" err="1">
                <a:latin typeface="Noto Sans" panose="020B0502040504020204" pitchFamily="34" charset="0"/>
              </a:rPr>
              <a:t>Podría</a:t>
            </a:r>
            <a:r>
              <a:rPr lang="en-US" sz="1200" dirty="0">
                <a:latin typeface="Noto Sans" panose="020B0502040504020204" pitchFamily="34" charset="0"/>
              </a:rPr>
              <a:t> ser </a:t>
            </a:r>
            <a:r>
              <a:rPr lang="en-US" sz="1200" dirty="0" err="1">
                <a:latin typeface="Noto Sans" panose="020B0502040504020204" pitchFamily="34" charset="0"/>
              </a:rPr>
              <a:t>usted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hallado</a:t>
            </a:r>
            <a:r>
              <a:rPr lang="en-US" sz="1200" dirty="0">
                <a:latin typeface="Noto Sans" panose="020B0502040504020204" pitchFamily="34" charset="0"/>
              </a:rPr>
              <a:t> culpable de ser </a:t>
            </a:r>
            <a:r>
              <a:rPr lang="en-US" sz="1200" dirty="0" err="1">
                <a:latin typeface="Noto Sans" panose="020B0502040504020204" pitchFamily="34" charset="0"/>
              </a:rPr>
              <a:t>cristiano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sobre</a:t>
            </a:r>
            <a:r>
              <a:rPr lang="en-US" sz="1200" dirty="0">
                <a:latin typeface="Noto Sans" panose="020B0502040504020204" pitchFamily="34" charset="0"/>
              </a:rPr>
              <a:t> la base de </a:t>
            </a:r>
            <a:r>
              <a:rPr lang="en-US" sz="1200" dirty="0" err="1">
                <a:latin typeface="Noto Sans" panose="020B0502040504020204" pitchFamily="34" charset="0"/>
              </a:rPr>
              <a:t>su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influencia</a:t>
            </a:r>
            <a:r>
              <a:rPr lang="en-US" sz="1200" dirty="0">
                <a:latin typeface="Noto Sans" panose="020B0502040504020204" pitchFamily="34" charset="0"/>
              </a:rPr>
              <a:t> digital?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50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Sus </a:t>
            </a:r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 </a:t>
            </a:r>
            <a:r>
              <a:rPr lang="en-US" dirty="0" err="1"/>
              <a:t>pe</a:t>
            </a:r>
            <a:r>
              <a:rPr lang="en-US" sz="1200" dirty="0" err="1">
                <a:latin typeface="Noto Sans" panose="020B0502040504020204" pitchFamily="34" charset="0"/>
              </a:rPr>
              <a:t>rsonales</a:t>
            </a:r>
            <a:r>
              <a:rPr lang="en-US" sz="1200" dirty="0">
                <a:latin typeface="Noto Sans" panose="020B0502040504020204" pitchFamily="34" charset="0"/>
              </a:rPr>
              <a:t> son una gran </a:t>
            </a:r>
            <a:r>
              <a:rPr lang="en-US" sz="1200" dirty="0" err="1">
                <a:latin typeface="Noto Sans" panose="020B0502040504020204" pitchFamily="34" charset="0"/>
              </a:rPr>
              <a:t>oportunidad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compartir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su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historia</a:t>
            </a:r>
            <a:r>
              <a:rPr lang="en-US" sz="1200" dirty="0">
                <a:latin typeface="Noto Sans" panose="020B0502040504020204" pitchFamily="34" charset="0"/>
              </a:rPr>
              <a:t> y </a:t>
            </a:r>
            <a:r>
              <a:rPr lang="en-US" sz="1200" dirty="0" err="1">
                <a:latin typeface="Noto Sans" panose="020B0502040504020204" pitchFamily="34" charset="0"/>
              </a:rPr>
              <a:t>contribuir</a:t>
            </a:r>
            <a:r>
              <a:rPr lang="en-US" sz="1200" dirty="0">
                <a:latin typeface="Noto Sans" panose="020B0502040504020204" pitchFamily="34" charset="0"/>
              </a:rPr>
              <a:t> a un </a:t>
            </a:r>
            <a:r>
              <a:rPr lang="en-US" sz="1200" dirty="0" err="1">
                <a:latin typeface="Noto Sans" panose="020B0502040504020204" pitchFamily="34" charset="0"/>
              </a:rPr>
              <a:t>diálogo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colectivo</a:t>
            </a:r>
            <a:r>
              <a:rPr lang="en-US" sz="1200" dirty="0">
                <a:latin typeface="Noto Sans" panose="020B0502040504020204" pitchFamily="34" charset="0"/>
              </a:rPr>
              <a:t>. Es </a:t>
            </a:r>
            <a:r>
              <a:rPr lang="en-US" sz="1200" dirty="0" err="1">
                <a:latin typeface="Noto Sans" panose="020B0502040504020204" pitchFamily="34" charset="0"/>
              </a:rPr>
              <a:t>nuestro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trabajo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compartir</a:t>
            </a:r>
            <a:r>
              <a:rPr lang="en-US" sz="1200" dirty="0">
                <a:latin typeface="Noto Sans" panose="020B0502040504020204" pitchFamily="34" charset="0"/>
              </a:rPr>
              <a:t> el </a:t>
            </a:r>
            <a:r>
              <a:rPr lang="en-US" sz="1200" dirty="0" err="1">
                <a:latin typeface="Noto Sans" panose="020B0502040504020204" pitchFamily="34" charset="0"/>
              </a:rPr>
              <a:t>evangelio</a:t>
            </a:r>
            <a:r>
              <a:rPr lang="en-US" sz="1200" dirty="0">
                <a:latin typeface="Noto Sans" panose="020B0502040504020204" pitchFamily="34" charset="0"/>
              </a:rPr>
              <a:t> y </a:t>
            </a:r>
            <a:r>
              <a:rPr lang="en-US" sz="1200" dirty="0" err="1">
                <a:latin typeface="Noto Sans" panose="020B0502040504020204" pitchFamily="34" charset="0"/>
              </a:rPr>
              <a:t>compartir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nuestra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historia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colectiva</a:t>
            </a:r>
            <a:r>
              <a:rPr lang="en-US" sz="1200" dirty="0">
                <a:latin typeface="Noto Sans" panose="020B0502040504020204" pitchFamily="34" charset="0"/>
              </a:rPr>
              <a:t> dentro del </a:t>
            </a:r>
            <a:r>
              <a:rPr lang="en-US" sz="1200" dirty="0" err="1">
                <a:latin typeface="Noto Sans" panose="020B0502040504020204" pitchFamily="34" charset="0"/>
              </a:rPr>
              <a:t>contexto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nuestra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fe</a:t>
            </a:r>
            <a:r>
              <a:rPr lang="en-US" sz="1200" dirty="0">
                <a:latin typeface="Noto Sans" panose="020B0502040504020204" pitchFamily="34" charset="0"/>
              </a:rPr>
              <a:t>. </a:t>
            </a:r>
            <a:r>
              <a:rPr lang="en-US" sz="1200" dirty="0" err="1">
                <a:latin typeface="Noto Sans" panose="020B0502040504020204" pitchFamily="34" charset="0"/>
              </a:rPr>
              <a:t>Hablemos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cómo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hacer</a:t>
            </a:r>
            <a:r>
              <a:rPr lang="en-US" sz="1200" dirty="0">
                <a:latin typeface="Noto Sans" panose="020B0502040504020204" pitchFamily="34" charset="0"/>
              </a:rPr>
              <a:t> que sea </a:t>
            </a:r>
            <a:r>
              <a:rPr lang="en-US" sz="1200" dirty="0" err="1">
                <a:latin typeface="Noto Sans" panose="020B0502040504020204" pitchFamily="34" charset="0"/>
              </a:rPr>
              <a:t>positiva</a:t>
            </a:r>
            <a:r>
              <a:rPr lang="en-US" sz="1200" dirty="0">
                <a:latin typeface="Noto Sans" panose="020B0502040504020204" pitchFamily="34" charset="0"/>
              </a:rPr>
              <a:t> y </a:t>
            </a:r>
            <a:r>
              <a:rPr lang="en-US" sz="1200" dirty="0" err="1">
                <a:latin typeface="Noto Sans" panose="020B0502040504020204" pitchFamily="34" charset="0"/>
              </a:rPr>
              <a:t>efectiva</a:t>
            </a:r>
            <a:r>
              <a:rPr lang="en-US" sz="1200" dirty="0">
                <a:latin typeface="Noto Sans" panose="020B0502040504020204" pitchFamily="34" charset="0"/>
              </a:rPr>
              <a:t>.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b="1" dirty="0" err="1">
                <a:latin typeface="Noto Sans" panose="020B0502040504020204" pitchFamily="34" charset="0"/>
              </a:rPr>
              <a:t>ientos</a:t>
            </a:r>
            <a:r>
              <a:rPr lang="en-US" sz="1200" b="1" dirty="0">
                <a:latin typeface="Noto Sans" panose="020B0502040504020204" pitchFamily="34" charset="0"/>
              </a:rPr>
              <a:t>, miles y hasta </a:t>
            </a:r>
            <a:r>
              <a:rPr lang="en-US" sz="1200" b="1" dirty="0" err="1">
                <a:latin typeface="Noto Sans" panose="020B0502040504020204" pitchFamily="34" charset="0"/>
              </a:rPr>
              <a:t>millones</a:t>
            </a:r>
            <a:r>
              <a:rPr lang="en-US" sz="1200" b="1" dirty="0">
                <a:latin typeface="Noto Sans" panose="020B0502040504020204" pitchFamily="34" charset="0"/>
              </a:rPr>
              <a:t> de personas </a:t>
            </a:r>
            <a:r>
              <a:rPr lang="en-US" sz="1200" b="1" dirty="0" err="1">
                <a:latin typeface="Noto Sans" panose="020B0502040504020204" pitchFamily="34" charset="0"/>
              </a:rPr>
              <a:t>pueden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ver</a:t>
            </a:r>
            <a:r>
              <a:rPr lang="en-US" sz="1200" b="1" dirty="0">
                <a:latin typeface="Noto Sans" panose="020B0502040504020204" pitchFamily="34" charset="0"/>
              </a:rPr>
              <a:t> sus </a:t>
            </a:r>
            <a:r>
              <a:rPr lang="en-US" sz="1200" b="1" dirty="0" err="1">
                <a:latin typeface="Noto Sans" panose="020B0502040504020204" pitchFamily="34" charset="0"/>
              </a:rPr>
              <a:t>mensajes</a:t>
            </a:r>
            <a:r>
              <a:rPr lang="en-US" sz="1200" b="1" dirty="0">
                <a:latin typeface="Noto Sans" panose="020B0502040504020204" pitchFamily="34" charset="0"/>
              </a:rPr>
              <a:t>. No obstante, </a:t>
            </a:r>
            <a:r>
              <a:rPr lang="en-US" sz="1200" b="1" dirty="0" err="1">
                <a:latin typeface="Noto Sans" panose="020B0502040504020204" pitchFamily="34" charset="0"/>
              </a:rPr>
              <a:t>como</a:t>
            </a:r>
            <a:r>
              <a:rPr lang="en-US" sz="1200" b="1" dirty="0">
                <a:latin typeface="Noto Sans" panose="020B0502040504020204" pitchFamily="34" charset="0"/>
              </a:rPr>
              <a:t> a menudo es el </a:t>
            </a:r>
            <a:r>
              <a:rPr lang="en-US" sz="1200" b="1" dirty="0" err="1">
                <a:latin typeface="Noto Sans" panose="020B0502040504020204" pitchFamily="34" charset="0"/>
              </a:rPr>
              <a:t>caso</a:t>
            </a:r>
            <a:r>
              <a:rPr lang="en-US" sz="1200" b="1" dirty="0">
                <a:latin typeface="Noto Sans" panose="020B0502040504020204" pitchFamily="34" charset="0"/>
              </a:rPr>
              <a:t>, es con </a:t>
            </a:r>
            <a:r>
              <a:rPr lang="en-US" sz="1200" b="1" dirty="0" err="1">
                <a:latin typeface="Noto Sans" panose="020B0502040504020204" pitchFamily="34" charset="0"/>
              </a:rPr>
              <a:t>nosotros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mismos</a:t>
            </a:r>
            <a:r>
              <a:rPr lang="en-US" sz="1200" b="1" dirty="0">
                <a:latin typeface="Noto Sans" panose="020B0502040504020204" pitchFamily="34" charset="0"/>
              </a:rPr>
              <a:t> con </a:t>
            </a:r>
            <a:r>
              <a:rPr lang="en-US" sz="1200" b="1" dirty="0" err="1">
                <a:latin typeface="Noto Sans" panose="020B0502040504020204" pitchFamily="34" charset="0"/>
              </a:rPr>
              <a:t>quienes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tenemos</a:t>
            </a:r>
            <a:r>
              <a:rPr lang="en-US" sz="1200" b="1" dirty="0">
                <a:latin typeface="Noto Sans" panose="020B0502040504020204" pitchFamily="34" charset="0"/>
              </a:rPr>
              <a:t> que </a:t>
            </a:r>
            <a:r>
              <a:rPr lang="en-US" sz="1200" b="1" dirty="0" err="1">
                <a:latin typeface="Noto Sans" panose="020B0502040504020204" pitchFamily="34" charset="0"/>
              </a:rPr>
              <a:t>colocar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límites</a:t>
            </a:r>
            <a:r>
              <a:rPr lang="en-US" sz="1200" b="1" dirty="0">
                <a:latin typeface="Noto Sans" panose="020B0502040504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92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asocia</a:t>
            </a:r>
            <a:r>
              <a:rPr lang="en-US" sz="1200" dirty="0" err="1">
                <a:latin typeface="Noto Sans" panose="020B0502040504020204" pitchFamily="34" charset="0"/>
              </a:rPr>
              <a:t>rse</a:t>
            </a:r>
            <a:r>
              <a:rPr lang="en-US" sz="1200" dirty="0">
                <a:latin typeface="Noto Sans" panose="020B0502040504020204" pitchFamily="34" charset="0"/>
              </a:rPr>
              <a:t> con </a:t>
            </a:r>
            <a:r>
              <a:rPr lang="en-US" sz="1200" dirty="0" err="1">
                <a:latin typeface="Noto Sans" panose="020B0502040504020204" pitchFamily="34" charset="0"/>
              </a:rPr>
              <a:t>su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organización</a:t>
            </a:r>
            <a:r>
              <a:rPr lang="en-US" sz="1200" dirty="0">
                <a:latin typeface="Noto Sans" panose="020B0502040504020204" pitchFamily="34" charset="0"/>
              </a:rPr>
              <a:t> o </a:t>
            </a:r>
            <a:r>
              <a:rPr lang="en-US" sz="1200" dirty="0" err="1">
                <a:latin typeface="Noto Sans" panose="020B0502040504020204" pitchFamily="34" charset="0"/>
              </a:rPr>
              <a:t>iglesia</a:t>
            </a:r>
            <a:r>
              <a:rPr lang="en-US" sz="1200" dirty="0">
                <a:latin typeface="Noto Sans" panose="020B0502040504020204" pitchFamily="34" charset="0"/>
              </a:rPr>
              <a:t> al </a:t>
            </a:r>
            <a:r>
              <a:rPr lang="en-US" sz="1200" dirty="0" err="1">
                <a:latin typeface="Noto Sans" panose="020B0502040504020204" pitchFamily="34" charset="0"/>
              </a:rPr>
              <a:t>publicar</a:t>
            </a:r>
            <a:r>
              <a:rPr lang="en-US" sz="1200" dirty="0">
                <a:latin typeface="Noto Sans" panose="020B0502040504020204" pitchFamily="34" charset="0"/>
              </a:rPr>
              <a:t>, </a:t>
            </a:r>
            <a:r>
              <a:rPr lang="en-US" sz="1200" dirty="0" err="1">
                <a:latin typeface="Noto Sans" panose="020B0502040504020204" pitchFamily="34" charset="0"/>
              </a:rPr>
              <a:t>pero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tiene</a:t>
            </a:r>
            <a:r>
              <a:rPr lang="en-US" sz="1200" dirty="0">
                <a:latin typeface="Noto Sans" panose="020B0502040504020204" pitchFamily="34" charset="0"/>
              </a:rPr>
              <a:t> que </a:t>
            </a:r>
            <a:r>
              <a:rPr lang="en-US" sz="1200" dirty="0" err="1">
                <a:latin typeface="Noto Sans" panose="020B0502040504020204" pitchFamily="34" charset="0"/>
              </a:rPr>
              <a:t>dejar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claro que son </a:t>
            </a:r>
            <a:r>
              <a:rPr lang="en-US" sz="1200" dirty="0" err="1">
                <a:latin typeface="Noto Sans" panose="020B0502040504020204" pitchFamily="34" charset="0"/>
              </a:rPr>
              <a:t>publicaciones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personales</a:t>
            </a:r>
            <a:r>
              <a:rPr lang="en-US" sz="1200" dirty="0">
                <a:latin typeface="Noto Sans" panose="020B0502040504020204" pitchFamily="34" charset="0"/>
              </a:rPr>
              <a:t> y que </a:t>
            </a:r>
            <a:r>
              <a:rPr lang="en-US" sz="1200" dirty="0" err="1">
                <a:latin typeface="Noto Sans" panose="020B0502040504020204" pitchFamily="34" charset="0"/>
              </a:rPr>
              <a:t>contienen</a:t>
            </a:r>
            <a:r>
              <a:rPr lang="en-US" sz="1200" dirty="0">
                <a:latin typeface="Noto Sans" panose="020B0502040504020204" pitchFamily="34" charset="0"/>
              </a:rPr>
              <a:t> sus </a:t>
            </a:r>
            <a:r>
              <a:rPr lang="en-US" sz="1200" dirty="0" err="1">
                <a:latin typeface="Noto Sans" panose="020B0502040504020204" pitchFamily="34" charset="0"/>
              </a:rPr>
              <a:t>propias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opiniones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79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declarar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las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opiniones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pertenecen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le da un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pase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libre para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decir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cualquier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cosa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 le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ocurra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sus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medios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sociales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personales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94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pesa</a:t>
            </a:r>
            <a:r>
              <a:rPr lang="en-US" sz="1200" dirty="0" err="1">
                <a:latin typeface="Noto Sans" panose="020B0502040504020204" pitchFamily="34" charset="0"/>
              </a:rPr>
              <a:t>r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ello</a:t>
            </a:r>
            <a:r>
              <a:rPr lang="en-US" sz="1200" dirty="0">
                <a:latin typeface="Noto Sans" panose="020B0502040504020204" pitchFamily="34" charset="0"/>
              </a:rPr>
              <a:t>, los </a:t>
            </a:r>
            <a:r>
              <a:rPr lang="en-US" sz="1200" dirty="0" err="1">
                <a:latin typeface="Noto Sans" panose="020B0502040504020204" pitchFamily="34" charset="0"/>
              </a:rPr>
              <a:t>animo</a:t>
            </a:r>
            <a:r>
              <a:rPr lang="en-US" sz="1200" dirty="0">
                <a:latin typeface="Noto Sans" panose="020B0502040504020204" pitchFamily="34" charset="0"/>
              </a:rPr>
              <a:t> a ser </a:t>
            </a:r>
            <a:r>
              <a:rPr lang="en-US" sz="1200" dirty="0" err="1">
                <a:latin typeface="Noto Sans" panose="020B0502040504020204" pitchFamily="34" charset="0"/>
              </a:rPr>
              <a:t>humanos</a:t>
            </a:r>
            <a:r>
              <a:rPr lang="en-US" sz="1200" dirty="0">
                <a:latin typeface="Noto Sans" panose="020B0502040504020204" pitchFamily="34" charset="0"/>
              </a:rPr>
              <a:t>, a </a:t>
            </a:r>
            <a:r>
              <a:rPr lang="en-US" sz="1200" dirty="0" err="1">
                <a:latin typeface="Noto Sans" panose="020B0502040504020204" pitchFamily="34" charset="0"/>
              </a:rPr>
              <a:t>divertirse</a:t>
            </a:r>
            <a:r>
              <a:rPr lang="en-US" sz="1200" dirty="0">
                <a:latin typeface="Noto Sans" panose="020B0502040504020204" pitchFamily="34" charset="0"/>
              </a:rPr>
              <a:t>, </a:t>
            </a:r>
            <a:r>
              <a:rPr lang="en-US" sz="1200" dirty="0" err="1">
                <a:latin typeface="Noto Sans" panose="020B0502040504020204" pitchFamily="34" charset="0"/>
              </a:rPr>
              <a:t>intercambiar</a:t>
            </a:r>
            <a:r>
              <a:rPr lang="en-US" sz="1200" dirty="0">
                <a:latin typeface="Noto Sans" panose="020B0502040504020204" pitchFamily="34" charset="0"/>
              </a:rPr>
              <a:t> ideas y </a:t>
            </a:r>
            <a:r>
              <a:rPr lang="en-US" sz="1200" dirty="0" err="1">
                <a:latin typeface="Noto Sans" panose="020B0502040504020204" pitchFamily="34" charset="0"/>
              </a:rPr>
              <a:t>conectarse</a:t>
            </a:r>
            <a:r>
              <a:rPr lang="en-US" sz="1200" dirty="0">
                <a:latin typeface="Noto Sans" panose="020B0502040504020204" pitchFamily="34" charset="0"/>
              </a:rPr>
              <a:t> con los </a:t>
            </a:r>
            <a:r>
              <a:rPr lang="en-US" sz="1200" dirty="0" err="1">
                <a:latin typeface="Noto Sans" panose="020B0502040504020204" pitchFamily="34" charset="0"/>
              </a:rPr>
              <a:t>demás</a:t>
            </a:r>
            <a:r>
              <a:rPr lang="en-US" sz="1200" dirty="0">
                <a:latin typeface="Noto Sans" panose="020B0502040504020204" pitchFamily="34" charset="0"/>
              </a:rPr>
              <a:t>. La </a:t>
            </a:r>
            <a:r>
              <a:rPr lang="en-US" sz="1200" dirty="0" err="1">
                <a:latin typeface="Noto Sans" panose="020B0502040504020204" pitchFamily="34" charset="0"/>
              </a:rPr>
              <a:t>vida</a:t>
            </a:r>
            <a:r>
              <a:rPr lang="en-US" sz="1200" dirty="0">
                <a:latin typeface="Noto Sans" panose="020B0502040504020204" pitchFamily="34" charset="0"/>
              </a:rPr>
              <a:t> y la </a:t>
            </a:r>
            <a:r>
              <a:rPr lang="en-US" sz="1200" dirty="0" err="1">
                <a:latin typeface="Noto Sans" panose="020B0502040504020204" pitchFamily="34" charset="0"/>
              </a:rPr>
              <a:t>obra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ustedes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puede</a:t>
            </a:r>
            <a:r>
              <a:rPr lang="en-US" sz="1200" dirty="0">
                <a:latin typeface="Noto Sans" panose="020B0502040504020204" pitchFamily="34" charset="0"/>
              </a:rPr>
              <a:t> ser un testimonio </a:t>
            </a:r>
            <a:r>
              <a:rPr lang="en-US" sz="1200" dirty="0" err="1">
                <a:latin typeface="Noto Sans" panose="020B0502040504020204" pitchFamily="34" charset="0"/>
              </a:rPr>
              <a:t>poderoso</a:t>
            </a:r>
            <a:r>
              <a:rPr lang="en-US" sz="1200" dirty="0">
                <a:latin typeface="Noto Sans" panose="020B0502040504020204" pitchFamily="34" charset="0"/>
              </a:rPr>
              <a:t> de lo que Dios </a:t>
            </a:r>
            <a:r>
              <a:rPr lang="en-US" sz="1200" dirty="0" err="1">
                <a:latin typeface="Noto Sans" panose="020B0502040504020204" pitchFamily="34" charset="0"/>
              </a:rPr>
              <a:t>está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logrando</a:t>
            </a:r>
            <a:r>
              <a:rPr lang="en-US" sz="1200" dirty="0">
                <a:latin typeface="Noto Sans" panose="020B0502040504020204" pitchFamily="34" charset="0"/>
              </a:rPr>
              <a:t> por medio de </a:t>
            </a:r>
            <a:r>
              <a:rPr lang="en-US" sz="1200" dirty="0" err="1">
                <a:latin typeface="Noto Sans" panose="020B0502040504020204" pitchFamily="34" charset="0"/>
              </a:rPr>
              <a:t>ustedes</a:t>
            </a:r>
            <a:r>
              <a:rPr lang="en-US" sz="1200" dirty="0">
                <a:latin typeface="Noto Sans" panose="020B0502040504020204" pitchFamily="34" charset="0"/>
              </a:rPr>
              <a:t> y </a:t>
            </a:r>
            <a:r>
              <a:rPr lang="en-US" sz="1200" dirty="0" err="1">
                <a:latin typeface="Noto Sans" panose="020B0502040504020204" pitchFamily="34" charset="0"/>
              </a:rPr>
              <a:t>su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trabajo</a:t>
            </a:r>
            <a:r>
              <a:rPr lang="en-US" sz="1200" dirty="0">
                <a:latin typeface="Noto Sans" panose="020B0502040504020204" pitchFamily="34" charset="0"/>
              </a:rPr>
              <a:t>. Sus </a:t>
            </a:r>
            <a:r>
              <a:rPr lang="en-US" sz="1200" dirty="0" err="1">
                <a:latin typeface="Noto Sans" panose="020B0502040504020204" pitchFamily="34" charset="0"/>
              </a:rPr>
              <a:t>acciones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siempre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serán</a:t>
            </a:r>
            <a:r>
              <a:rPr lang="en-US" sz="1200" dirty="0">
                <a:latin typeface="Noto Sans" panose="020B0502040504020204" pitchFamily="34" charset="0"/>
              </a:rPr>
              <a:t> un testimonio </a:t>
            </a:r>
            <a:r>
              <a:rPr lang="en-US" sz="1200" dirty="0" err="1">
                <a:latin typeface="Noto Sans" panose="020B0502040504020204" pitchFamily="34" charset="0"/>
              </a:rPr>
              <a:t>más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poderoso</a:t>
            </a:r>
            <a:r>
              <a:rPr lang="en-US" sz="1200" dirty="0">
                <a:latin typeface="Noto Sans" panose="020B0502040504020204" pitchFamily="34" charset="0"/>
              </a:rPr>
              <a:t> que sus palabras. No </a:t>
            </a:r>
            <a:r>
              <a:rPr lang="en-US" sz="1200" dirty="0" err="1">
                <a:latin typeface="Noto Sans" panose="020B0502040504020204" pitchFamily="34" charset="0"/>
              </a:rPr>
              <a:t>tengan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temor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usar</a:t>
            </a:r>
            <a:r>
              <a:rPr lang="en-US" sz="1200" dirty="0">
                <a:latin typeface="Noto Sans" panose="020B0502040504020204" pitchFamily="34" charset="0"/>
              </a:rPr>
              <a:t> los </a:t>
            </a:r>
            <a:r>
              <a:rPr lang="en-US" sz="1200" dirty="0" err="1">
                <a:latin typeface="Noto Sans" panose="020B0502040504020204" pitchFamily="34" charset="0"/>
              </a:rPr>
              <a:t>medios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sociales</a:t>
            </a:r>
            <a:r>
              <a:rPr lang="en-US" sz="1200" dirty="0">
                <a:latin typeface="Noto Sans" panose="020B0502040504020204" pitchFamily="34" charset="0"/>
              </a:rPr>
              <a:t> para </a:t>
            </a:r>
            <a:r>
              <a:rPr lang="en-US" sz="1200" dirty="0" err="1">
                <a:latin typeface="Noto Sans" panose="020B0502040504020204" pitchFamily="34" charset="0"/>
              </a:rPr>
              <a:t>compartir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su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historia</a:t>
            </a:r>
            <a:r>
              <a:rPr lang="en-US" sz="1200" dirty="0">
                <a:latin typeface="Noto Sans" panose="020B0502040504020204" pitchFamily="34" charset="0"/>
              </a:rPr>
              <a:t>, e </a:t>
            </a:r>
            <a:r>
              <a:rPr lang="en-US" sz="1200" dirty="0" err="1">
                <a:latin typeface="Noto Sans" panose="020B0502040504020204" pitchFamily="34" charset="0"/>
              </a:rPr>
              <a:t>interactuar</a:t>
            </a:r>
            <a:r>
              <a:rPr lang="en-US" sz="1200" dirty="0">
                <a:latin typeface="Noto Sans" panose="020B0502040504020204" pitchFamily="34" charset="0"/>
              </a:rPr>
              <a:t> con los dem</a:t>
            </a:r>
            <a:r>
              <a:rPr lang="es-AR" sz="1200" dirty="0" err="1">
                <a:latin typeface="Noto Sans" panose="020B0502040504020204" pitchFamily="34" charset="0"/>
              </a:rPr>
              <a:t>ás</a:t>
            </a:r>
            <a:r>
              <a:rPr lang="es-AR" sz="1200" dirty="0">
                <a:latin typeface="Noto Sans" panose="020B0502040504020204" pitchFamily="34" charset="0"/>
              </a:rPr>
              <a:t>. El atractivo de los medios sociales es que responden a una necesidad humana básica, y esa necesidad implica conectarse y compartir. Como estratega de los medios sociales, quiero que usen los medios sociales personalmente y para su iglesia o ministerio. No quiero terminar esta presentación y que piensen que sus medios sociales no pueden ser otra cosa que lugares comunes sin sentido. Hay muchísimas oportunidades de tener un diálogo constructivo al interactuar en línea</a:t>
            </a:r>
            <a:r>
              <a:rPr lang="en-US" baseline="0" dirty="0"/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9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Noto Sans"/>
                <a:cs typeface="Noto Sans"/>
              </a:rPr>
              <a:t>Contar</a:t>
            </a:r>
            <a:r>
              <a:rPr lang="en-US" dirty="0">
                <a:latin typeface="Noto Sans"/>
                <a:cs typeface="Noto Sans"/>
              </a:rPr>
              <a:t> </a:t>
            </a:r>
            <a:r>
              <a:rPr lang="en-US" dirty="0" err="1">
                <a:latin typeface="Noto Sans"/>
                <a:cs typeface="Noto Sans"/>
              </a:rPr>
              <a:t>historias</a:t>
            </a:r>
            <a:r>
              <a:rPr lang="en-US" dirty="0">
                <a:latin typeface="Noto Sans"/>
                <a:cs typeface="Noto Sans"/>
              </a:rPr>
              <a:t> es un medio </a:t>
            </a:r>
            <a:r>
              <a:rPr lang="en-US" dirty="0" err="1">
                <a:latin typeface="Noto Sans"/>
                <a:cs typeface="Noto Sans"/>
              </a:rPr>
              <a:t>poderoso</a:t>
            </a:r>
            <a:r>
              <a:rPr lang="en-US" dirty="0">
                <a:latin typeface="Noto Sans"/>
                <a:cs typeface="Noto Sans"/>
              </a:rPr>
              <a:t> de </a:t>
            </a:r>
            <a:r>
              <a:rPr lang="en-US" dirty="0" err="1">
                <a:latin typeface="Noto Sans"/>
                <a:cs typeface="Noto Sans"/>
              </a:rPr>
              <a:t>comunicación</a:t>
            </a:r>
            <a:r>
              <a:rPr lang="en-US" dirty="0">
                <a:latin typeface="Noto Sans"/>
                <a:cs typeface="Noto Sans"/>
              </a:rPr>
              <a:t> </a:t>
            </a:r>
            <a:r>
              <a:rPr lang="en-US" dirty="0" err="1">
                <a:latin typeface="Noto Sans"/>
                <a:cs typeface="Noto Sans"/>
              </a:rPr>
              <a:t>en</a:t>
            </a:r>
            <a:r>
              <a:rPr lang="en-US" dirty="0">
                <a:latin typeface="Noto Sans"/>
                <a:cs typeface="Noto Sans"/>
              </a:rPr>
              <a:t> </a:t>
            </a:r>
            <a:r>
              <a:rPr lang="en-US" dirty="0" err="1">
                <a:latin typeface="Noto Sans"/>
                <a:cs typeface="Noto Sans"/>
              </a:rPr>
              <a:t>línea</a:t>
            </a:r>
            <a:r>
              <a:rPr lang="en-US" dirty="0">
                <a:latin typeface="Noto Sans"/>
                <a:cs typeface="Noto Sans"/>
              </a:rPr>
              <a:t>, </a:t>
            </a:r>
            <a:r>
              <a:rPr lang="en-US" dirty="0" err="1">
                <a:latin typeface="Noto Sans"/>
                <a:cs typeface="Noto Sans"/>
              </a:rPr>
              <a:t>porque</a:t>
            </a:r>
            <a:r>
              <a:rPr lang="en-US" dirty="0">
                <a:latin typeface="Noto Sans"/>
                <a:cs typeface="Noto Sans"/>
              </a:rPr>
              <a:t> las </a:t>
            </a:r>
            <a:r>
              <a:rPr lang="en-US" dirty="0" err="1">
                <a:latin typeface="Noto Sans"/>
                <a:cs typeface="Noto Sans"/>
              </a:rPr>
              <a:t>historias</a:t>
            </a:r>
            <a:r>
              <a:rPr lang="en-US" dirty="0">
                <a:latin typeface="Noto Sans"/>
                <a:cs typeface="Noto Sans"/>
              </a:rPr>
              <a:t> </a:t>
            </a:r>
            <a:r>
              <a:rPr lang="en-US" dirty="0" err="1">
                <a:latin typeface="Noto Sans"/>
                <a:cs typeface="Noto Sans"/>
              </a:rPr>
              <a:t>jamás</a:t>
            </a:r>
            <a:r>
              <a:rPr lang="en-US" dirty="0">
                <a:latin typeface="Noto Sans"/>
                <a:cs typeface="Noto Sans"/>
              </a:rPr>
              <a:t> </a:t>
            </a:r>
            <a:r>
              <a:rPr lang="en-US" dirty="0" err="1">
                <a:latin typeface="Noto Sans"/>
                <a:cs typeface="Noto Sans"/>
              </a:rPr>
              <a:t>nos</a:t>
            </a:r>
            <a:r>
              <a:rPr lang="en-US" dirty="0">
                <a:latin typeface="Noto Sans"/>
                <a:cs typeface="Noto Sans"/>
              </a:rPr>
              <a:t> </a:t>
            </a:r>
            <a:r>
              <a:rPr lang="en-US" dirty="0" err="1">
                <a:latin typeface="Noto Sans"/>
                <a:cs typeface="Noto Sans"/>
              </a:rPr>
              <a:t>dicen</a:t>
            </a:r>
            <a:r>
              <a:rPr lang="en-US" dirty="0">
                <a:latin typeface="Noto Sans"/>
                <a:cs typeface="Noto Sans"/>
              </a:rPr>
              <a:t> </a:t>
            </a:r>
            <a:r>
              <a:rPr lang="en-US" dirty="0" err="1">
                <a:latin typeface="Noto Sans"/>
                <a:cs typeface="Noto Sans"/>
              </a:rPr>
              <a:t>qué</a:t>
            </a:r>
            <a:r>
              <a:rPr lang="en-US" dirty="0">
                <a:latin typeface="Noto Sans"/>
                <a:cs typeface="Noto Sans"/>
              </a:rPr>
              <a:t> </a:t>
            </a:r>
            <a:r>
              <a:rPr lang="en-US" dirty="0" err="1">
                <a:latin typeface="Noto Sans"/>
                <a:cs typeface="Noto Sans"/>
              </a:rPr>
              <a:t>pensar</a:t>
            </a:r>
            <a:r>
              <a:rPr lang="en-US" dirty="0">
                <a:latin typeface="Noto Sans"/>
                <a:cs typeface="Noto Sans"/>
              </a:rPr>
              <a:t> </a:t>
            </a:r>
            <a:r>
              <a:rPr lang="en-US" dirty="0" err="1">
                <a:latin typeface="Noto Sans"/>
                <a:cs typeface="Noto Sans"/>
              </a:rPr>
              <a:t>sino</a:t>
            </a:r>
            <a:r>
              <a:rPr lang="en-US" dirty="0">
                <a:latin typeface="Noto Sans"/>
                <a:cs typeface="Noto Sans"/>
              </a:rPr>
              <a:t> que </a:t>
            </a:r>
            <a:r>
              <a:rPr lang="en-US" dirty="0" err="1">
                <a:latin typeface="Noto Sans"/>
                <a:cs typeface="Noto Sans"/>
              </a:rPr>
              <a:t>nos</a:t>
            </a:r>
            <a:r>
              <a:rPr lang="en-US" dirty="0">
                <a:latin typeface="Noto Sans"/>
                <a:cs typeface="Noto Sans"/>
              </a:rPr>
              <a:t> dan </a:t>
            </a:r>
            <a:r>
              <a:rPr lang="en-US" dirty="0" err="1">
                <a:latin typeface="Noto Sans"/>
                <a:cs typeface="Noto Sans"/>
              </a:rPr>
              <a:t>algo</a:t>
            </a:r>
            <a:r>
              <a:rPr lang="en-US" dirty="0">
                <a:latin typeface="Noto Sans"/>
                <a:cs typeface="Noto Sans"/>
              </a:rPr>
              <a:t> </a:t>
            </a:r>
            <a:r>
              <a:rPr lang="en-US" dirty="0" err="1">
                <a:latin typeface="Noto Sans"/>
                <a:cs typeface="Noto Sans"/>
              </a:rPr>
              <a:t>en</a:t>
            </a:r>
            <a:r>
              <a:rPr lang="en-US" dirty="0">
                <a:latin typeface="Noto Sans"/>
                <a:cs typeface="Noto Sans"/>
              </a:rPr>
              <a:t> </a:t>
            </a:r>
            <a:r>
              <a:rPr lang="en-US" dirty="0" err="1">
                <a:latin typeface="Noto Sans"/>
                <a:cs typeface="Noto Sans"/>
              </a:rPr>
              <a:t>qué</a:t>
            </a:r>
            <a:r>
              <a:rPr lang="en-US" dirty="0">
                <a:latin typeface="Noto Sans"/>
                <a:cs typeface="Noto Sans"/>
              </a:rPr>
              <a:t> </a:t>
            </a:r>
            <a:r>
              <a:rPr lang="en-US" dirty="0" err="1">
                <a:latin typeface="Noto Sans"/>
                <a:cs typeface="Noto Sans"/>
              </a:rPr>
              <a:t>pensar</a:t>
            </a:r>
            <a:r>
              <a:rPr lang="en-US" dirty="0">
                <a:latin typeface="Noto Sans"/>
                <a:cs typeface="Noto Sans"/>
              </a:rPr>
              <a:t>. Las </a:t>
            </a:r>
            <a:r>
              <a:rPr lang="en-US" dirty="0" err="1">
                <a:latin typeface="Noto Sans"/>
                <a:cs typeface="Noto Sans"/>
              </a:rPr>
              <a:t>historias</a:t>
            </a:r>
            <a:r>
              <a:rPr lang="en-US" dirty="0">
                <a:latin typeface="Noto Sans"/>
                <a:cs typeface="Noto Sans"/>
              </a:rPr>
              <a:t> no </a:t>
            </a:r>
            <a:r>
              <a:rPr lang="en-US" dirty="0" err="1">
                <a:latin typeface="Noto Sans"/>
                <a:cs typeface="Noto Sans"/>
              </a:rPr>
              <a:t>nos</a:t>
            </a:r>
            <a:r>
              <a:rPr lang="en-US" dirty="0">
                <a:latin typeface="Noto Sans"/>
                <a:cs typeface="Noto Sans"/>
              </a:rPr>
              <a:t> </a:t>
            </a:r>
            <a:r>
              <a:rPr lang="en-US" dirty="0" err="1">
                <a:latin typeface="Noto Sans"/>
                <a:cs typeface="Noto Sans"/>
              </a:rPr>
              <a:t>dicen</a:t>
            </a:r>
            <a:r>
              <a:rPr lang="en-US" dirty="0">
                <a:latin typeface="Noto Sans"/>
                <a:cs typeface="Noto Sans"/>
              </a:rPr>
              <a:t> </a:t>
            </a:r>
            <a:r>
              <a:rPr lang="en-US" dirty="0" err="1">
                <a:latin typeface="Noto Sans"/>
                <a:cs typeface="Noto Sans"/>
              </a:rPr>
              <a:t>qué</a:t>
            </a:r>
            <a:r>
              <a:rPr lang="en-US" dirty="0">
                <a:latin typeface="Noto Sans"/>
                <a:cs typeface="Noto Sans"/>
              </a:rPr>
              <a:t> </a:t>
            </a:r>
            <a:r>
              <a:rPr lang="en-US" dirty="0" err="1">
                <a:latin typeface="Noto Sans"/>
                <a:cs typeface="Noto Sans"/>
              </a:rPr>
              <a:t>sentir</a:t>
            </a:r>
            <a:r>
              <a:rPr lang="en-US" dirty="0">
                <a:latin typeface="Noto Sans"/>
                <a:cs typeface="Noto Sans"/>
              </a:rPr>
              <a:t> </a:t>
            </a:r>
            <a:r>
              <a:rPr lang="en-US" dirty="0" err="1">
                <a:latin typeface="Noto Sans"/>
                <a:cs typeface="Noto Sans"/>
              </a:rPr>
              <a:t>sino</a:t>
            </a:r>
            <a:r>
              <a:rPr lang="en-US" dirty="0">
                <a:latin typeface="Noto Sans"/>
                <a:cs typeface="Noto Sans"/>
              </a:rPr>
              <a:t> que </a:t>
            </a:r>
            <a:r>
              <a:rPr lang="en-US" dirty="0" err="1">
                <a:latin typeface="Noto Sans"/>
                <a:cs typeface="Noto Sans"/>
              </a:rPr>
              <a:t>nos</a:t>
            </a:r>
            <a:r>
              <a:rPr lang="en-US" dirty="0">
                <a:latin typeface="Noto Sans"/>
                <a:cs typeface="Noto Sans"/>
              </a:rPr>
              <a:t> </a:t>
            </a:r>
            <a:r>
              <a:rPr lang="en-US" dirty="0" err="1">
                <a:latin typeface="Noto Sans"/>
                <a:cs typeface="Noto Sans"/>
              </a:rPr>
              <a:t>hacen</a:t>
            </a:r>
            <a:r>
              <a:rPr lang="en-US" dirty="0">
                <a:latin typeface="Noto Sans"/>
                <a:cs typeface="Noto Sans"/>
              </a:rPr>
              <a:t> </a:t>
            </a:r>
            <a:r>
              <a:rPr lang="en-US" dirty="0" err="1">
                <a:latin typeface="Noto Sans"/>
                <a:cs typeface="Noto Sans"/>
              </a:rPr>
              <a:t>sentir</a:t>
            </a:r>
            <a:r>
              <a:rPr lang="en-US" dirty="0">
                <a:latin typeface="Noto Sans"/>
                <a:cs typeface="Noto San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Noto Sans"/>
                <a:cs typeface="Noto Sans"/>
              </a:rPr>
              <a:t>Esa</a:t>
            </a:r>
            <a:r>
              <a:rPr lang="en-US" dirty="0">
                <a:latin typeface="Noto Sans"/>
                <a:cs typeface="Noto Sans"/>
              </a:rPr>
              <a:t> es la </a:t>
            </a:r>
            <a:r>
              <a:rPr lang="en-US" dirty="0" err="1">
                <a:latin typeface="Noto Sans"/>
                <a:cs typeface="Noto Sans"/>
              </a:rPr>
              <a:t>razón</a:t>
            </a:r>
            <a:r>
              <a:rPr lang="en-US" dirty="0">
                <a:latin typeface="Noto Sans"/>
                <a:cs typeface="Noto Sans"/>
              </a:rPr>
              <a:t> por la que son </a:t>
            </a:r>
            <a:r>
              <a:rPr lang="en-US" dirty="0" err="1">
                <a:latin typeface="Noto Sans"/>
                <a:cs typeface="Noto Sans"/>
              </a:rPr>
              <a:t>efectivas</a:t>
            </a:r>
            <a:r>
              <a:rPr lang="en-US" dirty="0">
                <a:latin typeface="Noto Sans"/>
                <a:cs typeface="Noto Sans"/>
              </a:rPr>
              <a:t> para </a:t>
            </a:r>
            <a:r>
              <a:rPr lang="en-US" dirty="0" err="1">
                <a:latin typeface="Noto Sans"/>
                <a:cs typeface="Noto Sans"/>
              </a:rPr>
              <a:t>alcanzar</a:t>
            </a:r>
            <a:r>
              <a:rPr lang="en-US" dirty="0">
                <a:latin typeface="Noto Sans"/>
                <a:cs typeface="Noto Sans"/>
              </a:rPr>
              <a:t> a las personas y </a:t>
            </a:r>
            <a:r>
              <a:rPr lang="en-US" dirty="0" err="1">
                <a:latin typeface="Noto Sans"/>
                <a:cs typeface="Noto Sans"/>
              </a:rPr>
              <a:t>conectarse</a:t>
            </a:r>
            <a:r>
              <a:rPr lang="en-US" dirty="0">
                <a:latin typeface="Noto Sans"/>
                <a:cs typeface="Noto Sans"/>
              </a:rPr>
              <a:t> con </a:t>
            </a:r>
            <a:r>
              <a:rPr lang="en-US" dirty="0" err="1">
                <a:latin typeface="Noto Sans"/>
                <a:cs typeface="Noto Sans"/>
              </a:rPr>
              <a:t>ellas</a:t>
            </a:r>
            <a:r>
              <a:rPr lang="en-US" dirty="0">
                <a:latin typeface="Noto Sans"/>
                <a:cs typeface="Noto Sans"/>
              </a:rPr>
              <a:t>. </a:t>
            </a:r>
            <a:r>
              <a:rPr lang="en-US" dirty="0" err="1">
                <a:latin typeface="Noto Sans"/>
                <a:cs typeface="Noto Sans"/>
              </a:rPr>
              <a:t>Compartir</a:t>
            </a:r>
            <a:r>
              <a:rPr lang="en-US" dirty="0">
                <a:latin typeface="Noto Sans"/>
                <a:cs typeface="Noto Sans"/>
              </a:rPr>
              <a:t> </a:t>
            </a:r>
            <a:r>
              <a:rPr lang="en-US" dirty="0" err="1">
                <a:latin typeface="Noto Sans"/>
                <a:cs typeface="Noto Sans"/>
              </a:rPr>
              <a:t>historias</a:t>
            </a:r>
            <a:r>
              <a:rPr lang="en-US" dirty="0">
                <a:latin typeface="Noto Sans"/>
                <a:cs typeface="Noto Sans"/>
              </a:rPr>
              <a:t> es </a:t>
            </a:r>
            <a:r>
              <a:rPr lang="en-US" dirty="0" err="1">
                <a:latin typeface="Noto Sans"/>
                <a:cs typeface="Noto Sans"/>
              </a:rPr>
              <a:t>algo</a:t>
            </a:r>
            <a:r>
              <a:rPr lang="en-US" dirty="0">
                <a:latin typeface="Noto Sans"/>
                <a:cs typeface="Noto Sans"/>
              </a:rPr>
              <a:t> </a:t>
            </a:r>
            <a:r>
              <a:rPr lang="en-US" dirty="0" err="1">
                <a:latin typeface="Noto Sans"/>
                <a:cs typeface="Noto Sans"/>
              </a:rPr>
              <a:t>humano</a:t>
            </a:r>
            <a:r>
              <a:rPr lang="en-US" dirty="0">
                <a:latin typeface="Noto Sans"/>
                <a:cs typeface="Noto Sans"/>
              </a:rPr>
              <a:t> y accessible. Por </a:t>
            </a:r>
            <a:r>
              <a:rPr lang="en-US" dirty="0" err="1">
                <a:latin typeface="Noto Sans"/>
                <a:cs typeface="Noto Sans"/>
              </a:rPr>
              <a:t>ello</a:t>
            </a:r>
            <a:r>
              <a:rPr lang="en-US" dirty="0">
                <a:latin typeface="Noto Sans"/>
                <a:cs typeface="Noto Sans"/>
              </a:rPr>
              <a:t>, los </a:t>
            </a:r>
            <a:r>
              <a:rPr lang="en-US" dirty="0" err="1">
                <a:latin typeface="Noto Sans"/>
                <a:cs typeface="Noto Sans"/>
              </a:rPr>
              <a:t>invito</a:t>
            </a:r>
            <a:r>
              <a:rPr lang="en-US" dirty="0">
                <a:latin typeface="Noto Sans"/>
                <a:cs typeface="Noto Sans"/>
              </a:rPr>
              <a:t> a </a:t>
            </a:r>
            <a:r>
              <a:rPr lang="en-US" dirty="0" err="1">
                <a:latin typeface="Noto Sans"/>
                <a:cs typeface="Noto Sans"/>
              </a:rPr>
              <a:t>compartir</a:t>
            </a:r>
            <a:r>
              <a:rPr lang="en-US" dirty="0">
                <a:latin typeface="Noto Sans"/>
                <a:cs typeface="Noto Sans"/>
              </a:rPr>
              <a:t> sus </a:t>
            </a:r>
            <a:r>
              <a:rPr lang="en-US" dirty="0" err="1">
                <a:latin typeface="Noto Sans"/>
                <a:cs typeface="Noto Sans"/>
              </a:rPr>
              <a:t>historias</a:t>
            </a:r>
            <a:r>
              <a:rPr lang="en-US" dirty="0">
                <a:latin typeface="Noto Sans"/>
                <a:cs typeface="Noto San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353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Sean </a:t>
            </a:r>
            <a:r>
              <a:rPr lang="en-US" dirty="0" err="1"/>
              <a:t>honesto</a:t>
            </a:r>
            <a:r>
              <a:rPr lang="en-US" dirty="0"/>
              <a:t>, </a:t>
            </a:r>
            <a:r>
              <a:rPr lang="en-US" dirty="0" err="1"/>
              <a:t>p</a:t>
            </a:r>
            <a:r>
              <a:rPr lang="en-US" sz="1200" dirty="0" err="1">
                <a:latin typeface="Noto Sans" panose="020B0502040504020204" pitchFamily="34" charset="0"/>
              </a:rPr>
              <a:t>rofesional</a:t>
            </a:r>
            <a:r>
              <a:rPr lang="en-US" sz="1200" dirty="0">
                <a:latin typeface="Noto Sans" panose="020B0502040504020204" pitchFamily="34" charset="0"/>
              </a:rPr>
              <a:t> y </a:t>
            </a:r>
            <a:r>
              <a:rPr lang="en-US" sz="1200" dirty="0" err="1">
                <a:latin typeface="Noto Sans" panose="020B0502040504020204" pitchFamily="34" charset="0"/>
              </a:rPr>
              <a:t>amable</a:t>
            </a:r>
            <a:r>
              <a:rPr lang="en-US" sz="1200" dirty="0">
                <a:latin typeface="Noto Sans" panose="020B0502040504020204" pitchFamily="34" charset="0"/>
              </a:rPr>
              <a:t>. Los </a:t>
            </a:r>
            <a:r>
              <a:rPr lang="en-US" sz="1200" dirty="0" err="1">
                <a:latin typeface="Noto Sans" panose="020B0502040504020204" pitchFamily="34" charset="0"/>
              </a:rPr>
              <a:t>animo</a:t>
            </a:r>
            <a:r>
              <a:rPr lang="en-US" sz="1200" dirty="0">
                <a:latin typeface="Noto Sans" panose="020B0502040504020204" pitchFamily="34" charset="0"/>
              </a:rPr>
              <a:t> a </a:t>
            </a:r>
            <a:r>
              <a:rPr lang="en-US" sz="1200" dirty="0" err="1">
                <a:latin typeface="Noto Sans" panose="020B0502040504020204" pitchFamily="34" charset="0"/>
              </a:rPr>
              <a:t>mantener</a:t>
            </a:r>
            <a:r>
              <a:rPr lang="en-US" sz="1200" dirty="0">
                <a:latin typeface="Noto Sans" panose="020B0502040504020204" pitchFamily="34" charset="0"/>
              </a:rPr>
              <a:t> una </a:t>
            </a:r>
            <a:r>
              <a:rPr lang="en-US" sz="1200" dirty="0" err="1">
                <a:latin typeface="Noto Sans" panose="020B0502040504020204" pitchFamily="34" charset="0"/>
              </a:rPr>
              <a:t>norma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ética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elevada</a:t>
            </a:r>
            <a:r>
              <a:rPr lang="en-US" sz="1200" dirty="0">
                <a:latin typeface="Noto Sans" panose="020B0502040504020204" pitchFamily="34" charset="0"/>
              </a:rPr>
              <a:t>. </a:t>
            </a:r>
            <a:r>
              <a:rPr lang="en-US" sz="1200" dirty="0" err="1">
                <a:latin typeface="Noto Sans" panose="020B0502040504020204" pitchFamily="34" charset="0"/>
              </a:rPr>
              <a:t>Ustedes</a:t>
            </a:r>
            <a:r>
              <a:rPr lang="en-US" sz="1200" dirty="0">
                <a:latin typeface="Noto Sans" panose="020B0502040504020204" pitchFamily="34" charset="0"/>
              </a:rPr>
              <a:t> no solo se </a:t>
            </a:r>
            <a:r>
              <a:rPr lang="en-US" sz="1200" dirty="0" err="1">
                <a:latin typeface="Noto Sans" panose="020B0502040504020204" pitchFamily="34" charset="0"/>
              </a:rPr>
              <a:t>representan</a:t>
            </a:r>
            <a:r>
              <a:rPr lang="en-US" sz="1200" dirty="0">
                <a:latin typeface="Noto Sans" panose="020B0502040504020204" pitchFamily="34" charset="0"/>
              </a:rPr>
              <a:t> a </a:t>
            </a:r>
            <a:r>
              <a:rPr lang="en-US" sz="1200" dirty="0" err="1">
                <a:latin typeface="Noto Sans" panose="020B0502040504020204" pitchFamily="34" charset="0"/>
              </a:rPr>
              <a:t>sí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mismos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sino</a:t>
            </a:r>
            <a:r>
              <a:rPr lang="en-US" sz="1200" dirty="0">
                <a:latin typeface="Noto Sans" panose="020B0502040504020204" pitchFamily="34" charset="0"/>
              </a:rPr>
              <a:t> que </a:t>
            </a:r>
            <a:r>
              <a:rPr lang="en-US" sz="1200" dirty="0" err="1">
                <a:latin typeface="Noto Sans" panose="020B0502040504020204" pitchFamily="34" charset="0"/>
              </a:rPr>
              <a:t>siempre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representan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nuestra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fe</a:t>
            </a:r>
            <a:r>
              <a:rPr lang="en-US" sz="1200" dirty="0">
                <a:latin typeface="Noto Sans" panose="020B0502040504020204" pitchFamily="34" charset="0"/>
              </a:rPr>
              <a:t>.</a:t>
            </a:r>
          </a:p>
          <a:p>
            <a:endParaRPr lang="en-US" sz="1200" dirty="0">
              <a:latin typeface="Noto Sans" panose="020B0502040504020204" pitchFamily="34" charset="0"/>
            </a:endParaRPr>
          </a:p>
          <a:p>
            <a:r>
              <a:rPr lang="en-US" sz="1200" dirty="0" err="1">
                <a:latin typeface="Noto Sans" panose="020B0502040504020204" pitchFamily="34" charset="0"/>
              </a:rPr>
              <a:t>Verifique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siempre</a:t>
            </a:r>
            <a:r>
              <a:rPr lang="en-US" sz="1200" dirty="0">
                <a:latin typeface="Noto Sans" panose="020B0502040504020204" pitchFamily="34" charset="0"/>
              </a:rPr>
              <a:t> los </a:t>
            </a:r>
            <a:r>
              <a:rPr lang="en-US" sz="1200" dirty="0" err="1">
                <a:latin typeface="Noto Sans" panose="020B0502040504020204" pitchFamily="34" charset="0"/>
              </a:rPr>
              <a:t>contenidos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cuestionables</a:t>
            </a:r>
            <a:r>
              <a:rPr lang="en-US" sz="1200" dirty="0">
                <a:latin typeface="Noto Sans" panose="020B0502040504020204" pitchFamily="34" charset="0"/>
              </a:rPr>
              <a:t> con </a:t>
            </a:r>
            <a:r>
              <a:rPr lang="en-US" sz="1200" dirty="0" err="1">
                <a:latin typeface="Noto Sans" panose="020B0502040504020204" pitchFamily="34" charset="0"/>
              </a:rPr>
              <a:t>fuentes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fidedignas</a:t>
            </a:r>
            <a:r>
              <a:rPr lang="en-US" sz="1200" dirty="0">
                <a:latin typeface="Noto Sans" panose="020B0502040504020204" pitchFamily="34" charset="0"/>
              </a:rPr>
              <a:t> antes de </a:t>
            </a:r>
            <a:r>
              <a:rPr lang="en-US" sz="1200" dirty="0" err="1">
                <a:latin typeface="Noto Sans" panose="020B0502040504020204" pitchFamily="34" charset="0"/>
              </a:rPr>
              <a:t>compartir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información</a:t>
            </a:r>
            <a:r>
              <a:rPr lang="en-US" sz="1200" dirty="0">
                <a:latin typeface="Noto Sans" panose="020B0502040504020204" pitchFamily="34" charset="0"/>
              </a:rPr>
              <a:t>, y </a:t>
            </a:r>
            <a:r>
              <a:rPr lang="en-US" sz="1200" dirty="0" err="1">
                <a:latin typeface="Noto Sans" panose="020B0502040504020204" pitchFamily="34" charset="0"/>
              </a:rPr>
              <a:t>acuérdese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respetar</a:t>
            </a:r>
            <a:r>
              <a:rPr lang="en-US" sz="1200" dirty="0">
                <a:latin typeface="Noto Sans" panose="020B0502040504020204" pitchFamily="34" charset="0"/>
              </a:rPr>
              <a:t> la </a:t>
            </a:r>
            <a:r>
              <a:rPr lang="en-US" sz="1200" dirty="0" err="1">
                <a:latin typeface="Noto Sans" panose="020B0502040504020204" pitchFamily="34" charset="0"/>
              </a:rPr>
              <a:t>privacidad</a:t>
            </a:r>
            <a:r>
              <a:rPr lang="en-US" sz="1200" dirty="0">
                <a:latin typeface="Noto Sans" panose="020B0502040504020204" pitchFamily="34" charset="0"/>
              </a:rPr>
              <a:t> de los </a:t>
            </a:r>
            <a:r>
              <a:rPr lang="en-US" sz="1200" dirty="0" err="1">
                <a:latin typeface="Noto Sans" panose="020B0502040504020204" pitchFamily="34" charset="0"/>
              </a:rPr>
              <a:t>demás</a:t>
            </a:r>
            <a:r>
              <a:rPr lang="en-US" sz="1200" dirty="0">
                <a:latin typeface="Noto Sans" panose="020B0502040504020204" pitchFamily="34" charset="0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de</a:t>
            </a:r>
            <a:r>
              <a:rPr lang="en-US" sz="1200" dirty="0">
                <a:latin typeface="Noto Sans" panose="020B0502040504020204" pitchFamily="34" charset="0"/>
              </a:rPr>
              <a:t>rechos de </a:t>
            </a:r>
            <a:r>
              <a:rPr lang="en-US" sz="1200" dirty="0" err="1">
                <a:latin typeface="Noto Sans" panose="020B0502040504020204" pitchFamily="34" charset="0"/>
              </a:rPr>
              <a:t>propiedad</a:t>
            </a:r>
            <a:r>
              <a:rPr lang="en-US" sz="1200" dirty="0">
                <a:latin typeface="Noto Sans" panose="020B0502040504020204" pitchFamily="34" charset="0"/>
              </a:rPr>
              <a:t> intellectual de los </a:t>
            </a:r>
            <a:r>
              <a:rPr lang="en-US" sz="1200" dirty="0" err="1">
                <a:latin typeface="Noto Sans" panose="020B0502040504020204" pitchFamily="34" charset="0"/>
              </a:rPr>
              <a:t>demás</a:t>
            </a:r>
            <a:r>
              <a:rPr lang="en-US" sz="1200" dirty="0">
                <a:latin typeface="Noto Sans" panose="020B0502040504020204" pitchFamily="34" charset="0"/>
              </a:rPr>
              <a:t>, y </a:t>
            </a:r>
            <a:r>
              <a:rPr lang="en-US" sz="1200" dirty="0" err="1">
                <a:latin typeface="Noto Sans" panose="020B0502040504020204" pitchFamily="34" charset="0"/>
              </a:rPr>
              <a:t>siempre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dé</a:t>
            </a:r>
            <a:r>
              <a:rPr lang="en-US" sz="1200" dirty="0">
                <a:latin typeface="Noto Sans" panose="020B0502040504020204" pitchFamily="34" charset="0"/>
              </a:rPr>
              <a:t> el </a:t>
            </a:r>
            <a:r>
              <a:rPr lang="en-US" sz="1200" dirty="0" err="1">
                <a:latin typeface="Noto Sans" panose="020B0502040504020204" pitchFamily="34" charset="0"/>
              </a:rPr>
              <a:t>crédito</a:t>
            </a:r>
            <a:r>
              <a:rPr lang="en-US" sz="1200" dirty="0">
                <a:latin typeface="Noto Sans" panose="020B0502040504020204" pitchFamily="34" charset="0"/>
              </a:rPr>
              <a:t> que </a:t>
            </a:r>
            <a:r>
              <a:rPr lang="en-US" sz="1200" dirty="0" err="1">
                <a:latin typeface="Noto Sans" panose="020B0502040504020204" pitchFamily="34" charset="0"/>
              </a:rPr>
              <a:t>otro</a:t>
            </a:r>
            <a:r>
              <a:rPr lang="en-US" sz="1200" dirty="0">
                <a:latin typeface="Noto Sans" panose="020B0502040504020204" pitchFamily="34" charset="0"/>
              </a:rPr>
              <a:t> se </a:t>
            </a:r>
            <a:r>
              <a:rPr lang="en-US" sz="1200" dirty="0" err="1">
                <a:latin typeface="Noto Sans" panose="020B0502040504020204" pitchFamily="34" charset="0"/>
              </a:rPr>
              <a:t>merece</a:t>
            </a:r>
            <a:r>
              <a:rPr lang="en-US" sz="1200" dirty="0">
                <a:latin typeface="Noto Sans" panose="020B0502040504020204" pitchFamily="34" charset="0"/>
              </a:rPr>
              <a:t>. No </a:t>
            </a:r>
            <a:r>
              <a:rPr lang="en-US" sz="1200" dirty="0" err="1">
                <a:latin typeface="Noto Sans" panose="020B0502040504020204" pitchFamily="34" charset="0"/>
              </a:rPr>
              <a:t>publique</a:t>
            </a:r>
            <a:r>
              <a:rPr lang="en-US" sz="1200" dirty="0">
                <a:latin typeface="Noto Sans" panose="020B0502040504020204" pitchFamily="34" charset="0"/>
              </a:rPr>
              <a:t> o </a:t>
            </a:r>
            <a:r>
              <a:rPr lang="en-US" sz="1200" dirty="0" err="1">
                <a:latin typeface="Noto Sans" panose="020B0502040504020204" pitchFamily="34" charset="0"/>
              </a:rPr>
              <a:t>dé</a:t>
            </a:r>
            <a:r>
              <a:rPr lang="en-US" sz="1200" dirty="0">
                <a:latin typeface="Noto Sans" panose="020B0502040504020204" pitchFamily="34" charset="0"/>
              </a:rPr>
              <a:t> a </a:t>
            </a:r>
            <a:r>
              <a:rPr lang="en-US" sz="1200" dirty="0" err="1">
                <a:latin typeface="Noto Sans" panose="020B0502040504020204" pitchFamily="34" charset="0"/>
              </a:rPr>
              <a:t>conocer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información</a:t>
            </a:r>
            <a:r>
              <a:rPr lang="en-US" sz="1200" dirty="0">
                <a:latin typeface="Noto Sans" panose="020B0502040504020204" pitchFamily="34" charset="0"/>
              </a:rPr>
              <a:t> que se </a:t>
            </a:r>
            <a:r>
              <a:rPr lang="en-US" sz="1200" dirty="0" err="1">
                <a:latin typeface="Noto Sans" panose="020B0502040504020204" pitchFamily="34" charset="0"/>
              </a:rPr>
              <a:t>considera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confidencial</a:t>
            </a:r>
            <a:r>
              <a:rPr lang="en-US" sz="1200" dirty="0">
                <a:latin typeface="Noto Sans" panose="020B0502040504020204" pitchFamily="34" charset="0"/>
              </a:rPr>
              <a:t>, </a:t>
            </a:r>
            <a:r>
              <a:rPr lang="en-US" sz="1200" dirty="0" err="1">
                <a:latin typeface="Noto Sans" panose="020B0502040504020204" pitchFamily="34" charset="0"/>
              </a:rPr>
              <a:t>si</a:t>
            </a:r>
            <a:r>
              <a:rPr lang="en-US" sz="1200" dirty="0">
                <a:latin typeface="Noto Sans" panose="020B0502040504020204" pitchFamily="34" charset="0"/>
              </a:rPr>
              <a:t> bien </a:t>
            </a:r>
            <a:r>
              <a:rPr lang="en-US" sz="1200" dirty="0" err="1">
                <a:latin typeface="Noto Sans" panose="020B0502040504020204" pitchFamily="34" charset="0"/>
              </a:rPr>
              <a:t>usted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puede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compartir</a:t>
            </a:r>
            <a:r>
              <a:rPr lang="en-US" sz="1200" dirty="0">
                <a:latin typeface="Noto Sans" panose="020B0502040504020204" pitchFamily="34" charset="0"/>
              </a:rPr>
              <a:t> una </a:t>
            </a:r>
            <a:r>
              <a:rPr lang="en-US" sz="1200" dirty="0" err="1">
                <a:latin typeface="Noto Sans" panose="020B0502040504020204" pitchFamily="34" charset="0"/>
              </a:rPr>
              <a:t>declaración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pública</a:t>
            </a:r>
            <a:r>
              <a:rPr lang="en-US" sz="1200" dirty="0">
                <a:latin typeface="Noto Sans" panose="020B0502040504020204" pitchFamily="34" charset="0"/>
              </a:rPr>
              <a:t> de la </a:t>
            </a:r>
            <a:r>
              <a:rPr lang="en-US" sz="1200" dirty="0" err="1">
                <a:latin typeface="Noto Sans" panose="020B0502040504020204" pitchFamily="34" charset="0"/>
              </a:rPr>
              <a:t>iglesia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sobre</a:t>
            </a:r>
            <a:r>
              <a:rPr lang="en-US" sz="1200" dirty="0">
                <a:latin typeface="Noto Sans" panose="020B0502040504020204" pitchFamily="34" charset="0"/>
              </a:rPr>
              <a:t> un </a:t>
            </a:r>
            <a:r>
              <a:rPr lang="en-US" sz="1200" dirty="0" err="1">
                <a:latin typeface="Noto Sans" panose="020B0502040504020204" pitchFamily="34" charset="0"/>
              </a:rPr>
              <a:t>determinado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tema</a:t>
            </a:r>
            <a:r>
              <a:rPr lang="en-US" sz="1200" dirty="0">
                <a:latin typeface="Noto Sans" panose="020B0502040504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30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use sin emba</a:t>
            </a:r>
            <a:r>
              <a:rPr lang="en-US" sz="1200" dirty="0">
                <a:latin typeface="Noto Sans" panose="020B0502040504020204" pitchFamily="34" charset="0"/>
              </a:rPr>
              <a:t>rgo los </a:t>
            </a:r>
            <a:r>
              <a:rPr lang="en-US" sz="1200" dirty="0" err="1">
                <a:latin typeface="Noto Sans" panose="020B0502040504020204" pitchFamily="34" charset="0"/>
              </a:rPr>
              <a:t>medios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sociales</a:t>
            </a:r>
            <a:r>
              <a:rPr lang="en-US" sz="1200" dirty="0">
                <a:latin typeface="Noto Sans" panose="020B0502040504020204" pitchFamily="34" charset="0"/>
              </a:rPr>
              <a:t> para </a:t>
            </a:r>
            <a:r>
              <a:rPr lang="en-US" sz="1200" dirty="0" err="1">
                <a:latin typeface="Noto Sans" panose="020B0502040504020204" pitchFamily="34" charset="0"/>
              </a:rPr>
              <a:t>discutir</a:t>
            </a:r>
            <a:r>
              <a:rPr lang="en-US" sz="1200" dirty="0">
                <a:latin typeface="Noto Sans" panose="020B0502040504020204" pitchFamily="34" charset="0"/>
              </a:rPr>
              <a:t> con los </a:t>
            </a:r>
            <a:r>
              <a:rPr lang="en-US" sz="1200" dirty="0" err="1">
                <a:latin typeface="Noto Sans" panose="020B0502040504020204" pitchFamily="34" charset="0"/>
              </a:rPr>
              <a:t>demás</a:t>
            </a:r>
            <a:r>
              <a:rPr lang="en-US" sz="1200" dirty="0">
                <a:latin typeface="Noto Sans" panose="020B0502040504020204" pitchFamily="34" charset="0"/>
              </a:rPr>
              <a:t> los </a:t>
            </a:r>
            <a:r>
              <a:rPr lang="en-US" sz="1200" dirty="0" err="1">
                <a:latin typeface="Noto Sans" panose="020B0502040504020204" pitchFamily="34" charset="0"/>
              </a:rPr>
              <a:t>problemas</a:t>
            </a:r>
            <a:r>
              <a:rPr lang="en-US" sz="1200" dirty="0">
                <a:latin typeface="Noto Sans" panose="020B0502040504020204" pitchFamily="34" charset="0"/>
              </a:rPr>
              <a:t> que </a:t>
            </a:r>
            <a:r>
              <a:rPr lang="en-US" sz="1200" dirty="0" err="1">
                <a:latin typeface="Noto Sans" panose="020B0502040504020204" pitchFamily="34" charset="0"/>
              </a:rPr>
              <a:t>ve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la </a:t>
            </a:r>
            <a:r>
              <a:rPr lang="en-US" sz="1200" dirty="0" err="1">
                <a:latin typeface="Noto Sans" panose="020B0502040504020204" pitchFamily="34" charset="0"/>
              </a:rPr>
              <a:t>iglesia</a:t>
            </a:r>
            <a:r>
              <a:rPr lang="en-US" sz="1200" dirty="0">
                <a:latin typeface="Noto Sans" panose="020B0502040504020204" pitchFamily="34" charset="0"/>
              </a:rPr>
              <a:t>. </a:t>
            </a:r>
            <a:r>
              <a:rPr lang="en-US" sz="1200" dirty="0" err="1">
                <a:latin typeface="Noto Sans" panose="020B0502040504020204" pitchFamily="34" charset="0"/>
              </a:rPr>
              <a:t>Serí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considerado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indignante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golpear</a:t>
            </a:r>
            <a:r>
              <a:rPr lang="en-US" sz="1200" dirty="0">
                <a:latin typeface="Noto Sans" panose="020B0502040504020204" pitchFamily="34" charset="0"/>
              </a:rPr>
              <a:t> a la </a:t>
            </a:r>
            <a:r>
              <a:rPr lang="en-US" sz="1200" dirty="0" err="1">
                <a:latin typeface="Noto Sans" panose="020B0502040504020204" pitchFamily="34" charset="0"/>
              </a:rPr>
              <a:t>puerta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alguien</a:t>
            </a:r>
            <a:r>
              <a:rPr lang="en-US" sz="1200" dirty="0">
                <a:latin typeface="Noto Sans" panose="020B0502040504020204" pitchFamily="34" charset="0"/>
              </a:rPr>
              <a:t> para </a:t>
            </a:r>
            <a:r>
              <a:rPr lang="en-US" sz="1200" dirty="0" err="1">
                <a:latin typeface="Noto Sans" panose="020B0502040504020204" pitchFamily="34" charset="0"/>
              </a:rPr>
              <a:t>invitarlo</a:t>
            </a:r>
            <a:r>
              <a:rPr lang="en-US" sz="1200" dirty="0">
                <a:latin typeface="Noto Sans" panose="020B0502040504020204" pitchFamily="34" charset="0"/>
              </a:rPr>
              <a:t> a </a:t>
            </a:r>
            <a:r>
              <a:rPr lang="en-US" sz="1200" dirty="0" err="1">
                <a:latin typeface="Noto Sans" panose="020B0502040504020204" pitchFamily="34" charset="0"/>
              </a:rPr>
              <a:t>unirse</a:t>
            </a:r>
            <a:r>
              <a:rPr lang="en-US" sz="1200" dirty="0">
                <a:latin typeface="Noto Sans" panose="020B0502040504020204" pitchFamily="34" charset="0"/>
              </a:rPr>
              <a:t> a </a:t>
            </a:r>
            <a:r>
              <a:rPr lang="en-US" sz="1200" dirty="0" err="1">
                <a:latin typeface="Noto Sans" panose="020B0502040504020204" pitchFamily="34" charset="0"/>
              </a:rPr>
              <a:t>su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fe</a:t>
            </a:r>
            <a:r>
              <a:rPr lang="en-US" sz="1200" dirty="0">
                <a:latin typeface="Noto Sans" panose="020B0502040504020204" pitchFamily="34" charset="0"/>
              </a:rPr>
              <a:t>, y </a:t>
            </a:r>
            <a:r>
              <a:rPr lang="en-US" sz="1200" dirty="0" err="1">
                <a:latin typeface="Noto Sans" panose="020B0502040504020204" pitchFamily="34" charset="0"/>
              </a:rPr>
              <a:t>comenzar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atacando</a:t>
            </a:r>
            <a:r>
              <a:rPr lang="en-US" sz="1200" dirty="0">
                <a:latin typeface="Noto Sans" panose="020B0502040504020204" pitchFamily="34" charset="0"/>
              </a:rPr>
              <a:t> la </a:t>
            </a:r>
            <a:r>
              <a:rPr lang="en-US" sz="1200" dirty="0" err="1">
                <a:latin typeface="Noto Sans" panose="020B0502040504020204" pitchFamily="34" charset="0"/>
              </a:rPr>
              <a:t>misma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iglesia</a:t>
            </a:r>
            <a:r>
              <a:rPr lang="en-US" sz="1200" dirty="0">
                <a:latin typeface="Noto Sans" panose="020B0502040504020204" pitchFamily="34" charset="0"/>
              </a:rPr>
              <a:t> a la que </a:t>
            </a:r>
            <a:r>
              <a:rPr lang="en-US" sz="1200" dirty="0" err="1">
                <a:latin typeface="Noto Sans" panose="020B0502040504020204" pitchFamily="34" charset="0"/>
              </a:rPr>
              <a:t>usted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quiere</a:t>
            </a:r>
            <a:r>
              <a:rPr lang="en-US" sz="1200" dirty="0">
                <a:latin typeface="Noto Sans" panose="020B0502040504020204" pitchFamily="34" charset="0"/>
              </a:rPr>
              <a:t> que se unan. No lo </a:t>
            </a:r>
            <a:r>
              <a:rPr lang="en-US" sz="1200" dirty="0" err="1">
                <a:latin typeface="Noto Sans" panose="020B0502040504020204" pitchFamily="34" charset="0"/>
              </a:rPr>
              <a:t>haga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línea</a:t>
            </a:r>
            <a:r>
              <a:rPr lang="en-US" sz="1200" dirty="0">
                <a:latin typeface="Noto Sans" panose="020B0502040504020204" pitchFamily="34" charset="0"/>
              </a:rPr>
              <a:t>. Sus palabras </a:t>
            </a:r>
            <a:r>
              <a:rPr lang="en-US" sz="1200" dirty="0" err="1">
                <a:latin typeface="Noto Sans" panose="020B0502040504020204" pitchFamily="34" charset="0"/>
              </a:rPr>
              <a:t>podrían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hacer</a:t>
            </a:r>
            <a:r>
              <a:rPr lang="en-US" sz="1200" dirty="0">
                <a:latin typeface="Noto Sans" panose="020B0502040504020204" pitchFamily="34" charset="0"/>
              </a:rPr>
              <a:t> que </a:t>
            </a:r>
            <a:r>
              <a:rPr lang="en-US" sz="1200" dirty="0" err="1">
                <a:latin typeface="Noto Sans" panose="020B0502040504020204" pitchFamily="34" charset="0"/>
              </a:rPr>
              <a:t>alguien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deje</a:t>
            </a:r>
            <a:r>
              <a:rPr lang="en-US" sz="1200" dirty="0">
                <a:latin typeface="Noto Sans" panose="020B0502040504020204" pitchFamily="34" charset="0"/>
              </a:rPr>
              <a:t> la </a:t>
            </a:r>
            <a:r>
              <a:rPr lang="en-US" sz="1200" dirty="0" err="1">
                <a:latin typeface="Noto Sans" panose="020B0502040504020204" pitchFamily="34" charset="0"/>
              </a:rPr>
              <a:t>fe</a:t>
            </a:r>
            <a:r>
              <a:rPr lang="en-US" sz="1200" dirty="0">
                <a:latin typeface="Noto Sans" panose="020B0502040504020204" pitchFamily="34" charset="0"/>
              </a:rPr>
              <a:t> o </a:t>
            </a:r>
            <a:r>
              <a:rPr lang="en-US" sz="1200" dirty="0" err="1">
                <a:latin typeface="Noto Sans" panose="020B0502040504020204" pitchFamily="34" charset="0"/>
              </a:rPr>
              <a:t>nunca</a:t>
            </a:r>
            <a:r>
              <a:rPr lang="en-US" sz="1200" dirty="0">
                <a:latin typeface="Noto Sans" panose="020B0502040504020204" pitchFamily="34" charset="0"/>
              </a:rPr>
              <a:t> la </a:t>
            </a:r>
            <a:r>
              <a:rPr lang="en-US" sz="1200" dirty="0" err="1">
                <a:latin typeface="Noto Sans" panose="020B0502040504020204" pitchFamily="34" charset="0"/>
              </a:rPr>
              <a:t>acepte</a:t>
            </a:r>
            <a:r>
              <a:rPr lang="en-US" sz="1200" dirty="0">
                <a:latin typeface="Noto Sans" panose="020B0502040504020204" pitchFamily="34" charset="0"/>
              </a:rPr>
              <a:t>. Es probable que </a:t>
            </a:r>
            <a:r>
              <a:rPr lang="en-US" sz="1200" dirty="0" err="1">
                <a:latin typeface="Noto Sans" panose="020B0502040504020204" pitchFamily="34" charset="0"/>
              </a:rPr>
              <a:t>usted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tenga</a:t>
            </a:r>
            <a:r>
              <a:rPr lang="en-US" sz="1200" dirty="0">
                <a:latin typeface="Noto Sans" panose="020B0502040504020204" pitchFamily="34" charset="0"/>
              </a:rPr>
              <a:t> amigos o </a:t>
            </a:r>
            <a:r>
              <a:rPr lang="en-US" sz="1200" dirty="0" err="1">
                <a:latin typeface="Noto Sans" panose="020B0502040504020204" pitchFamily="34" charset="0"/>
              </a:rPr>
              <a:t>seguidores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los </a:t>
            </a:r>
            <a:r>
              <a:rPr lang="en-US" sz="1200" dirty="0" err="1">
                <a:latin typeface="Noto Sans" panose="020B0502040504020204" pitchFamily="34" charset="0"/>
              </a:rPr>
              <a:t>medios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sociales</a:t>
            </a:r>
            <a:r>
              <a:rPr lang="en-US" sz="1200" dirty="0">
                <a:latin typeface="Noto Sans" panose="020B0502040504020204" pitchFamily="34" charset="0"/>
              </a:rPr>
              <a:t> que no son </a:t>
            </a:r>
            <a:r>
              <a:rPr lang="en-US" sz="1200" dirty="0" err="1">
                <a:latin typeface="Noto Sans" panose="020B0502040504020204" pitchFamily="34" charset="0"/>
              </a:rPr>
              <a:t>cristianos</a:t>
            </a:r>
            <a:r>
              <a:rPr lang="en-US" sz="1200" dirty="0">
                <a:latin typeface="Noto Sans" panose="020B0502040504020204" pitchFamily="34" charset="0"/>
              </a:rPr>
              <a:t>, o que </a:t>
            </a:r>
            <a:r>
              <a:rPr lang="en-US" sz="1200" dirty="0" err="1">
                <a:latin typeface="Noto Sans" panose="020B0502040504020204" pitchFamily="34" charset="0"/>
              </a:rPr>
              <a:t>están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cuestionando</a:t>
            </a:r>
            <a:r>
              <a:rPr lang="en-US" sz="1200" dirty="0">
                <a:latin typeface="Noto Sans" panose="020B0502040504020204" pitchFamily="34" charset="0"/>
              </a:rPr>
              <a:t> o </a:t>
            </a:r>
            <a:r>
              <a:rPr lang="en-US" sz="1200" dirty="0" err="1">
                <a:latin typeface="Noto Sans" panose="020B0502040504020204" pitchFamily="34" charset="0"/>
              </a:rPr>
              <a:t>luchando</a:t>
            </a:r>
            <a:r>
              <a:rPr lang="en-US" sz="1200" dirty="0">
                <a:latin typeface="Noto Sans" panose="020B0502040504020204" pitchFamily="34" charset="0"/>
              </a:rPr>
              <a:t> contra </a:t>
            </a:r>
            <a:r>
              <a:rPr lang="en-US" sz="1200" dirty="0" err="1">
                <a:latin typeface="Noto Sans" panose="020B0502040504020204" pitchFamily="34" charset="0"/>
              </a:rPr>
              <a:t>su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fe</a:t>
            </a:r>
            <a:r>
              <a:rPr lang="en-US" sz="1200" dirty="0">
                <a:latin typeface="Noto Sans" panose="020B0502040504020204" pitchFamily="34" charset="0"/>
              </a:rPr>
              <a:t>. Como </a:t>
            </a:r>
            <a:r>
              <a:rPr lang="en-US" sz="1200" dirty="0" err="1">
                <a:latin typeface="Noto Sans" panose="020B0502040504020204" pitchFamily="34" charset="0"/>
              </a:rPr>
              <a:t>miembro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iglesia</a:t>
            </a:r>
            <a:r>
              <a:rPr lang="en-US" sz="1200" dirty="0">
                <a:latin typeface="Noto Sans" panose="020B0502040504020204" pitchFamily="34" charset="0"/>
              </a:rPr>
              <a:t>, </a:t>
            </a:r>
            <a:r>
              <a:rPr lang="en-US" sz="1200" dirty="0" err="1">
                <a:latin typeface="Noto Sans" panose="020B0502040504020204" pitchFamily="34" charset="0"/>
              </a:rPr>
              <a:t>usted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siempre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está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representando</a:t>
            </a:r>
            <a:r>
              <a:rPr lang="en-US" sz="1200" dirty="0">
                <a:latin typeface="Noto Sans" panose="020B0502040504020204" pitchFamily="34" charset="0"/>
              </a:rPr>
              <a:t> la </a:t>
            </a:r>
            <a:r>
              <a:rPr lang="en-US" sz="1200" dirty="0" err="1">
                <a:latin typeface="Noto Sans" panose="020B0502040504020204" pitchFamily="34" charset="0"/>
              </a:rPr>
              <a:t>iglesia</a:t>
            </a:r>
            <a:r>
              <a:rPr lang="en-US" sz="1200" dirty="0">
                <a:latin typeface="Noto Sans" panose="020B0502040504020204" pitchFamily="34" charset="0"/>
              </a:rPr>
              <a:t>. </a:t>
            </a:r>
            <a:r>
              <a:rPr lang="en-US" sz="1200" dirty="0" err="1">
                <a:latin typeface="Noto Sans" panose="020B0502040504020204" pitchFamily="34" charset="0"/>
              </a:rPr>
              <a:t>Esto</a:t>
            </a:r>
            <a:r>
              <a:rPr lang="en-US" sz="1200" dirty="0">
                <a:latin typeface="Noto Sans" panose="020B0502040504020204" pitchFamily="34" charset="0"/>
              </a:rPr>
              <a:t> se </a:t>
            </a:r>
            <a:r>
              <a:rPr lang="en-US" sz="1200" dirty="0" err="1">
                <a:latin typeface="Noto Sans" panose="020B0502040504020204" pitchFamily="34" charset="0"/>
              </a:rPr>
              <a:t>aplica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especial a los </a:t>
            </a:r>
            <a:r>
              <a:rPr lang="en-US" sz="1200" dirty="0" err="1">
                <a:latin typeface="Noto Sans" panose="020B0502040504020204" pitchFamily="34" charset="0"/>
              </a:rPr>
              <a:t>pastores</a:t>
            </a:r>
            <a:r>
              <a:rPr lang="en-US" sz="1200" dirty="0">
                <a:latin typeface="Noto Sans" panose="020B0502040504020204" pitchFamily="34" charset="0"/>
              </a:rPr>
              <a:t> y a </a:t>
            </a:r>
            <a:r>
              <a:rPr lang="en-US" sz="1200" dirty="0" err="1">
                <a:latin typeface="Noto Sans" panose="020B0502040504020204" pitchFamily="34" charset="0"/>
              </a:rPr>
              <a:t>otros</a:t>
            </a:r>
            <a:r>
              <a:rPr lang="en-US" sz="1200" dirty="0">
                <a:latin typeface="Noto Sans" panose="020B0502040504020204" pitchFamily="34" charset="0"/>
              </a:rPr>
              <a:t> que </a:t>
            </a:r>
            <a:r>
              <a:rPr lang="en-US" sz="1200" dirty="0" err="1">
                <a:latin typeface="Noto Sans" panose="020B0502040504020204" pitchFamily="34" charset="0"/>
              </a:rPr>
              <a:t>ocupan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puestos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liderazgo</a:t>
            </a:r>
            <a:r>
              <a:rPr lang="en-US" sz="1200" dirty="0">
                <a:latin typeface="Noto Sans" panose="020B0502040504020204" pitchFamily="34" charset="0"/>
              </a:rPr>
              <a:t>. No es que la </a:t>
            </a:r>
            <a:r>
              <a:rPr lang="en-US" sz="1200" dirty="0" err="1">
                <a:latin typeface="Noto Sans" panose="020B0502040504020204" pitchFamily="34" charset="0"/>
              </a:rPr>
              <a:t>iglesia</a:t>
            </a:r>
            <a:r>
              <a:rPr lang="en-US" sz="1200" dirty="0">
                <a:latin typeface="Noto Sans" panose="020B0502040504020204" pitchFamily="34" charset="0"/>
              </a:rPr>
              <a:t> no </a:t>
            </a:r>
            <a:r>
              <a:rPr lang="en-US" sz="1200" dirty="0" err="1">
                <a:latin typeface="Noto Sans" panose="020B0502040504020204" pitchFamily="34" charset="0"/>
              </a:rPr>
              <a:t>tenga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problemas</a:t>
            </a:r>
            <a:r>
              <a:rPr lang="en-US" sz="1200" dirty="0">
                <a:latin typeface="Noto Sans" panose="020B0502040504020204" pitchFamily="34" charset="0"/>
              </a:rPr>
              <a:t>, </a:t>
            </a:r>
            <a:r>
              <a:rPr lang="en-US" sz="1200" dirty="0" err="1">
                <a:latin typeface="Noto Sans" panose="020B0502040504020204" pitchFamily="34" charset="0"/>
              </a:rPr>
              <a:t>sino</a:t>
            </a:r>
            <a:r>
              <a:rPr lang="en-US" sz="1200" dirty="0">
                <a:latin typeface="Noto Sans" panose="020B0502040504020204" pitchFamily="34" charset="0"/>
              </a:rPr>
              <a:t> que </a:t>
            </a:r>
            <a:r>
              <a:rPr lang="en-US" sz="1200" dirty="0" err="1">
                <a:latin typeface="Noto Sans" panose="020B0502040504020204" pitchFamily="34" charset="0"/>
              </a:rPr>
              <a:t>esos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problemas</a:t>
            </a:r>
            <a:r>
              <a:rPr lang="en-US" sz="1200" dirty="0">
                <a:latin typeface="Noto Sans" panose="020B0502040504020204" pitchFamily="34" charset="0"/>
              </a:rPr>
              <a:t> NO </a:t>
            </a:r>
            <a:r>
              <a:rPr lang="en-US" sz="1200" dirty="0" err="1">
                <a:latin typeface="Noto Sans" panose="020B0502040504020204" pitchFamily="34" charset="0"/>
              </a:rPr>
              <a:t>deberían</a:t>
            </a:r>
            <a:r>
              <a:rPr lang="en-US" sz="1200" dirty="0">
                <a:latin typeface="Noto Sans" panose="020B0502040504020204" pitchFamily="34" charset="0"/>
              </a:rPr>
              <a:t> ser </a:t>
            </a:r>
            <a:r>
              <a:rPr lang="en-US" sz="1200" dirty="0" err="1">
                <a:latin typeface="Noto Sans" panose="020B0502040504020204" pitchFamily="34" charset="0"/>
              </a:rPr>
              <a:t>discutidos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el </a:t>
            </a:r>
            <a:r>
              <a:rPr lang="en-US" sz="1200" dirty="0" err="1">
                <a:latin typeface="Noto Sans" panose="020B0502040504020204" pitchFamily="34" charset="0"/>
              </a:rPr>
              <a:t>foro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público</a:t>
            </a:r>
            <a:r>
              <a:rPr lang="en-US" sz="1200" dirty="0">
                <a:latin typeface="Noto Sans" panose="020B0502040504020204" pitchFamily="34" charset="0"/>
              </a:rPr>
              <a:t>.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96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Los </a:t>
            </a:r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 </a:t>
            </a:r>
            <a:r>
              <a:rPr lang="en-US" dirty="0" err="1"/>
              <a:t>tienen</a:t>
            </a:r>
            <a:r>
              <a:rPr lang="en-US" dirty="0"/>
              <a:t> que </a:t>
            </a:r>
            <a:r>
              <a:rPr lang="en-US" dirty="0" err="1"/>
              <a:t>ver</a:t>
            </a:r>
            <a:r>
              <a:rPr lang="en-US" dirty="0"/>
              <a:t> con </a:t>
            </a:r>
            <a:r>
              <a:rPr lang="en-US" dirty="0" err="1"/>
              <a:t>conectarse</a:t>
            </a:r>
            <a:r>
              <a:rPr lang="en-US" dirty="0"/>
              <a:t> con </a:t>
            </a:r>
            <a:r>
              <a:rPr lang="en-US" dirty="0" err="1"/>
              <a:t>otros</a:t>
            </a:r>
            <a:r>
              <a:rPr lang="en-US" dirty="0"/>
              <a:t>. </a:t>
            </a:r>
            <a:r>
              <a:rPr lang="en-US" dirty="0" err="1"/>
              <a:t>Sabemos</a:t>
            </a:r>
            <a:r>
              <a:rPr lang="en-US" dirty="0"/>
              <a:t> que el </a:t>
            </a:r>
            <a:r>
              <a:rPr lang="en-US" dirty="0" err="1"/>
              <a:t>evangelismo</a:t>
            </a:r>
            <a:r>
              <a:rPr lang="en-US" dirty="0"/>
              <a:t> </a:t>
            </a:r>
            <a:r>
              <a:rPr lang="en-US" dirty="0" err="1"/>
              <a:t>efectivo</a:t>
            </a:r>
            <a:r>
              <a:rPr lang="en-US" dirty="0"/>
              <a:t> se </a:t>
            </a:r>
            <a:r>
              <a:rPr lang="en-US" dirty="0" err="1"/>
              <a:t>basa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las </a:t>
            </a:r>
            <a:r>
              <a:rPr lang="en-US" dirty="0" err="1"/>
              <a:t>relaciones</a:t>
            </a:r>
            <a:r>
              <a:rPr lang="en-US" dirty="0"/>
              <a:t>. 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clase</a:t>
            </a:r>
            <a:r>
              <a:rPr lang="en-US" dirty="0"/>
              <a:t> de </a:t>
            </a:r>
            <a:r>
              <a:rPr lang="en-US" dirty="0" err="1"/>
              <a:t>relaciones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desarrollando</a:t>
            </a:r>
            <a:r>
              <a:rPr lang="en-US" dirty="0"/>
              <a:t> </a:t>
            </a:r>
            <a:r>
              <a:rPr lang="en-US" dirty="0" err="1"/>
              <a:t>usted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espacio</a:t>
            </a:r>
            <a:r>
              <a:rPr lang="en-US" dirty="0"/>
              <a:t> digital?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43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</a:t>
            </a:r>
            <a:r>
              <a:rPr lang="en-US" sz="1200" dirty="0">
                <a:latin typeface="Noto Sans" panose="020B0502040504020204" pitchFamily="34" charset="0"/>
              </a:rPr>
              <a:t>r una </a:t>
            </a:r>
            <a:r>
              <a:rPr lang="en-US" sz="1200" dirty="0" err="1">
                <a:latin typeface="Noto Sans" panose="020B0502040504020204" pitchFamily="34" charset="0"/>
              </a:rPr>
              <a:t>poderosa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herramienta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testificación</a:t>
            </a:r>
            <a:r>
              <a:rPr lang="en-US" sz="1200" dirty="0">
                <a:latin typeface="Noto Sans" panose="020B0502040504020204" pitchFamily="34" charset="0"/>
              </a:rPr>
              <a:t>; </a:t>
            </a:r>
            <a:r>
              <a:rPr lang="en-US" sz="1200" dirty="0" err="1">
                <a:latin typeface="Noto Sans" panose="020B0502040504020204" pitchFamily="34" charset="0"/>
              </a:rPr>
              <a:t>recuerde</a:t>
            </a:r>
            <a:r>
              <a:rPr lang="en-US" sz="1200" dirty="0">
                <a:latin typeface="Noto Sans" panose="020B0502040504020204" pitchFamily="34" charset="0"/>
              </a:rPr>
              <a:t> que sus </a:t>
            </a:r>
            <a:r>
              <a:rPr lang="en-US" sz="1200" dirty="0" err="1">
                <a:latin typeface="Noto Sans" panose="020B0502040504020204" pitchFamily="34" charset="0"/>
              </a:rPr>
              <a:t>publicaciones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pueden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tener</a:t>
            </a:r>
            <a:r>
              <a:rPr lang="en-US" sz="1200" dirty="0">
                <a:latin typeface="Noto Sans" panose="020B0502040504020204" pitchFamily="34" charset="0"/>
              </a:rPr>
              <a:t> un </a:t>
            </a:r>
            <a:r>
              <a:rPr lang="en-US" sz="1200" dirty="0" err="1">
                <a:latin typeface="Noto Sans" panose="020B0502040504020204" pitchFamily="34" charset="0"/>
              </a:rPr>
              <a:t>impacto</a:t>
            </a:r>
            <a:r>
              <a:rPr lang="en-US" sz="1200" dirty="0">
                <a:latin typeface="Noto Sans" panose="020B0502040504020204" pitchFamily="34" charset="0"/>
              </a:rPr>
              <a:t> y </a:t>
            </a:r>
            <a:r>
              <a:rPr lang="en-US" sz="1200" dirty="0" err="1">
                <a:latin typeface="Noto Sans" panose="020B0502040504020204" pitchFamily="34" charset="0"/>
              </a:rPr>
              <a:t>alcance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mayores</a:t>
            </a:r>
            <a:r>
              <a:rPr lang="en-US" sz="1200" dirty="0">
                <a:latin typeface="Noto Sans" panose="020B0502040504020204" pitchFamily="34" charset="0"/>
              </a:rPr>
              <a:t> de lo que </a:t>
            </a:r>
            <a:r>
              <a:rPr lang="en-US" sz="1200" dirty="0" err="1">
                <a:latin typeface="Noto Sans" panose="020B0502040504020204" pitchFamily="34" charset="0"/>
              </a:rPr>
              <a:t>usted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imagina</a:t>
            </a:r>
            <a:r>
              <a:rPr lang="en-US" sz="1200" dirty="0">
                <a:latin typeface="Noto Sans" panose="020B0502040504020204" pitchFamily="34" charset="0"/>
              </a:rPr>
              <a:t>. </a:t>
            </a:r>
            <a:r>
              <a:rPr lang="en-US" sz="1200" b="1" dirty="0" err="1">
                <a:latin typeface="Noto Sans" panose="020B0502040504020204" pitchFamily="34" charset="0"/>
              </a:rPr>
              <a:t>Reconocemos</a:t>
            </a:r>
            <a:r>
              <a:rPr lang="en-US" sz="1200" b="1" dirty="0">
                <a:latin typeface="Noto Sans" panose="020B0502040504020204" pitchFamily="34" charset="0"/>
              </a:rPr>
              <a:t> y </a:t>
            </a:r>
            <a:r>
              <a:rPr lang="en-US" sz="1200" b="1" dirty="0" err="1">
                <a:latin typeface="Noto Sans" panose="020B0502040504020204" pitchFamily="34" charset="0"/>
              </a:rPr>
              <a:t>valoramos</a:t>
            </a:r>
            <a:r>
              <a:rPr lang="en-US" sz="1200" b="1" dirty="0">
                <a:latin typeface="Noto Sans" panose="020B0502040504020204" pitchFamily="34" charset="0"/>
              </a:rPr>
              <a:t> la </a:t>
            </a:r>
            <a:r>
              <a:rPr lang="en-US" sz="1200" b="1" dirty="0" err="1">
                <a:latin typeface="Noto Sans" panose="020B0502040504020204" pitchFamily="34" charset="0"/>
              </a:rPr>
              <a:t>diversidad</a:t>
            </a:r>
            <a:r>
              <a:rPr lang="en-US" sz="1200" b="1" dirty="0">
                <a:latin typeface="Noto Sans" panose="020B0502040504020204" pitchFamily="34" charset="0"/>
              </a:rPr>
              <a:t> de </a:t>
            </a:r>
            <a:r>
              <a:rPr lang="en-US" sz="1200" b="1" dirty="0" err="1">
                <a:latin typeface="Noto Sans" panose="020B0502040504020204" pitchFamily="34" charset="0"/>
              </a:rPr>
              <a:t>opiniones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en</a:t>
            </a:r>
            <a:r>
              <a:rPr lang="en-US" sz="1200" b="1" dirty="0">
                <a:latin typeface="Noto Sans" panose="020B0502040504020204" pitchFamily="34" charset="0"/>
              </a:rPr>
              <a:t> la </a:t>
            </a:r>
            <a:r>
              <a:rPr lang="en-US" sz="1200" b="1" dirty="0" err="1">
                <a:latin typeface="Noto Sans" panose="020B0502040504020204" pitchFamily="34" charset="0"/>
              </a:rPr>
              <a:t>comunidad</a:t>
            </a:r>
            <a:r>
              <a:rPr lang="en-US" sz="1200" b="1" dirty="0">
                <a:latin typeface="Noto Sans" panose="020B0502040504020204" pitchFamily="34" charset="0"/>
              </a:rPr>
              <a:t> de la </a:t>
            </a:r>
            <a:r>
              <a:rPr lang="en-US" sz="1200" b="1" dirty="0" err="1">
                <a:latin typeface="Noto Sans" panose="020B0502040504020204" pitchFamily="34" charset="0"/>
              </a:rPr>
              <a:t>iglesia</a:t>
            </a:r>
            <a:r>
              <a:rPr lang="en-US" sz="1200" b="1" dirty="0">
                <a:latin typeface="Noto Sans" panose="020B0502040504020204" pitchFamily="34" charset="0"/>
              </a:rPr>
              <a:t>, </a:t>
            </a:r>
            <a:r>
              <a:rPr lang="en-US" sz="1200" b="1" dirty="0" err="1">
                <a:latin typeface="Noto Sans" panose="020B0502040504020204" pitchFamily="34" charset="0"/>
              </a:rPr>
              <a:t>pero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como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empleado</a:t>
            </a:r>
            <a:r>
              <a:rPr lang="en-US" sz="1200" b="1" dirty="0">
                <a:latin typeface="Noto Sans" panose="020B0502040504020204" pitchFamily="34" charset="0"/>
              </a:rPr>
              <a:t>, sus </a:t>
            </a:r>
            <a:r>
              <a:rPr lang="en-US" sz="1200" b="1" dirty="0" err="1">
                <a:latin typeface="Noto Sans" panose="020B0502040504020204" pitchFamily="34" charset="0"/>
              </a:rPr>
              <a:t>seguidores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podrían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confundir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su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opinión</a:t>
            </a:r>
            <a:r>
              <a:rPr lang="en-US" sz="1200" b="1" dirty="0">
                <a:latin typeface="Noto Sans" panose="020B0502040504020204" pitchFamily="34" charset="0"/>
              </a:rPr>
              <a:t> con la </a:t>
            </a:r>
            <a:r>
              <a:rPr lang="en-US" sz="1200" b="1" dirty="0" err="1">
                <a:latin typeface="Noto Sans" panose="020B0502040504020204" pitchFamily="34" charset="0"/>
              </a:rPr>
              <a:t>posición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oficial</a:t>
            </a:r>
            <a:r>
              <a:rPr lang="en-US" sz="1200" b="1" dirty="0">
                <a:latin typeface="Noto Sans" panose="020B0502040504020204" pitchFamily="34" charset="0"/>
              </a:rPr>
              <a:t> de la </a:t>
            </a:r>
            <a:r>
              <a:rPr lang="en-US" sz="1200" b="1" dirty="0" err="1">
                <a:latin typeface="Noto Sans" panose="020B0502040504020204" pitchFamily="34" charset="0"/>
              </a:rPr>
              <a:t>iglesia</a:t>
            </a:r>
            <a:r>
              <a:rPr lang="en-US" sz="1200" b="1" dirty="0">
                <a:latin typeface="Noto Sans" panose="020B0502040504020204" pitchFamily="34" charset="0"/>
              </a:rPr>
              <a:t>. </a:t>
            </a:r>
            <a:r>
              <a:rPr lang="en-US" sz="1200" b="1" dirty="0" err="1">
                <a:latin typeface="Noto Sans" panose="020B0502040504020204" pitchFamily="34" charset="0"/>
              </a:rPr>
              <a:t>Aunque</a:t>
            </a:r>
            <a:r>
              <a:rPr lang="en-US" sz="1200" b="1" dirty="0">
                <a:latin typeface="Noto Sans" panose="020B0502040504020204" pitchFamily="34" charset="0"/>
              </a:rPr>
              <a:t> es </a:t>
            </a:r>
            <a:r>
              <a:rPr lang="en-US" sz="1200" b="1" dirty="0" err="1">
                <a:latin typeface="Noto Sans" panose="020B0502040504020204" pitchFamily="34" charset="0"/>
              </a:rPr>
              <a:t>muy</a:t>
            </a:r>
            <a:r>
              <a:rPr lang="en-US" sz="1200" b="1" dirty="0">
                <a:latin typeface="Noto Sans" panose="020B0502040504020204" pitchFamily="34" charset="0"/>
              </a:rPr>
              <a:t> probable que </a:t>
            </a:r>
            <a:r>
              <a:rPr lang="en-US" sz="1200" b="1" dirty="0" err="1">
                <a:latin typeface="Noto Sans" panose="020B0502040504020204" pitchFamily="34" charset="0"/>
              </a:rPr>
              <a:t>esa</a:t>
            </a:r>
            <a:r>
              <a:rPr lang="en-US" sz="1200" b="1" dirty="0">
                <a:latin typeface="Noto Sans" panose="020B0502040504020204" pitchFamily="34" charset="0"/>
              </a:rPr>
              <a:t> no sea </a:t>
            </a:r>
            <a:r>
              <a:rPr lang="en-US" sz="1200" b="1" dirty="0" err="1">
                <a:latin typeface="Noto Sans" panose="020B0502040504020204" pitchFamily="34" charset="0"/>
              </a:rPr>
              <a:t>su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intención</a:t>
            </a:r>
            <a:r>
              <a:rPr lang="en-US" sz="1200" b="1" dirty="0">
                <a:latin typeface="Noto Sans" panose="020B0502040504020204" pitchFamily="34" charset="0"/>
              </a:rPr>
              <a:t>, evite por favor </a:t>
            </a:r>
            <a:r>
              <a:rPr lang="en-US" sz="1200" b="1" dirty="0" err="1">
                <a:latin typeface="Noto Sans" panose="020B0502040504020204" pitchFamily="34" charset="0"/>
              </a:rPr>
              <a:t>toda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confusión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evitando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publicaciones</a:t>
            </a:r>
            <a:r>
              <a:rPr lang="en-US" sz="1200" b="1" dirty="0">
                <a:latin typeface="Noto Sans" panose="020B0502040504020204" pitchFamily="34" charset="0"/>
              </a:rPr>
              <a:t> que </a:t>
            </a:r>
            <a:r>
              <a:rPr lang="en-US" sz="1200" b="1" dirty="0" err="1">
                <a:latin typeface="Noto Sans" panose="020B0502040504020204" pitchFamily="34" charset="0"/>
              </a:rPr>
              <a:t>estén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en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conflicto</a:t>
            </a:r>
            <a:r>
              <a:rPr lang="en-US" sz="1200" b="1" dirty="0">
                <a:latin typeface="Noto Sans" panose="020B0502040504020204" pitchFamily="34" charset="0"/>
              </a:rPr>
              <a:t> con las </a:t>
            </a:r>
            <a:r>
              <a:rPr lang="en-US" sz="1200" b="1" dirty="0" err="1">
                <a:latin typeface="Noto Sans" panose="020B0502040504020204" pitchFamily="34" charset="0"/>
              </a:rPr>
              <a:t>posiciones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oficiales</a:t>
            </a:r>
            <a:r>
              <a:rPr lang="en-US" sz="1200" b="1" dirty="0">
                <a:latin typeface="Noto Sans" panose="020B0502040504020204" pitchFamily="34" charset="0"/>
              </a:rPr>
              <a:t> de </a:t>
            </a:r>
            <a:r>
              <a:rPr lang="en-US" sz="1200" b="1" dirty="0" err="1">
                <a:latin typeface="Noto Sans" panose="020B0502040504020204" pitchFamily="34" charset="0"/>
              </a:rPr>
              <a:t>su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organización</a:t>
            </a:r>
            <a:r>
              <a:rPr lang="en-US" sz="1200" b="1" dirty="0">
                <a:latin typeface="Noto Sans" panose="020B0502040504020204" pitchFamily="34" charset="0"/>
              </a:rPr>
              <a:t> y observe los </a:t>
            </a:r>
            <a:r>
              <a:rPr lang="en-US" sz="1200" b="1" dirty="0" err="1">
                <a:latin typeface="Noto Sans" panose="020B0502040504020204" pitchFamily="34" charset="0"/>
              </a:rPr>
              <a:t>principios</a:t>
            </a:r>
            <a:r>
              <a:rPr lang="en-US" sz="1200" b="1" dirty="0">
                <a:latin typeface="Noto Sans" panose="020B0502040504020204" pitchFamily="34" charset="0"/>
              </a:rPr>
              <a:t> de </a:t>
            </a:r>
            <a:r>
              <a:rPr lang="en-US" sz="1200" b="1" dirty="0" err="1">
                <a:latin typeface="Noto Sans" panose="020B0502040504020204" pitchFamily="34" charset="0"/>
              </a:rPr>
              <a:t>imparcialidad</a:t>
            </a:r>
            <a:r>
              <a:rPr lang="en-US" sz="1200" b="1" dirty="0">
                <a:latin typeface="Noto Sans" panose="020B0502040504020204" pitchFamily="34" charset="0"/>
              </a:rPr>
              <a:t>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835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duele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poco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</a:t>
            </a:r>
            <a:r>
              <a:rPr lang="en-US" sz="1200" b="1" dirty="0" err="1">
                <a:latin typeface="Noto Sans" panose="020B0502040504020204" pitchFamily="34" charset="0"/>
              </a:rPr>
              <a:t>r</a:t>
            </a:r>
            <a:r>
              <a:rPr lang="en-US" sz="1200" b="1" dirty="0">
                <a:latin typeface="Noto Sans" panose="020B0502040504020204" pitchFamily="34" charset="0"/>
              </a:rPr>
              <a:t> que </a:t>
            </a:r>
            <a:r>
              <a:rPr lang="en-US" sz="1200" b="1" dirty="0" err="1">
                <a:latin typeface="Noto Sans" panose="020B0502040504020204" pitchFamily="34" charset="0"/>
              </a:rPr>
              <a:t>decirlo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pero</a:t>
            </a:r>
            <a:r>
              <a:rPr lang="en-US" sz="1200" b="1" dirty="0">
                <a:latin typeface="Noto Sans" panose="020B0502040504020204" pitchFamily="34" charset="0"/>
              </a:rPr>
              <a:t>… No </a:t>
            </a:r>
            <a:r>
              <a:rPr lang="en-US" sz="1200" b="1" dirty="0" err="1">
                <a:latin typeface="Noto Sans" panose="020B0502040504020204" pitchFamily="34" charset="0"/>
              </a:rPr>
              <a:t>publique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imágenes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sexualmente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explícitas</a:t>
            </a:r>
            <a:r>
              <a:rPr lang="en-US" sz="1200" b="1" dirty="0">
                <a:latin typeface="Noto Sans" panose="020B0502040504020204" pitchFamily="34" charset="0"/>
              </a:rPr>
              <a:t> de </a:t>
            </a:r>
            <a:r>
              <a:rPr lang="en-US" sz="1200" b="1" dirty="0" err="1">
                <a:latin typeface="Noto Sans" panose="020B0502040504020204" pitchFamily="34" charset="0"/>
              </a:rPr>
              <a:t>usted</a:t>
            </a:r>
            <a:r>
              <a:rPr lang="en-US" sz="1200" b="1" dirty="0">
                <a:latin typeface="Noto Sans" panose="020B0502040504020204" pitchFamily="34" charset="0"/>
              </a:rPr>
              <a:t> o de </a:t>
            </a:r>
            <a:r>
              <a:rPr lang="en-US" sz="1200" b="1" dirty="0" err="1">
                <a:latin typeface="Noto Sans" panose="020B0502040504020204" pitchFamily="34" charset="0"/>
              </a:rPr>
              <a:t>otras</a:t>
            </a:r>
            <a:r>
              <a:rPr lang="en-US" sz="1200" b="1" dirty="0">
                <a:latin typeface="Noto Sans" panose="020B0502040504020204" pitchFamily="34" charset="0"/>
              </a:rPr>
              <a:t> personas. No use </a:t>
            </a:r>
            <a:r>
              <a:rPr lang="en-US" sz="1200" b="1" dirty="0" err="1">
                <a:latin typeface="Noto Sans" panose="020B0502040504020204" pitchFamily="34" charset="0"/>
              </a:rPr>
              <a:t>obscenidades</a:t>
            </a:r>
            <a:r>
              <a:rPr lang="en-US" sz="1200" b="1" dirty="0">
                <a:latin typeface="Noto Sans" panose="020B0502040504020204" pitchFamily="34" charset="0"/>
              </a:rPr>
              <a:t> o </a:t>
            </a:r>
            <a:r>
              <a:rPr lang="en-US" sz="1200" b="1" dirty="0" err="1">
                <a:latin typeface="Noto Sans" panose="020B0502040504020204" pitchFamily="34" charset="0"/>
              </a:rPr>
              <a:t>lenguaje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violento</a:t>
            </a:r>
            <a:r>
              <a:rPr lang="en-US" sz="1200" b="1" dirty="0">
                <a:latin typeface="Noto Sans" panose="020B0502040504020204" pitchFamily="34" charset="0"/>
              </a:rPr>
              <a:t>. Lo he visto </a:t>
            </a:r>
            <a:r>
              <a:rPr lang="en-US" sz="1200" b="1" dirty="0" err="1">
                <a:latin typeface="Noto Sans" panose="020B0502040504020204" pitchFamily="34" charset="0"/>
              </a:rPr>
              <a:t>en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profesores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universitarios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adventistas</a:t>
            </a:r>
            <a:r>
              <a:rPr lang="en-US" sz="1200" b="1" dirty="0">
                <a:latin typeface="Noto Sans" panose="020B0502040504020204" pitchFamily="34" charset="0"/>
              </a:rPr>
              <a:t>, de </a:t>
            </a:r>
            <a:r>
              <a:rPr lang="en-US" sz="1200" b="1" dirty="0" err="1">
                <a:latin typeface="Noto Sans" panose="020B0502040504020204" pitchFamily="34" charset="0"/>
              </a:rPr>
              <a:t>líderes</a:t>
            </a:r>
            <a:r>
              <a:rPr lang="en-US" sz="1200" b="1" dirty="0">
                <a:latin typeface="Noto Sans" panose="020B0502040504020204" pitchFamily="34" charset="0"/>
              </a:rPr>
              <a:t> de </a:t>
            </a:r>
            <a:r>
              <a:rPr lang="en-US" sz="1200" b="1" dirty="0" err="1">
                <a:latin typeface="Noto Sans" panose="020B0502040504020204" pitchFamily="34" charset="0"/>
              </a:rPr>
              <a:t>jóvenes</a:t>
            </a:r>
            <a:r>
              <a:rPr lang="en-US" sz="1200" b="1" dirty="0">
                <a:latin typeface="Noto Sans" panose="020B0502040504020204" pitchFamily="34" charset="0"/>
              </a:rPr>
              <a:t>, y </a:t>
            </a:r>
            <a:r>
              <a:rPr lang="en-US" sz="1200" b="1" dirty="0" err="1">
                <a:latin typeface="Noto Sans" panose="020B0502040504020204" pitchFamily="34" charset="0"/>
              </a:rPr>
              <a:t>sí</a:t>
            </a:r>
            <a:r>
              <a:rPr lang="en-US" sz="1200" b="1" dirty="0">
                <a:latin typeface="Noto Sans" panose="020B0502040504020204" pitchFamily="34" charset="0"/>
              </a:rPr>
              <a:t>, hasta de </a:t>
            </a:r>
            <a:r>
              <a:rPr lang="en-US" sz="1200" b="1" dirty="0" err="1">
                <a:latin typeface="Noto Sans" panose="020B0502040504020204" pitchFamily="34" charset="0"/>
              </a:rPr>
              <a:t>pastores</a:t>
            </a:r>
            <a:r>
              <a:rPr lang="en-US" sz="1200" b="1" dirty="0">
                <a:latin typeface="Noto Sans" panose="020B0502040504020204" pitchFamily="34" charset="0"/>
              </a:rPr>
              <a:t>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137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empleado</a:t>
            </a:r>
            <a:r>
              <a:rPr lang="en-US" sz="1200" b="1" dirty="0" err="1">
                <a:latin typeface="Noto Sans" panose="020B0502040504020204" pitchFamily="34" charset="0"/>
              </a:rPr>
              <a:t>res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miran</a:t>
            </a:r>
            <a:r>
              <a:rPr lang="en-US" sz="1200" b="1" dirty="0">
                <a:latin typeface="Noto Sans" panose="020B0502040504020204" pitchFamily="34" charset="0"/>
              </a:rPr>
              <a:t> sus </a:t>
            </a:r>
            <a:r>
              <a:rPr lang="en-US" sz="1200" b="1" dirty="0" err="1">
                <a:latin typeface="Noto Sans" panose="020B0502040504020204" pitchFamily="34" charset="0"/>
              </a:rPr>
              <a:t>medios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sociales</a:t>
            </a:r>
            <a:r>
              <a:rPr lang="en-US" sz="1200" b="1" dirty="0">
                <a:latin typeface="Noto Sans" panose="020B0502040504020204" pitchFamily="34" charset="0"/>
              </a:rPr>
              <a:t>, y </a:t>
            </a:r>
            <a:r>
              <a:rPr lang="en-US" sz="1200" b="1" dirty="0" err="1">
                <a:latin typeface="Noto Sans" panose="020B0502040504020204" pitchFamily="34" charset="0"/>
              </a:rPr>
              <a:t>esa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clase</a:t>
            </a:r>
            <a:r>
              <a:rPr lang="en-US" sz="1200" b="1" dirty="0">
                <a:latin typeface="Noto Sans" panose="020B0502040504020204" pitchFamily="34" charset="0"/>
              </a:rPr>
              <a:t> de </a:t>
            </a:r>
            <a:r>
              <a:rPr lang="en-US" sz="1200" b="1" dirty="0" err="1">
                <a:latin typeface="Noto Sans" panose="020B0502040504020204" pitchFamily="34" charset="0"/>
              </a:rPr>
              <a:t>conducta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puede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afectar</a:t>
            </a:r>
            <a:r>
              <a:rPr lang="en-US" sz="1200" b="1" dirty="0">
                <a:latin typeface="Noto Sans" panose="020B0502040504020204" pitchFamily="34" charset="0"/>
              </a:rPr>
              <a:t> sus </a:t>
            </a:r>
            <a:r>
              <a:rPr lang="en-US" sz="1200" b="1" dirty="0" err="1">
                <a:latin typeface="Noto Sans" panose="020B0502040504020204" pitchFamily="34" charset="0"/>
              </a:rPr>
              <a:t>posibilidades</a:t>
            </a:r>
            <a:r>
              <a:rPr lang="en-US" sz="1200" b="1" dirty="0">
                <a:latin typeface="Noto Sans" panose="020B0502040504020204" pitchFamily="34" charset="0"/>
              </a:rPr>
              <a:t> de </a:t>
            </a:r>
            <a:r>
              <a:rPr lang="en-US" sz="1200" b="1" dirty="0" err="1">
                <a:latin typeface="Noto Sans" panose="020B0502040504020204" pitchFamily="34" charset="0"/>
              </a:rPr>
              <a:t>empleo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futuro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en</a:t>
            </a:r>
            <a:r>
              <a:rPr lang="en-US" sz="1200" b="1" dirty="0">
                <a:latin typeface="Noto Sans" panose="020B0502040504020204" pitchFamily="34" charset="0"/>
              </a:rPr>
              <a:t> la </a:t>
            </a:r>
            <a:r>
              <a:rPr lang="en-US" sz="1200" b="1" dirty="0" err="1">
                <a:latin typeface="Noto Sans" panose="020B0502040504020204" pitchFamily="34" charset="0"/>
              </a:rPr>
              <a:t>iglesia</a:t>
            </a:r>
            <a:r>
              <a:rPr lang="en-US" sz="1200" b="1" dirty="0">
                <a:latin typeface="Noto Sans" panose="020B0502040504020204" pitchFamily="34" charset="0"/>
              </a:rPr>
              <a:t>. Como </a:t>
            </a:r>
            <a:r>
              <a:rPr lang="en-US" sz="1200" b="1" dirty="0" err="1">
                <a:latin typeface="Noto Sans" panose="020B0502040504020204" pitchFamily="34" charset="0"/>
              </a:rPr>
              <a:t>líderes</a:t>
            </a:r>
            <a:r>
              <a:rPr lang="en-US" sz="1200" b="1" dirty="0">
                <a:latin typeface="Noto Sans" panose="020B0502040504020204" pitchFamily="34" charset="0"/>
              </a:rPr>
              <a:t> de la </a:t>
            </a:r>
            <a:r>
              <a:rPr lang="en-US" sz="1200" b="1" dirty="0" err="1">
                <a:latin typeface="Noto Sans" panose="020B0502040504020204" pitchFamily="34" charset="0"/>
              </a:rPr>
              <a:t>iglesia</a:t>
            </a:r>
            <a:r>
              <a:rPr lang="en-US" sz="1200" b="1" dirty="0">
                <a:latin typeface="Noto Sans" panose="020B0502040504020204" pitchFamily="34" charset="0"/>
              </a:rPr>
              <a:t>, </a:t>
            </a:r>
            <a:r>
              <a:rPr lang="en-US" sz="1200" b="1" dirty="0" err="1">
                <a:latin typeface="Noto Sans" panose="020B0502040504020204" pitchFamily="34" charset="0"/>
              </a:rPr>
              <a:t>servimos</a:t>
            </a:r>
            <a:r>
              <a:rPr lang="en-US" sz="1200" b="1" dirty="0">
                <a:latin typeface="Noto Sans" panose="020B0502040504020204" pitchFamily="34" charset="0"/>
              </a:rPr>
              <a:t> a una </a:t>
            </a:r>
            <a:r>
              <a:rPr lang="en-US" sz="1200" b="1" dirty="0" err="1">
                <a:latin typeface="Noto Sans" panose="020B0502040504020204" pitchFamily="34" charset="0"/>
              </a:rPr>
              <a:t>diversidad</a:t>
            </a:r>
            <a:r>
              <a:rPr lang="en-US" sz="1200" b="1" dirty="0">
                <a:latin typeface="Noto Sans" panose="020B0502040504020204" pitchFamily="34" charset="0"/>
              </a:rPr>
              <a:t> de personas con una </a:t>
            </a:r>
            <a:r>
              <a:rPr lang="en-US" sz="1200" b="1" dirty="0" err="1">
                <a:latin typeface="Noto Sans" panose="020B0502040504020204" pitchFamily="34" charset="0"/>
              </a:rPr>
              <a:t>diversidad</a:t>
            </a:r>
            <a:r>
              <a:rPr lang="en-US" sz="1200" b="1" dirty="0">
                <a:latin typeface="Noto Sans" panose="020B0502040504020204" pitchFamily="34" charset="0"/>
              </a:rPr>
              <a:t> de ideas. No </a:t>
            </a:r>
            <a:r>
              <a:rPr lang="en-US" sz="1200" b="1" dirty="0" err="1">
                <a:latin typeface="Noto Sans" panose="020B0502040504020204" pitchFamily="34" charset="0"/>
              </a:rPr>
              <a:t>podemos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hacerlo</a:t>
            </a:r>
            <a:r>
              <a:rPr lang="en-US" sz="1200" b="1" dirty="0">
                <a:latin typeface="Noto Sans" panose="020B0502040504020204" pitchFamily="34" charset="0"/>
              </a:rPr>
              <a:t> de </a:t>
            </a:r>
            <a:r>
              <a:rPr lang="en-US" sz="1200" b="1" dirty="0" err="1">
                <a:latin typeface="Noto Sans" panose="020B0502040504020204" pitchFamily="34" charset="0"/>
              </a:rPr>
              <a:t>manera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efectiva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si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en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línea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demostramos</a:t>
            </a:r>
            <a:r>
              <a:rPr lang="en-US" sz="1200" b="1" dirty="0">
                <a:latin typeface="Noto Sans" panose="020B0502040504020204" pitchFamily="34" charset="0"/>
              </a:rPr>
              <a:t> una </a:t>
            </a:r>
            <a:r>
              <a:rPr lang="en-US" sz="1200" b="1" dirty="0" err="1">
                <a:latin typeface="Noto Sans" panose="020B0502040504020204" pitchFamily="34" charset="0"/>
              </a:rPr>
              <a:t>fuerte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negatividad</a:t>
            </a:r>
            <a:r>
              <a:rPr lang="en-US" sz="1200" b="1" dirty="0">
                <a:latin typeface="Noto Sans" panose="020B0502040504020204" pitchFamily="34" charset="0"/>
              </a:rPr>
              <a:t> y </a:t>
            </a:r>
            <a:r>
              <a:rPr lang="en-US" sz="1200" b="1" dirty="0" err="1">
                <a:latin typeface="Noto Sans" panose="020B0502040504020204" pitchFamily="34" charset="0"/>
              </a:rPr>
              <a:t>sesgo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hacia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ciertos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grupos</a:t>
            </a:r>
            <a:r>
              <a:rPr lang="en-US" sz="1200" b="1" dirty="0">
                <a:latin typeface="Noto Sans" panose="020B0502040504020204" pitchFamily="34" charset="0"/>
              </a:rPr>
              <a:t> o ideas.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586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Representa</a:t>
            </a:r>
            <a:r>
              <a:rPr lang="en-US" sz="1200" b="1" dirty="0" err="1">
                <a:latin typeface="Noto Sans" panose="020B0502040504020204" pitchFamily="34" charset="0"/>
              </a:rPr>
              <a:t>r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nuestros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valores</a:t>
            </a:r>
            <a:r>
              <a:rPr lang="en-US" sz="1200" b="1" dirty="0">
                <a:latin typeface="Noto Sans" panose="020B0502040504020204" pitchFamily="34" charset="0"/>
              </a:rPr>
              <a:t> y </a:t>
            </a:r>
            <a:r>
              <a:rPr lang="en-US" sz="1200" b="1" dirty="0" err="1">
                <a:latin typeface="Noto Sans" panose="020B0502040504020204" pitchFamily="34" charset="0"/>
              </a:rPr>
              <a:t>servir</a:t>
            </a:r>
            <a:r>
              <a:rPr lang="en-US" sz="1200" b="1" dirty="0">
                <a:latin typeface="Noto Sans" panose="020B0502040504020204" pitchFamily="34" charset="0"/>
              </a:rPr>
              <a:t> a una </a:t>
            </a:r>
            <a:r>
              <a:rPr lang="en-US" sz="1200" b="1" dirty="0" err="1">
                <a:latin typeface="Noto Sans" panose="020B0502040504020204" pitchFamily="34" charset="0"/>
              </a:rPr>
              <a:t>feligresía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diversa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también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implica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evitar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discusiones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públicas</a:t>
            </a:r>
            <a:r>
              <a:rPr lang="en-US" sz="1200" b="1" dirty="0">
                <a:latin typeface="Noto Sans" panose="020B0502040504020204" pitchFamily="34" charset="0"/>
              </a:rPr>
              <a:t> de </a:t>
            </a:r>
            <a:r>
              <a:rPr lang="en-US" sz="1200" b="1" dirty="0" err="1">
                <a:latin typeface="Noto Sans" panose="020B0502040504020204" pitchFamily="34" charset="0"/>
              </a:rPr>
              <a:t>temas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controvertidos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como</a:t>
            </a:r>
            <a:r>
              <a:rPr lang="en-US" sz="1200" b="1" dirty="0">
                <a:latin typeface="Noto Sans" panose="020B0502040504020204" pitchFamily="34" charset="0"/>
              </a:rPr>
              <a:t> la </a:t>
            </a:r>
            <a:r>
              <a:rPr lang="en-US" sz="1200" b="1" dirty="0" err="1">
                <a:latin typeface="Noto Sans" panose="020B0502040504020204" pitchFamily="34" charset="0"/>
              </a:rPr>
              <a:t>política</a:t>
            </a:r>
            <a:r>
              <a:rPr lang="en-US" sz="1200" b="1" dirty="0">
                <a:latin typeface="Noto Sans" panose="020B0502040504020204" pitchFamily="34" charset="0"/>
              </a:rPr>
              <a:t>, </a:t>
            </a:r>
            <a:r>
              <a:rPr lang="en-US" sz="1200" b="1" dirty="0" err="1">
                <a:latin typeface="Noto Sans" panose="020B0502040504020204" pitchFamily="34" charset="0"/>
              </a:rPr>
              <a:t>donde</a:t>
            </a:r>
            <a:r>
              <a:rPr lang="en-US" sz="1200" b="1" dirty="0">
                <a:latin typeface="Noto Sans" panose="020B0502040504020204" pitchFamily="34" charset="0"/>
              </a:rPr>
              <a:t> las </a:t>
            </a:r>
            <a:r>
              <a:rPr lang="en-US" sz="1200" b="1" dirty="0" err="1">
                <a:latin typeface="Noto Sans" panose="020B0502040504020204" pitchFamily="34" charset="0"/>
              </a:rPr>
              <a:t>emociones</a:t>
            </a:r>
            <a:r>
              <a:rPr lang="en-US" sz="1200" b="1" dirty="0">
                <a:latin typeface="Noto Sans" panose="020B0502040504020204" pitchFamily="34" charset="0"/>
              </a:rPr>
              <a:t> son </a:t>
            </a:r>
            <a:r>
              <a:rPr lang="en-US" sz="1200" b="1" dirty="0" err="1">
                <a:latin typeface="Noto Sans" panose="020B0502040504020204" pitchFamily="34" charset="0"/>
              </a:rPr>
              <a:t>muy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marcadas</a:t>
            </a:r>
            <a:r>
              <a:rPr lang="en-US" sz="1200" b="1" dirty="0">
                <a:latin typeface="Noto Sans" panose="020B0502040504020204" pitchFamily="34" charset="0"/>
              </a:rPr>
              <a:t>, y </a:t>
            </a:r>
            <a:r>
              <a:rPr lang="en-US" sz="1200" b="1" dirty="0" err="1">
                <a:latin typeface="Noto Sans" panose="020B0502040504020204" pitchFamily="34" charset="0"/>
              </a:rPr>
              <a:t>esto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puede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resultar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en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discusiones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incendiarias</a:t>
            </a:r>
            <a:r>
              <a:rPr lang="en-US" sz="1200" b="1" dirty="0">
                <a:latin typeface="Noto Sans" panose="020B0502040504020204" pitchFamily="34" charset="0"/>
              </a:rPr>
              <a:t> o </a:t>
            </a:r>
            <a:r>
              <a:rPr lang="en-US" sz="1200" b="1" dirty="0" err="1">
                <a:latin typeface="Noto Sans" panose="020B0502040504020204" pitchFamily="34" charset="0"/>
              </a:rPr>
              <a:t>inapropiadas</a:t>
            </a:r>
            <a:r>
              <a:rPr lang="en-US" sz="1200" b="1" dirty="0">
                <a:latin typeface="Noto Sans" panose="020B0502040504020204" pitchFamily="34" charset="0"/>
              </a:rPr>
              <a:t>.</a:t>
            </a:r>
          </a:p>
          <a:p>
            <a:endParaRPr lang="en-US" sz="1200" b="1" dirty="0">
              <a:latin typeface="Noto Sans" panose="020B0502040504020204" pitchFamily="34" charset="0"/>
            </a:endParaRPr>
          </a:p>
          <a:p>
            <a:r>
              <a:rPr lang="en-US" b="1" dirty="0"/>
              <a:t>Si </a:t>
            </a:r>
            <a:r>
              <a:rPr lang="en-US" sz="1200" b="1" dirty="0" err="1">
                <a:latin typeface="Noto Sans" panose="020B0502040504020204" pitchFamily="34" charset="0"/>
              </a:rPr>
              <a:t>realmente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quiere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hablar</a:t>
            </a:r>
            <a:r>
              <a:rPr lang="en-US" sz="1200" b="1" dirty="0">
                <a:latin typeface="Noto Sans" panose="020B0502040504020204" pitchFamily="34" charset="0"/>
              </a:rPr>
              <a:t> con </a:t>
            </a:r>
            <a:r>
              <a:rPr lang="en-US" sz="1200" b="1" dirty="0" err="1">
                <a:latin typeface="Noto Sans" panose="020B0502040504020204" pitchFamily="34" charset="0"/>
              </a:rPr>
              <a:t>alguien</a:t>
            </a:r>
            <a:r>
              <a:rPr lang="en-US" sz="1200" b="1" dirty="0">
                <a:latin typeface="Noto Sans" panose="020B0502040504020204" pitchFamily="34" charset="0"/>
              </a:rPr>
              <a:t>, </a:t>
            </a:r>
            <a:r>
              <a:rPr lang="en-US" sz="1200" b="1" dirty="0" err="1">
                <a:latin typeface="Noto Sans" panose="020B0502040504020204" pitchFamily="34" charset="0"/>
              </a:rPr>
              <a:t>lleve</a:t>
            </a:r>
            <a:r>
              <a:rPr lang="en-US" sz="1200" b="1" dirty="0">
                <a:latin typeface="Noto Sans" panose="020B0502040504020204" pitchFamily="34" charset="0"/>
              </a:rPr>
              <a:t> la </a:t>
            </a:r>
            <a:r>
              <a:rPr lang="en-US" sz="1200" b="1" dirty="0" err="1">
                <a:latin typeface="Noto Sans" panose="020B0502040504020204" pitchFamily="34" charset="0"/>
              </a:rPr>
              <a:t>discusión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fuera</a:t>
            </a:r>
            <a:r>
              <a:rPr lang="en-US" sz="1200" b="1" dirty="0">
                <a:latin typeface="Noto Sans" panose="020B0502040504020204" pitchFamily="34" charset="0"/>
              </a:rPr>
              <a:t> de Internet o </a:t>
            </a:r>
            <a:r>
              <a:rPr lang="en-US" sz="1200" b="1" dirty="0" err="1">
                <a:latin typeface="Noto Sans" panose="020B0502040504020204" pitchFamily="34" charset="0"/>
              </a:rPr>
              <a:t>tenga</a:t>
            </a:r>
            <a:r>
              <a:rPr lang="en-US" sz="1200" b="1" dirty="0">
                <a:latin typeface="Noto Sans" panose="020B0502040504020204" pitchFamily="34" charset="0"/>
              </a:rPr>
              <a:t> una </a:t>
            </a:r>
            <a:r>
              <a:rPr lang="en-US" sz="1200" b="1" dirty="0" err="1">
                <a:latin typeface="Noto Sans" panose="020B0502040504020204" pitchFamily="34" charset="0"/>
              </a:rPr>
              <a:t>discusión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privada</a:t>
            </a:r>
            <a:r>
              <a:rPr lang="en-US" sz="1200" b="1" dirty="0">
                <a:latin typeface="Noto Sans" panose="020B0502040504020204" pitchFamily="34" charset="0"/>
              </a:rPr>
              <a:t>. </a:t>
            </a:r>
            <a:r>
              <a:rPr lang="en-US" sz="1200" b="1" dirty="0" err="1">
                <a:latin typeface="Noto Sans" panose="020B0502040504020204" pitchFamily="34" charset="0"/>
              </a:rPr>
              <a:t>Muchas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discusiones</a:t>
            </a:r>
            <a:r>
              <a:rPr lang="en-US" sz="1200" b="1" dirty="0">
                <a:latin typeface="Noto Sans" panose="020B0502040504020204" pitchFamily="34" charset="0"/>
              </a:rPr>
              <a:t> son </a:t>
            </a:r>
            <a:r>
              <a:rPr lang="en-US" sz="1200" b="1" dirty="0" err="1">
                <a:latin typeface="Noto Sans" panose="020B0502040504020204" pitchFamily="34" charset="0"/>
              </a:rPr>
              <a:t>mucho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más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productivas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en</a:t>
            </a:r>
            <a:r>
              <a:rPr lang="en-US" sz="1200" b="1" dirty="0">
                <a:latin typeface="Noto Sans" panose="020B0502040504020204" pitchFamily="34" charset="0"/>
              </a:rPr>
              <a:t> persona. </a:t>
            </a:r>
            <a:r>
              <a:rPr lang="en-US" sz="1200" dirty="0">
                <a:latin typeface="Noto Sans" panose="020B0502040504020204" pitchFamily="34" charset="0"/>
              </a:rPr>
              <a:t>Se </a:t>
            </a:r>
            <a:r>
              <a:rPr lang="en-US" sz="1200" dirty="0" err="1">
                <a:latin typeface="Noto Sans" panose="020B0502040504020204" pitchFamily="34" charset="0"/>
              </a:rPr>
              <a:t>suele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aceptar</a:t>
            </a:r>
            <a:r>
              <a:rPr lang="en-US" sz="1200" dirty="0">
                <a:latin typeface="Noto Sans" panose="020B0502040504020204" pitchFamily="34" charset="0"/>
              </a:rPr>
              <a:t> que el 93 por </a:t>
            </a:r>
            <a:r>
              <a:rPr lang="en-US" sz="1200" dirty="0" err="1">
                <a:latin typeface="Noto Sans" panose="020B0502040504020204" pitchFamily="34" charset="0"/>
              </a:rPr>
              <a:t>ciento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nuestra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comunicación</a:t>
            </a:r>
            <a:r>
              <a:rPr lang="en-US" sz="1200" dirty="0">
                <a:latin typeface="Noto Sans" panose="020B0502040504020204" pitchFamily="34" charset="0"/>
              </a:rPr>
              <a:t> es no verbal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Mehrabian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Wiener, 1967;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Mehrabian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Ferris, 1967). La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comunicación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línea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contexto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intención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comenta</a:t>
            </a:r>
            <a:r>
              <a:rPr lang="en-US" sz="1200" dirty="0" err="1">
                <a:latin typeface="Noto Sans" panose="020B0502040504020204" pitchFamily="34" charset="0"/>
              </a:rPr>
              <a:t>rios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línea</a:t>
            </a:r>
            <a:r>
              <a:rPr lang="en-US" sz="1200" dirty="0">
                <a:latin typeface="Noto Sans" panose="020B0502040504020204" pitchFamily="34" charset="0"/>
              </a:rPr>
              <a:t> son </a:t>
            </a:r>
            <a:r>
              <a:rPr lang="en-US" sz="1200" dirty="0" err="1">
                <a:latin typeface="Noto Sans" panose="020B0502040504020204" pitchFamily="34" charset="0"/>
              </a:rPr>
              <a:t>malentendidos</a:t>
            </a:r>
            <a:r>
              <a:rPr lang="en-US" sz="1200" dirty="0">
                <a:latin typeface="Noto Sans" panose="020B0502040504020204" pitchFamily="34" charset="0"/>
              </a:rPr>
              <a:t> sin ese </a:t>
            </a:r>
            <a:r>
              <a:rPr lang="en-US" sz="1200" dirty="0" err="1">
                <a:latin typeface="Noto Sans" panose="020B0502040504020204" pitchFamily="34" charset="0"/>
              </a:rPr>
              <a:t>contexto</a:t>
            </a:r>
            <a:r>
              <a:rPr lang="en-US" sz="1200" dirty="0">
                <a:latin typeface="Noto Sans" panose="020B0502040504020204" pitchFamily="34" charset="0"/>
              </a:rPr>
              <a:t>, y </a:t>
            </a:r>
            <a:r>
              <a:rPr lang="en-US" sz="1200" dirty="0" err="1">
                <a:latin typeface="Noto Sans" panose="020B0502040504020204" pitchFamily="34" charset="0"/>
              </a:rPr>
              <a:t>provocan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controversias</a:t>
            </a:r>
            <a:r>
              <a:rPr lang="en-US" sz="1200" dirty="0">
                <a:latin typeface="Noto Sans" panose="020B0502040504020204" pitchFamily="34" charset="0"/>
              </a:rPr>
              <a:t> y </a:t>
            </a:r>
            <a:r>
              <a:rPr lang="en-US" sz="1200" dirty="0" err="1">
                <a:latin typeface="Noto Sans" panose="020B0502040504020204" pitchFamily="34" charset="0"/>
              </a:rPr>
              <a:t>conflictos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lugar</a:t>
            </a:r>
            <a:r>
              <a:rPr lang="en-US" sz="1200" dirty="0">
                <a:latin typeface="Noto Sans" panose="020B0502040504020204" pitchFamily="34" charset="0"/>
              </a:rPr>
              <a:t> de un </a:t>
            </a:r>
            <a:r>
              <a:rPr lang="en-US" sz="1200" dirty="0" err="1">
                <a:latin typeface="Noto Sans" panose="020B0502040504020204" pitchFamily="34" charset="0"/>
              </a:rPr>
              <a:t>intercambio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positivo</a:t>
            </a:r>
            <a:r>
              <a:rPr lang="en-US" sz="1200" dirty="0">
                <a:latin typeface="Noto Sans" panose="020B0502040504020204" pitchFamily="34" charset="0"/>
              </a:rPr>
              <a:t>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="1" baseline="0" dirty="0"/>
              <a:t>A </a:t>
            </a:r>
            <a:r>
              <a:rPr lang="en-US" b="1" baseline="0" dirty="0" err="1"/>
              <a:t>veces</a:t>
            </a:r>
            <a:r>
              <a:rPr lang="en-US" b="1" baseline="0" dirty="0"/>
              <a:t> la </a:t>
            </a:r>
            <a:r>
              <a:rPr lang="en-US" b="1" baseline="0" dirty="0" err="1"/>
              <a:t>mejo</a:t>
            </a:r>
            <a:r>
              <a:rPr lang="en-US" sz="1200" b="1" dirty="0" err="1">
                <a:latin typeface="Noto Sans" panose="020B0502040504020204" pitchFamily="34" charset="0"/>
              </a:rPr>
              <a:t>r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respuesta</a:t>
            </a:r>
            <a:r>
              <a:rPr lang="en-US" sz="1200" b="1" dirty="0">
                <a:latin typeface="Noto Sans" panose="020B0502040504020204" pitchFamily="34" charset="0"/>
              </a:rPr>
              <a:t> es no responder. </a:t>
            </a:r>
            <a:r>
              <a:rPr lang="en-US" sz="1200" b="1" dirty="0" err="1">
                <a:latin typeface="Noto Sans" panose="020B0502040504020204" pitchFamily="34" charset="0"/>
              </a:rPr>
              <a:t>En</a:t>
            </a:r>
            <a:r>
              <a:rPr lang="en-US" sz="1200" b="1" dirty="0">
                <a:latin typeface="Noto Sans" panose="020B0502040504020204" pitchFamily="34" charset="0"/>
              </a:rPr>
              <a:t> el </a:t>
            </a:r>
            <a:r>
              <a:rPr lang="en-US" sz="1200" b="1" dirty="0" err="1">
                <a:latin typeface="Noto Sans" panose="020B0502040504020204" pitchFamily="34" charset="0"/>
              </a:rPr>
              <a:t>caso</a:t>
            </a:r>
            <a:r>
              <a:rPr lang="en-US" sz="1200" b="1" dirty="0">
                <a:latin typeface="Noto Sans" panose="020B0502040504020204" pitchFamily="34" charset="0"/>
              </a:rPr>
              <a:t> de </a:t>
            </a:r>
            <a:r>
              <a:rPr lang="en-US" sz="1200" b="1" dirty="0" err="1">
                <a:latin typeface="Noto Sans" panose="020B0502040504020204" pitchFamily="34" charset="0"/>
              </a:rPr>
              <a:t>provocaciones</a:t>
            </a:r>
            <a:r>
              <a:rPr lang="en-US" sz="1200" b="1" dirty="0">
                <a:latin typeface="Noto Sans" panose="020B0502040504020204" pitchFamily="34" charset="0"/>
              </a:rPr>
              <a:t>, </a:t>
            </a:r>
            <a:r>
              <a:rPr lang="en-US" sz="1200" b="1" dirty="0" err="1">
                <a:latin typeface="Noto Sans" panose="020B0502040504020204" pitchFamily="34" charset="0"/>
              </a:rPr>
              <a:t>puede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simplemente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bloquearlas</a:t>
            </a:r>
            <a:r>
              <a:rPr lang="en-US" sz="1200" b="1" dirty="0">
                <a:latin typeface="Noto Sans" panose="020B0502040504020204" pitchFamily="34" charset="0"/>
              </a:rPr>
              <a:t>. No se </a:t>
            </a:r>
            <a:r>
              <a:rPr lang="en-US" sz="1200" b="1" dirty="0" err="1">
                <a:latin typeface="Noto Sans" panose="020B0502040504020204" pitchFamily="34" charset="0"/>
              </a:rPr>
              <a:t>puede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razonar</a:t>
            </a:r>
            <a:r>
              <a:rPr lang="en-US" sz="1200" b="1" dirty="0">
                <a:latin typeface="Noto Sans" panose="020B0502040504020204" pitchFamily="34" charset="0"/>
              </a:rPr>
              <a:t> con </a:t>
            </a:r>
            <a:r>
              <a:rPr lang="en-US" sz="1200" b="1" dirty="0" err="1">
                <a:latin typeface="Noto Sans" panose="020B0502040504020204" pitchFamily="34" charset="0"/>
              </a:rPr>
              <a:t>todas</a:t>
            </a:r>
            <a:r>
              <a:rPr lang="en-US" sz="1200" b="1" dirty="0">
                <a:latin typeface="Noto Sans" panose="020B0502040504020204" pitchFamily="34" charset="0"/>
              </a:rPr>
              <a:t> las personas, y </a:t>
            </a:r>
            <a:r>
              <a:rPr lang="en-US" sz="1200" b="1" dirty="0" err="1">
                <a:latin typeface="Noto Sans" panose="020B0502040504020204" pitchFamily="34" charset="0"/>
              </a:rPr>
              <a:t>públicamente</a:t>
            </a:r>
            <a:r>
              <a:rPr lang="en-US" sz="1200" b="1" dirty="0">
                <a:latin typeface="Noto Sans" panose="020B0502040504020204" pitchFamily="34" charset="0"/>
              </a:rPr>
              <a:t> no es el </a:t>
            </a:r>
            <a:r>
              <a:rPr lang="en-US" sz="1200" b="1" dirty="0" err="1">
                <a:latin typeface="Noto Sans" panose="020B0502040504020204" pitchFamily="34" charset="0"/>
              </a:rPr>
              <a:t>mejor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lugar</a:t>
            </a:r>
            <a:r>
              <a:rPr lang="en-US" sz="1200" b="1" dirty="0">
                <a:latin typeface="Noto Sans" panose="020B0502040504020204" pitchFamily="34" charset="0"/>
              </a:rPr>
              <a:t> para </a:t>
            </a:r>
            <a:r>
              <a:rPr lang="en-US" sz="1200" b="1" dirty="0" err="1">
                <a:latin typeface="Noto Sans" panose="020B0502040504020204" pitchFamily="34" charset="0"/>
              </a:rPr>
              <a:t>tratar</a:t>
            </a:r>
            <a:r>
              <a:rPr lang="en-US" sz="1200" b="1" dirty="0">
                <a:latin typeface="Noto Sans" panose="020B0502040504020204" pitchFamily="34" charset="0"/>
              </a:rPr>
              <a:t> de </a:t>
            </a:r>
            <a:r>
              <a:rPr lang="en-US" sz="1200" b="1" dirty="0" err="1">
                <a:latin typeface="Noto Sans" panose="020B0502040504020204" pitchFamily="34" charset="0"/>
              </a:rPr>
              <a:t>hacerlo</a:t>
            </a:r>
            <a:r>
              <a:rPr lang="en-US" sz="1200" b="1" dirty="0">
                <a:latin typeface="Noto Sans" panose="020B0502040504020204" pitchFamily="34" charset="0"/>
              </a:rPr>
              <a:t>. Si se produce una </a:t>
            </a:r>
            <a:r>
              <a:rPr lang="en-US" sz="1200" b="1" dirty="0" err="1">
                <a:latin typeface="Noto Sans" panose="020B0502040504020204" pitchFamily="34" charset="0"/>
              </a:rPr>
              <a:t>discusión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en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su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página</a:t>
            </a:r>
            <a:r>
              <a:rPr lang="en-US" sz="1200" b="1" dirty="0">
                <a:latin typeface="Noto Sans" panose="020B0502040504020204" pitchFamily="34" charset="0"/>
              </a:rPr>
              <a:t> entre dos de sus amigos, </a:t>
            </a:r>
            <a:r>
              <a:rPr lang="en-US" sz="1200" b="1" dirty="0" err="1">
                <a:latin typeface="Noto Sans" panose="020B0502040504020204" pitchFamily="34" charset="0"/>
              </a:rPr>
              <a:t>borre</a:t>
            </a:r>
            <a:r>
              <a:rPr lang="en-US" sz="1200" b="1" dirty="0">
                <a:latin typeface="Noto Sans" panose="020B0502040504020204" pitchFamily="34" charset="0"/>
              </a:rPr>
              <a:t> la </a:t>
            </a:r>
            <a:r>
              <a:rPr lang="en-US" sz="1200" b="1" dirty="0" err="1">
                <a:latin typeface="Noto Sans" panose="020B0502040504020204" pitchFamily="34" charset="0"/>
              </a:rPr>
              <a:t>publicación</a:t>
            </a:r>
            <a:r>
              <a:rPr lang="en-US" sz="1200" b="1" dirty="0">
                <a:latin typeface="Noto Sans" panose="020B0502040504020204" pitchFamily="34" charset="0"/>
              </a:rPr>
              <a:t>. Por </a:t>
            </a:r>
            <a:r>
              <a:rPr lang="en-US" sz="1200" b="1" dirty="0" err="1">
                <a:latin typeface="Noto Sans" panose="020B0502040504020204" pitchFamily="34" charset="0"/>
              </a:rPr>
              <a:t>último</a:t>
            </a:r>
            <a:r>
              <a:rPr lang="en-US" sz="1200" b="1" dirty="0">
                <a:latin typeface="Noto Sans" panose="020B0502040504020204" pitchFamily="34" charset="0"/>
              </a:rPr>
              <a:t>, </a:t>
            </a:r>
            <a:r>
              <a:rPr lang="en-US" sz="1200" b="1" dirty="0" err="1">
                <a:latin typeface="Noto Sans" panose="020B0502040504020204" pitchFamily="34" charset="0"/>
              </a:rPr>
              <a:t>muéstrese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siempre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respetuoso</a:t>
            </a:r>
            <a:r>
              <a:rPr lang="en-US" sz="1200" b="1" dirty="0">
                <a:latin typeface="Noto Sans" panose="020B0502040504020204" pitchFamily="34" charset="0"/>
              </a:rPr>
              <a:t> de las </a:t>
            </a:r>
            <a:r>
              <a:rPr lang="en-US" sz="1200" b="1" dirty="0" err="1">
                <a:latin typeface="Noto Sans" panose="020B0502040504020204" pitchFamily="34" charset="0"/>
              </a:rPr>
              <a:t>opiniones</a:t>
            </a:r>
            <a:r>
              <a:rPr lang="en-US" sz="1200" b="1" dirty="0">
                <a:latin typeface="Noto Sans" panose="020B0502040504020204" pitchFamily="34" charset="0"/>
              </a:rPr>
              <a:t> de </a:t>
            </a:r>
            <a:r>
              <a:rPr lang="en-US" sz="1200" b="1" dirty="0" err="1">
                <a:latin typeface="Noto Sans" panose="020B0502040504020204" pitchFamily="34" charset="0"/>
              </a:rPr>
              <a:t>otras</a:t>
            </a:r>
            <a:r>
              <a:rPr lang="en-US" sz="1200" b="1" dirty="0">
                <a:latin typeface="Noto Sans" panose="020B0502040504020204" pitchFamily="34" charset="0"/>
              </a:rPr>
              <a:t> personas</a:t>
            </a:r>
            <a:r>
              <a:rPr lang="en-US" b="1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459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La </a:t>
            </a:r>
            <a:r>
              <a:rPr lang="en-US" dirty="0" err="1"/>
              <a:t>compañía</a:t>
            </a:r>
            <a:r>
              <a:rPr lang="en-US" dirty="0"/>
              <a:t> de </a:t>
            </a:r>
            <a:r>
              <a:rPr lang="en-US" dirty="0" err="1"/>
              <a:t>p</a:t>
            </a:r>
            <a:r>
              <a:rPr lang="en-US" sz="1200" dirty="0" err="1">
                <a:latin typeface="Noto Sans" panose="020B0502040504020204" pitchFamily="34" charset="0"/>
              </a:rPr>
              <a:t>romoción</a:t>
            </a:r>
            <a:r>
              <a:rPr lang="en-US" sz="1200" dirty="0">
                <a:latin typeface="Noto Sans" panose="020B0502040504020204" pitchFamily="34" charset="0"/>
              </a:rPr>
              <a:t> de los </a:t>
            </a:r>
            <a:r>
              <a:rPr lang="en-US" sz="1200" dirty="0" err="1">
                <a:latin typeface="Noto Sans" panose="020B0502040504020204" pitchFamily="34" charset="0"/>
              </a:rPr>
              <a:t>medios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sociales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dirty="0" err="1"/>
              <a:t>Rantic</a:t>
            </a:r>
            <a:r>
              <a:rPr lang="en-US" dirty="0"/>
              <a:t> </a:t>
            </a:r>
            <a:r>
              <a:rPr lang="en-US" dirty="0" err="1"/>
              <a:t>envió</a:t>
            </a:r>
            <a:r>
              <a:rPr lang="en-US" dirty="0"/>
              <a:t> una </a:t>
            </a:r>
            <a:r>
              <a:rPr lang="en-US" dirty="0" err="1"/>
              <a:t>encusta</a:t>
            </a:r>
            <a:r>
              <a:rPr lang="en-US" dirty="0"/>
              <a:t> a </a:t>
            </a:r>
            <a:r>
              <a:rPr lang="en-US" dirty="0" err="1"/>
              <a:t>diez</a:t>
            </a:r>
            <a:r>
              <a:rPr lang="en-US" dirty="0"/>
              <a:t> mil </a:t>
            </a:r>
            <a:r>
              <a:rPr lang="en-US" dirty="0" err="1"/>
              <a:t>usua</a:t>
            </a:r>
            <a:r>
              <a:rPr lang="en-US" sz="1200" dirty="0" err="1">
                <a:latin typeface="Noto Sans" panose="020B0502040504020204" pitchFamily="34" charset="0"/>
              </a:rPr>
              <a:t>rios</a:t>
            </a:r>
            <a:r>
              <a:rPr lang="en-US" sz="1200" dirty="0">
                <a:latin typeface="Noto Sans" panose="020B0502040504020204" pitchFamily="34" charset="0"/>
              </a:rPr>
              <a:t> de Facebook y </a:t>
            </a:r>
            <a:r>
              <a:rPr lang="en-US" sz="1200" dirty="0" err="1">
                <a:latin typeface="Noto Sans" panose="020B0502040504020204" pitchFamily="34" charset="0"/>
              </a:rPr>
              <a:t>halló</a:t>
            </a:r>
            <a:r>
              <a:rPr lang="en-US" sz="1200" dirty="0">
                <a:latin typeface="Noto Sans" panose="020B0502040504020204" pitchFamily="34" charset="0"/>
              </a:rPr>
              <a:t> que,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gran </a:t>
            </a:r>
            <a:r>
              <a:rPr lang="en-US" sz="1200" dirty="0" err="1">
                <a:latin typeface="Noto Sans" panose="020B0502040504020204" pitchFamily="34" charset="0"/>
              </a:rPr>
              <a:t>medida</a:t>
            </a:r>
            <a:r>
              <a:rPr lang="en-US" sz="1200" dirty="0">
                <a:latin typeface="Noto Sans" panose="020B0502040504020204" pitchFamily="34" charset="0"/>
              </a:rPr>
              <a:t>, es </a:t>
            </a:r>
            <a:r>
              <a:rPr lang="en-US" sz="1200" dirty="0" err="1">
                <a:latin typeface="Noto Sans" panose="020B0502040504020204" pitchFamily="34" charset="0"/>
              </a:rPr>
              <a:t>muy</a:t>
            </a:r>
            <a:r>
              <a:rPr lang="en-US" sz="1200" dirty="0">
                <a:latin typeface="Noto Sans" panose="020B0502040504020204" pitchFamily="34" charset="0"/>
              </a:rPr>
              <a:t> improbable que las </a:t>
            </a:r>
            <a:r>
              <a:rPr lang="en-US" sz="1200" dirty="0" err="1">
                <a:latin typeface="Noto Sans" panose="020B0502040504020204" pitchFamily="34" charset="0"/>
              </a:rPr>
              <a:t>publicaciones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políticas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hagan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cambiar</a:t>
            </a:r>
            <a:r>
              <a:rPr lang="en-US" sz="1200" dirty="0">
                <a:latin typeface="Noto Sans" panose="020B0502040504020204" pitchFamily="34" charset="0"/>
              </a:rPr>
              <a:t> la </a:t>
            </a:r>
            <a:r>
              <a:rPr lang="en-US" sz="1200" dirty="0" err="1">
                <a:latin typeface="Noto Sans" panose="020B0502040504020204" pitchFamily="34" charset="0"/>
              </a:rPr>
              <a:t>postura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alguien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más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allá</a:t>
            </a:r>
            <a:r>
              <a:rPr lang="en-US" sz="1200" dirty="0">
                <a:latin typeface="Noto Sans" panose="020B0502040504020204" pitchFamily="34" charset="0"/>
              </a:rPr>
              <a:t> de que </a:t>
            </a:r>
            <a:r>
              <a:rPr lang="en-US" sz="1200" dirty="0" err="1">
                <a:latin typeface="Noto Sans" panose="020B0502040504020204" pitchFamily="34" charset="0"/>
              </a:rPr>
              <a:t>tiendan</a:t>
            </a:r>
            <a:r>
              <a:rPr lang="en-US" sz="1200" dirty="0">
                <a:latin typeface="Noto Sans" panose="020B0502040504020204" pitchFamily="34" charset="0"/>
              </a:rPr>
              <a:t> a ser </a:t>
            </a:r>
            <a:r>
              <a:rPr lang="en-US" sz="1200" dirty="0" err="1">
                <a:latin typeface="Noto Sans" panose="020B0502040504020204" pitchFamily="34" charset="0"/>
              </a:rPr>
              <a:t>liberales</a:t>
            </a:r>
            <a:r>
              <a:rPr lang="en-US" sz="1200" dirty="0">
                <a:latin typeface="Noto Sans" panose="020B0502040504020204" pitchFamily="34" charset="0"/>
              </a:rPr>
              <a:t> o </a:t>
            </a:r>
            <a:r>
              <a:rPr lang="en-US" sz="1200" dirty="0" err="1">
                <a:latin typeface="Noto Sans" panose="020B0502040504020204" pitchFamily="34" charset="0"/>
              </a:rPr>
              <a:t>conservadoras</a:t>
            </a:r>
            <a:r>
              <a:rPr lang="en-US" sz="1200" dirty="0">
                <a:latin typeface="Noto Sans" panose="020B0502040504020204" pitchFamily="34" charset="0"/>
              </a:rPr>
              <a:t>. Sin embargo, las </a:t>
            </a:r>
            <a:r>
              <a:rPr lang="en-US" sz="1200" dirty="0" err="1">
                <a:latin typeface="Noto Sans" panose="020B0502040504020204" pitchFamily="34" charset="0"/>
              </a:rPr>
              <a:t>publicaciones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los </a:t>
            </a:r>
            <a:r>
              <a:rPr lang="en-US" sz="1200" dirty="0" err="1">
                <a:latin typeface="Noto Sans" panose="020B0502040504020204" pitchFamily="34" charset="0"/>
              </a:rPr>
              <a:t>medios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sociales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pueden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molestar</a:t>
            </a:r>
            <a:r>
              <a:rPr lang="en-US" sz="1200" dirty="0">
                <a:latin typeface="Noto Sans" panose="020B0502040504020204" pitchFamily="34" charset="0"/>
              </a:rPr>
              <a:t> a la </a:t>
            </a:r>
            <a:r>
              <a:rPr lang="en-US" sz="1200" dirty="0" err="1">
                <a:latin typeface="Noto Sans" panose="020B0502040504020204" pitchFamily="34" charset="0"/>
              </a:rPr>
              <a:t>gente</a:t>
            </a:r>
            <a:r>
              <a:rPr lang="en-US" sz="1200" dirty="0">
                <a:latin typeface="Noto Sans" panose="020B0502040504020204" pitchFamily="34" charset="0"/>
              </a:rPr>
              <a:t> y hasta </a:t>
            </a:r>
            <a:r>
              <a:rPr lang="en-US" sz="1200" dirty="0" err="1">
                <a:latin typeface="Noto Sans" panose="020B0502040504020204" pitchFamily="34" charset="0"/>
              </a:rPr>
              <a:t>llevarlos</a:t>
            </a:r>
            <a:r>
              <a:rPr lang="en-US" sz="1200" dirty="0">
                <a:latin typeface="Noto Sans" panose="020B0502040504020204" pitchFamily="34" charset="0"/>
              </a:rPr>
              <a:t> a </a:t>
            </a:r>
            <a:r>
              <a:rPr lang="en-US" sz="1200" dirty="0" err="1">
                <a:latin typeface="Noto Sans" panose="020B0502040504020204" pitchFamily="34" charset="0"/>
              </a:rPr>
              <a:t>borrar</a:t>
            </a:r>
            <a:r>
              <a:rPr lang="en-US" sz="1200" dirty="0">
                <a:latin typeface="Noto Sans" panose="020B0502040504020204" pitchFamily="34" charset="0"/>
              </a:rPr>
              <a:t> a los que las publican. Más del 85 por </a:t>
            </a:r>
            <a:r>
              <a:rPr lang="en-US" sz="1200" dirty="0" err="1">
                <a:latin typeface="Noto Sans" panose="020B0502040504020204" pitchFamily="34" charset="0"/>
              </a:rPr>
              <a:t>ciento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ellos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dijo</a:t>
            </a:r>
            <a:r>
              <a:rPr lang="en-US" sz="1200" dirty="0">
                <a:latin typeface="Noto Sans" panose="020B0502040504020204" pitchFamily="34" charset="0"/>
              </a:rPr>
              <a:t> que </a:t>
            </a:r>
            <a:r>
              <a:rPr lang="en-US" sz="1200" dirty="0" err="1">
                <a:latin typeface="Noto Sans" panose="020B0502040504020204" pitchFamily="34" charset="0"/>
              </a:rPr>
              <a:t>jamás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cambiarían</a:t>
            </a:r>
            <a:r>
              <a:rPr lang="en-US" sz="1200" dirty="0">
                <a:latin typeface="Noto Sans" panose="020B0502040504020204" pitchFamily="34" charset="0"/>
              </a:rPr>
              <a:t> lo que </a:t>
            </a:r>
            <a:r>
              <a:rPr lang="en-US" sz="1200" dirty="0" err="1">
                <a:latin typeface="Noto Sans" panose="020B0502040504020204" pitchFamily="34" charset="0"/>
              </a:rPr>
              <a:t>piensan</a:t>
            </a:r>
            <a:r>
              <a:rPr lang="en-US" sz="1200" dirty="0">
                <a:latin typeface="Noto Sans" panose="020B0502040504020204" pitchFamily="34" charset="0"/>
              </a:rPr>
              <a:t> de un </a:t>
            </a:r>
            <a:r>
              <a:rPr lang="en-US" sz="1200" dirty="0" err="1">
                <a:latin typeface="Noto Sans" panose="020B0502040504020204" pitchFamily="34" charset="0"/>
              </a:rPr>
              <a:t>determinado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tema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sobre</a:t>
            </a:r>
            <a:r>
              <a:rPr lang="en-US" sz="1200" dirty="0">
                <a:latin typeface="Noto Sans" panose="020B0502040504020204" pitchFamily="34" charset="0"/>
              </a:rPr>
              <a:t> la base de una </a:t>
            </a:r>
            <a:r>
              <a:rPr lang="en-US" sz="1200" dirty="0" err="1">
                <a:latin typeface="Noto Sans" panose="020B0502040504020204" pitchFamily="34" charset="0"/>
              </a:rPr>
              <a:t>publicación</a:t>
            </a:r>
            <a:r>
              <a:rPr lang="en-US" sz="1200" dirty="0">
                <a:latin typeface="Noto Sans" panose="020B0502040504020204" pitchFamily="34" charset="0"/>
              </a:rPr>
              <a:t> de Facebook. </a:t>
            </a:r>
            <a:r>
              <a:rPr lang="en-US" sz="1200" dirty="0" err="1">
                <a:latin typeface="Noto Sans" panose="020B0502040504020204" pitchFamily="34" charset="0"/>
              </a:rPr>
              <a:t>Alrededor</a:t>
            </a:r>
            <a:r>
              <a:rPr lang="en-US" sz="1200" dirty="0">
                <a:latin typeface="Noto Sans" panose="020B0502040504020204" pitchFamily="34" charset="0"/>
              </a:rPr>
              <a:t> de dos </a:t>
            </a:r>
            <a:r>
              <a:rPr lang="en-US" sz="1200" dirty="0" err="1">
                <a:latin typeface="Noto Sans" panose="020B0502040504020204" pitchFamily="34" charset="0"/>
              </a:rPr>
              <a:t>terceras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partes</a:t>
            </a:r>
            <a:r>
              <a:rPr lang="en-US" sz="1200" dirty="0">
                <a:latin typeface="Noto Sans" panose="020B0502040504020204" pitchFamily="34" charset="0"/>
              </a:rPr>
              <a:t> de los </a:t>
            </a:r>
            <a:r>
              <a:rPr lang="en-US" sz="1200" dirty="0" err="1">
                <a:latin typeface="Noto Sans" panose="020B0502040504020204" pitchFamily="34" charset="0"/>
              </a:rPr>
              <a:t>participantes</a:t>
            </a:r>
            <a:r>
              <a:rPr lang="en-US" sz="1200" dirty="0">
                <a:latin typeface="Noto Sans" panose="020B0502040504020204" pitchFamily="34" charset="0"/>
              </a:rPr>
              <a:t> del </a:t>
            </a:r>
            <a:r>
              <a:rPr lang="en-US" sz="1200" dirty="0" err="1">
                <a:latin typeface="Noto Sans" panose="020B0502040504020204" pitchFamily="34" charset="0"/>
              </a:rPr>
              <a:t>estudio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también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dijeron</a:t>
            </a:r>
            <a:r>
              <a:rPr lang="en-US" sz="1200" dirty="0">
                <a:latin typeface="Noto Sans" panose="020B0502040504020204" pitchFamily="34" charset="0"/>
              </a:rPr>
              <a:t> que los </a:t>
            </a:r>
            <a:r>
              <a:rPr lang="en-US" sz="1200" dirty="0" err="1">
                <a:latin typeface="Noto Sans" panose="020B0502040504020204" pitchFamily="34" charset="0"/>
              </a:rPr>
              <a:t>medios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sociales</a:t>
            </a:r>
            <a:r>
              <a:rPr lang="en-US" sz="1200" dirty="0">
                <a:latin typeface="Noto Sans" panose="020B0502040504020204" pitchFamily="34" charset="0"/>
              </a:rPr>
              <a:t> no son un </a:t>
            </a:r>
            <a:r>
              <a:rPr lang="en-US" sz="1200" dirty="0" err="1">
                <a:latin typeface="Noto Sans" panose="020B0502040504020204" pitchFamily="34" charset="0"/>
              </a:rPr>
              <a:t>lugar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adecuado</a:t>
            </a:r>
            <a:r>
              <a:rPr lang="en-US" sz="1200" dirty="0">
                <a:latin typeface="Noto Sans" panose="020B0502040504020204" pitchFamily="34" charset="0"/>
              </a:rPr>
              <a:t> para </a:t>
            </a:r>
            <a:r>
              <a:rPr lang="en-US" sz="1200" dirty="0" err="1">
                <a:latin typeface="Noto Sans" panose="020B0502040504020204" pitchFamily="34" charset="0"/>
              </a:rPr>
              <a:t>discutir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política</a:t>
            </a:r>
            <a:r>
              <a:rPr lang="en-US" sz="1200" dirty="0">
                <a:latin typeface="Noto Sans" panose="020B0502040504020204" pitchFamily="34" charset="0"/>
              </a:rPr>
              <a:t>, </a:t>
            </a:r>
            <a:r>
              <a:rPr lang="en-US" sz="1200" dirty="0" err="1">
                <a:latin typeface="Noto Sans" panose="020B0502040504020204" pitchFamily="34" charset="0"/>
              </a:rPr>
              <a:t>mientras</a:t>
            </a:r>
            <a:r>
              <a:rPr lang="en-US" sz="1200" dirty="0">
                <a:latin typeface="Noto Sans" panose="020B0502040504020204" pitchFamily="34" charset="0"/>
              </a:rPr>
              <a:t> que </a:t>
            </a:r>
            <a:r>
              <a:rPr lang="en-US" sz="1200" dirty="0" err="1">
                <a:latin typeface="Noto Sans" panose="020B0502040504020204" pitchFamily="34" charset="0"/>
              </a:rPr>
              <a:t>alrededor</a:t>
            </a:r>
            <a:r>
              <a:rPr lang="en-US" sz="1200" dirty="0">
                <a:latin typeface="Noto Sans" panose="020B0502040504020204" pitchFamily="34" charset="0"/>
              </a:rPr>
              <a:t> de la </a:t>
            </a:r>
            <a:r>
              <a:rPr lang="en-US" sz="1200" dirty="0" err="1">
                <a:latin typeface="Noto Sans" panose="020B0502040504020204" pitchFamily="34" charset="0"/>
              </a:rPr>
              <a:t>mitad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dijo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juzgar</a:t>
            </a:r>
            <a:r>
              <a:rPr lang="en-US" sz="1200" dirty="0">
                <a:latin typeface="Noto Sans" panose="020B0502040504020204" pitchFamily="34" charset="0"/>
              </a:rPr>
              <a:t> a </a:t>
            </a:r>
            <a:r>
              <a:rPr lang="en-US" sz="1200" dirty="0" err="1">
                <a:latin typeface="Noto Sans" panose="020B0502040504020204" pitchFamily="34" charset="0"/>
              </a:rPr>
              <a:t>otros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sobre</a:t>
            </a:r>
            <a:r>
              <a:rPr lang="en-US" sz="1200" dirty="0">
                <a:latin typeface="Noto Sans" panose="020B0502040504020204" pitchFamily="34" charset="0"/>
              </a:rPr>
              <a:t> la base de sus </a:t>
            </a:r>
            <a:r>
              <a:rPr lang="en-US" sz="1200" dirty="0" err="1">
                <a:latin typeface="Noto Sans" panose="020B0502040504020204" pitchFamily="34" charset="0"/>
              </a:rPr>
              <a:t>opiniones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políticas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569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Cuando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les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dirty="0" err="1">
                <a:latin typeface="Noto Sans" panose="020B0502040504020204" pitchFamily="34" charset="0"/>
              </a:rPr>
              <a:t>reguntó</a:t>
            </a:r>
            <a:r>
              <a:rPr lang="en-US" sz="1200" dirty="0">
                <a:latin typeface="Noto Sans" panose="020B0502040504020204" pitchFamily="34" charset="0"/>
              </a:rPr>
              <a:t> por </a:t>
            </a:r>
            <a:r>
              <a:rPr lang="en-US" sz="1200" dirty="0" err="1">
                <a:latin typeface="Noto Sans" panose="020B0502040504020204" pitchFamily="34" charset="0"/>
              </a:rPr>
              <a:t>qué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dejaron</a:t>
            </a:r>
            <a:r>
              <a:rPr lang="en-US" sz="1200" dirty="0">
                <a:latin typeface="Noto Sans" panose="020B0502040504020204" pitchFamily="34" charset="0"/>
              </a:rPr>
              <a:t> la </a:t>
            </a:r>
            <a:r>
              <a:rPr lang="en-US" sz="1200" dirty="0" err="1">
                <a:latin typeface="Noto Sans" panose="020B0502040504020204" pitchFamily="34" charset="0"/>
              </a:rPr>
              <a:t>iglesia</a:t>
            </a:r>
            <a:r>
              <a:rPr lang="en-US" sz="1200" dirty="0">
                <a:latin typeface="Noto Sans" panose="020B0502040504020204" pitchFamily="34" charset="0"/>
              </a:rPr>
              <a:t>, </a:t>
            </a:r>
            <a:r>
              <a:rPr lang="en-US" sz="1200" dirty="0" err="1">
                <a:latin typeface="Noto Sans" panose="020B0502040504020204" pitchFamily="34" charset="0"/>
              </a:rPr>
              <a:t>muchos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exmiembros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mencionaron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algo</a:t>
            </a:r>
            <a:r>
              <a:rPr lang="en-US" sz="1200" dirty="0">
                <a:latin typeface="Noto Sans" panose="020B0502040504020204" pitchFamily="34" charset="0"/>
              </a:rPr>
              <a:t> que les </a:t>
            </a:r>
            <a:r>
              <a:rPr lang="en-US" sz="1200" dirty="0" err="1">
                <a:latin typeface="Noto Sans" panose="020B0502040504020204" pitchFamily="34" charset="0"/>
              </a:rPr>
              <a:t>dijeron</a:t>
            </a:r>
            <a:r>
              <a:rPr lang="en-US" sz="1200" dirty="0">
                <a:latin typeface="Noto Sans" panose="020B0502040504020204" pitchFamily="34" charset="0"/>
              </a:rPr>
              <a:t> o </a:t>
            </a:r>
            <a:r>
              <a:rPr lang="en-US" sz="1200" dirty="0" err="1">
                <a:latin typeface="Noto Sans" panose="020B0502040504020204" pitchFamily="34" charset="0"/>
              </a:rPr>
              <a:t>cómo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fueron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tratados</a:t>
            </a:r>
            <a:r>
              <a:rPr lang="en-US" sz="1200" dirty="0">
                <a:latin typeface="Noto Sans" panose="020B0502040504020204" pitchFamily="34" charset="0"/>
              </a:rPr>
              <a:t> por </a:t>
            </a:r>
            <a:r>
              <a:rPr lang="en-US" sz="1200" dirty="0" err="1">
                <a:latin typeface="Noto Sans" panose="020B0502040504020204" pitchFamily="34" charset="0"/>
              </a:rPr>
              <a:t>otros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miembros</a:t>
            </a:r>
            <a:r>
              <a:rPr lang="en-US" sz="1200" dirty="0">
                <a:latin typeface="Noto Sans" panose="020B0502040504020204" pitchFamily="34" charset="0"/>
              </a:rPr>
              <a:t>. Lo que </a:t>
            </a:r>
            <a:r>
              <a:rPr lang="en-US" sz="1200" dirty="0" err="1">
                <a:latin typeface="Noto Sans" panose="020B0502040504020204" pitchFamily="34" charset="0"/>
              </a:rPr>
              <a:t>quiero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preguntarle</a:t>
            </a:r>
            <a:r>
              <a:rPr lang="en-US" sz="1200" dirty="0">
                <a:latin typeface="Noto Sans" panose="020B0502040504020204" pitchFamily="34" charset="0"/>
              </a:rPr>
              <a:t> es lo </a:t>
            </a:r>
            <a:r>
              <a:rPr lang="en-US" sz="1200" dirty="0" err="1">
                <a:latin typeface="Noto Sans" panose="020B0502040504020204" pitchFamily="34" charset="0"/>
              </a:rPr>
              <a:t>siguiente</a:t>
            </a:r>
            <a:r>
              <a:rPr lang="en-US" sz="1200" dirty="0">
                <a:latin typeface="Noto Sans" panose="020B0502040504020204" pitchFamily="34" charset="0"/>
              </a:rPr>
              <a:t>: ¿</a:t>
            </a:r>
            <a:r>
              <a:rPr lang="en-US" sz="1200" dirty="0" err="1">
                <a:latin typeface="Noto Sans" panose="020B0502040504020204" pitchFamily="34" charset="0"/>
              </a:rPr>
              <a:t>Cuántas</a:t>
            </a:r>
            <a:r>
              <a:rPr lang="en-US" sz="1200" dirty="0">
                <a:latin typeface="Noto Sans" panose="020B0502040504020204" pitchFamily="34" charset="0"/>
              </a:rPr>
              <a:t> personas </a:t>
            </a:r>
            <a:r>
              <a:rPr lang="en-US" sz="1200" dirty="0" err="1">
                <a:latin typeface="Noto Sans" panose="020B0502040504020204" pitchFamily="34" charset="0"/>
              </a:rPr>
              <a:t>está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usted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dispuesto</a:t>
            </a:r>
            <a:r>
              <a:rPr lang="en-US" sz="1200" dirty="0">
                <a:latin typeface="Noto Sans" panose="020B0502040504020204" pitchFamily="34" charset="0"/>
              </a:rPr>
              <a:t> a </a:t>
            </a:r>
            <a:r>
              <a:rPr lang="en-US" sz="1200" dirty="0" err="1">
                <a:latin typeface="Noto Sans" panose="020B0502040504020204" pitchFamily="34" charset="0"/>
              </a:rPr>
              <a:t>sacar</a:t>
            </a:r>
            <a:r>
              <a:rPr lang="en-US" sz="1200" dirty="0">
                <a:latin typeface="Noto Sans" panose="020B0502040504020204" pitchFamily="34" charset="0"/>
              </a:rPr>
              <a:t> de la </a:t>
            </a:r>
            <a:r>
              <a:rPr lang="en-US" sz="1200" dirty="0" err="1">
                <a:latin typeface="Noto Sans" panose="020B0502040504020204" pitchFamily="34" charset="0"/>
              </a:rPr>
              <a:t>iglesia</a:t>
            </a:r>
            <a:r>
              <a:rPr lang="en-US" sz="1200" dirty="0">
                <a:latin typeface="Noto Sans" panose="020B0502040504020204" pitchFamily="34" charset="0"/>
              </a:rPr>
              <a:t> con </a:t>
            </a:r>
            <a:r>
              <a:rPr lang="en-US" sz="1200" dirty="0" err="1">
                <a:latin typeface="Noto Sans" panose="020B0502040504020204" pitchFamily="34" charset="0"/>
              </a:rPr>
              <a:t>tal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probar</a:t>
            </a:r>
            <a:r>
              <a:rPr lang="en-US" sz="1200" dirty="0">
                <a:latin typeface="Noto Sans" panose="020B0502040504020204" pitchFamily="34" charset="0"/>
              </a:rPr>
              <a:t> un punto o “</a:t>
            </a:r>
            <a:r>
              <a:rPr lang="en-US" sz="1200" dirty="0" err="1">
                <a:latin typeface="Noto Sans" panose="020B0502040504020204" pitchFamily="34" charset="0"/>
              </a:rPr>
              <a:t>ganar</a:t>
            </a:r>
            <a:r>
              <a:rPr lang="en-US" sz="1200" dirty="0">
                <a:latin typeface="Noto Sans" panose="020B0502040504020204" pitchFamily="34" charset="0"/>
              </a:rPr>
              <a:t>” una </a:t>
            </a:r>
            <a:r>
              <a:rPr lang="en-US" sz="1200" dirty="0" err="1">
                <a:latin typeface="Noto Sans" panose="020B0502040504020204" pitchFamily="34" charset="0"/>
              </a:rPr>
              <a:t>discusión</a:t>
            </a:r>
            <a:r>
              <a:rPr lang="en-US" sz="1200" dirty="0">
                <a:latin typeface="Noto Sans" panose="020B0502040504020204" pitchFamily="34" charset="0"/>
              </a:rPr>
              <a:t>?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especial </a:t>
            </a:r>
            <a:r>
              <a:rPr lang="en-US" sz="1200" dirty="0" err="1">
                <a:latin typeface="Noto Sans" panose="020B0502040504020204" pitchFamily="34" charset="0"/>
              </a:rPr>
              <a:t>cuando</a:t>
            </a:r>
            <a:r>
              <a:rPr lang="en-US" sz="1200" dirty="0">
                <a:latin typeface="Noto Sans" panose="020B0502040504020204" pitchFamily="34" charset="0"/>
              </a:rPr>
              <a:t> no </a:t>
            </a:r>
            <a:r>
              <a:rPr lang="en-US" sz="1200" dirty="0" err="1">
                <a:latin typeface="Noto Sans" panose="020B0502040504020204" pitchFamily="34" charset="0"/>
              </a:rPr>
              <a:t>sabemos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cuán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efectivas</a:t>
            </a:r>
            <a:r>
              <a:rPr lang="en-US" sz="1200" dirty="0">
                <a:latin typeface="Noto Sans" panose="020B0502040504020204" pitchFamily="34" charset="0"/>
              </a:rPr>
              <a:t> son </a:t>
            </a:r>
            <a:r>
              <a:rPr lang="en-US" sz="1200" dirty="0" err="1">
                <a:latin typeface="Noto Sans" panose="020B0502040504020204" pitchFamily="34" charset="0"/>
              </a:rPr>
              <a:t>esas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discusiones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línea</a:t>
            </a:r>
            <a:r>
              <a:rPr lang="en-US" sz="1200" dirty="0">
                <a:latin typeface="Noto Sans" panose="020B0502040504020204" pitchFamily="34" charset="0"/>
              </a:rPr>
              <a:t>. Las </a:t>
            </a:r>
            <a:r>
              <a:rPr lang="en-US" sz="1200" dirty="0" err="1">
                <a:latin typeface="Noto Sans" panose="020B0502040504020204" pitchFamily="34" charset="0"/>
              </a:rPr>
              <a:t>figuras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públicas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tienen</a:t>
            </a:r>
            <a:r>
              <a:rPr lang="en-US" sz="1200" dirty="0">
                <a:latin typeface="Noto Sans" panose="020B0502040504020204" pitchFamily="34" charset="0"/>
              </a:rPr>
              <a:t> el </a:t>
            </a:r>
            <a:r>
              <a:rPr lang="en-US" sz="1200" dirty="0" err="1">
                <a:latin typeface="Noto Sans" panose="020B0502040504020204" pitchFamily="34" charset="0"/>
              </a:rPr>
              <a:t>potencial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magnificar</a:t>
            </a:r>
            <a:r>
              <a:rPr lang="en-US" sz="1200" dirty="0">
                <a:latin typeface="Noto Sans" panose="020B0502040504020204" pitchFamily="34" charset="0"/>
              </a:rPr>
              <a:t> la </a:t>
            </a:r>
            <a:r>
              <a:rPr lang="en-US" sz="1200" dirty="0" err="1">
                <a:latin typeface="Noto Sans" panose="020B0502040504020204" pitchFamily="34" charset="0"/>
              </a:rPr>
              <a:t>división</a:t>
            </a:r>
            <a:r>
              <a:rPr lang="en-US" sz="1200" dirty="0">
                <a:latin typeface="Noto Sans" panose="020B0502040504020204" pitchFamily="34" charset="0"/>
              </a:rPr>
              <a:t> y </a:t>
            </a:r>
            <a:r>
              <a:rPr lang="en-US" sz="1200" dirty="0" err="1">
                <a:latin typeface="Noto Sans" panose="020B0502040504020204" pitchFamily="34" charset="0"/>
              </a:rPr>
              <a:t>sacar</a:t>
            </a:r>
            <a:r>
              <a:rPr lang="en-US" sz="1200" dirty="0">
                <a:latin typeface="Noto Sans" panose="020B0502040504020204" pitchFamily="34" charset="0"/>
              </a:rPr>
              <a:t> a miles de la </a:t>
            </a:r>
            <a:r>
              <a:rPr lang="en-US" sz="1200" dirty="0" err="1">
                <a:latin typeface="Noto Sans" panose="020B0502040504020204" pitchFamily="34" charset="0"/>
              </a:rPr>
              <a:t>iglesia</a:t>
            </a:r>
            <a:r>
              <a:rPr lang="en-US" sz="1200" dirty="0">
                <a:latin typeface="Noto Sans" panose="020B0502040504020204" pitchFamily="34" charset="0"/>
              </a:rPr>
              <a:t>. Para </a:t>
            </a:r>
            <a:r>
              <a:rPr lang="en-US" sz="1200" dirty="0" err="1">
                <a:latin typeface="Noto Sans" panose="020B0502040504020204" pitchFamily="34" charset="0"/>
              </a:rPr>
              <a:t>nosotros</a:t>
            </a:r>
            <a:r>
              <a:rPr lang="en-US" sz="1200" dirty="0">
                <a:latin typeface="Noto Sans" panose="020B0502040504020204" pitchFamily="34" charset="0"/>
              </a:rPr>
              <a:t> a </a:t>
            </a:r>
            <a:r>
              <a:rPr lang="en-US" sz="1200" dirty="0" err="1">
                <a:latin typeface="Noto Sans" panose="020B0502040504020204" pitchFamily="34" charset="0"/>
              </a:rPr>
              <a:t>nivel</a:t>
            </a:r>
            <a:r>
              <a:rPr lang="en-US" sz="1200" dirty="0">
                <a:latin typeface="Noto Sans" panose="020B0502040504020204" pitchFamily="34" charset="0"/>
              </a:rPr>
              <a:t> individual, </a:t>
            </a:r>
            <a:r>
              <a:rPr lang="en-US" sz="1200" dirty="0" err="1">
                <a:latin typeface="Noto Sans" panose="020B0502040504020204" pitchFamily="34" charset="0"/>
              </a:rPr>
              <a:t>podemos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hacer</a:t>
            </a:r>
            <a:r>
              <a:rPr lang="en-US" sz="1200" dirty="0">
                <a:latin typeface="Noto Sans" panose="020B0502040504020204" pitchFamily="34" charset="0"/>
              </a:rPr>
              <a:t> que </a:t>
            </a:r>
            <a:r>
              <a:rPr lang="en-US" sz="1200" dirty="0" err="1">
                <a:latin typeface="Noto Sans" panose="020B0502040504020204" pitchFamily="34" charset="0"/>
              </a:rPr>
              <a:t>alguien</a:t>
            </a:r>
            <a:r>
              <a:rPr lang="en-US" sz="1200" dirty="0">
                <a:latin typeface="Noto Sans" panose="020B0502040504020204" pitchFamily="34" charset="0"/>
              </a:rPr>
              <a:t> se </a:t>
            </a:r>
            <a:r>
              <a:rPr lang="en-US" sz="1200" dirty="0" err="1">
                <a:latin typeface="Noto Sans" panose="020B0502040504020204" pitchFamily="34" charset="0"/>
              </a:rPr>
              <a:t>desanime</a:t>
            </a:r>
            <a:r>
              <a:rPr lang="en-US" sz="1200" dirty="0">
                <a:latin typeface="Noto Sans" panose="020B0502040504020204" pitchFamily="34" charset="0"/>
              </a:rPr>
              <a:t> y no </a:t>
            </a:r>
            <a:r>
              <a:rPr lang="en-US" sz="1200" dirty="0" err="1">
                <a:latin typeface="Noto Sans" panose="020B0502040504020204" pitchFamily="34" charset="0"/>
              </a:rPr>
              <a:t>quiera</a:t>
            </a:r>
            <a:r>
              <a:rPr lang="en-US" sz="1200" dirty="0">
                <a:latin typeface="Noto Sans" panose="020B0502040504020204" pitchFamily="34" charset="0"/>
              </a:rPr>
              <a:t> saber nada de los </a:t>
            </a:r>
            <a:r>
              <a:rPr lang="en-US" sz="1200" dirty="0" err="1">
                <a:latin typeface="Noto Sans" panose="020B0502040504020204" pitchFamily="34" charset="0"/>
              </a:rPr>
              <a:t>cristianos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669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Entonces</a:t>
            </a:r>
            <a:r>
              <a:rPr lang="en-US" dirty="0"/>
              <a:t>, ¿</a:t>
            </a:r>
            <a:r>
              <a:rPr lang="en-US" dirty="0" err="1"/>
              <a:t>cuál</a:t>
            </a:r>
            <a:r>
              <a:rPr lang="en-US" dirty="0"/>
              <a:t> es la </a:t>
            </a:r>
            <a:r>
              <a:rPr lang="en-US" dirty="0" err="1"/>
              <a:t>mane</a:t>
            </a:r>
            <a:r>
              <a:rPr lang="en-US" sz="1200" dirty="0" err="1">
                <a:latin typeface="Noto Sans" panose="020B0502040504020204" pitchFamily="34" charset="0"/>
              </a:rPr>
              <a:t>ra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apropiada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relacionarnos</a:t>
            </a:r>
            <a:r>
              <a:rPr lang="en-US" sz="1200" dirty="0">
                <a:latin typeface="Noto Sans" panose="020B0502040504020204" pitchFamily="34" charset="0"/>
              </a:rPr>
              <a:t>? He </a:t>
            </a:r>
            <a:r>
              <a:rPr lang="en-US" sz="1200" dirty="0" err="1">
                <a:latin typeface="Noto Sans" panose="020B0502040504020204" pitchFamily="34" charset="0"/>
              </a:rPr>
              <a:t>aquí</a:t>
            </a:r>
            <a:r>
              <a:rPr lang="en-US" sz="1200" dirty="0">
                <a:latin typeface="Noto Sans" panose="020B0502040504020204" pitchFamily="34" charset="0"/>
              </a:rPr>
              <a:t> un </a:t>
            </a:r>
            <a:r>
              <a:rPr lang="en-US" sz="1200" dirty="0" err="1">
                <a:latin typeface="Noto Sans" panose="020B0502040504020204" pitchFamily="34" charset="0"/>
              </a:rPr>
              <a:t>buen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ejemplo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contar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historias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manera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efectiva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alrededor</a:t>
            </a:r>
            <a:r>
              <a:rPr lang="en-US" sz="1200" dirty="0">
                <a:latin typeface="Noto Sans" panose="020B0502040504020204" pitchFamily="34" charset="0"/>
              </a:rPr>
              <a:t> de un </a:t>
            </a:r>
            <a:r>
              <a:rPr lang="en-US" sz="1200" dirty="0" err="1">
                <a:latin typeface="Noto Sans" panose="020B0502040504020204" pitchFamily="34" charset="0"/>
              </a:rPr>
              <a:t>tema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controvertido</a:t>
            </a:r>
            <a:r>
              <a:rPr lang="en-US" sz="1200" dirty="0">
                <a:latin typeface="Noto Sans" panose="020B0502040504020204" pitchFamily="34" charset="0"/>
              </a:rPr>
              <a:t>: [</a:t>
            </a:r>
            <a:r>
              <a:rPr lang="en-US" sz="1200" dirty="0" err="1">
                <a:latin typeface="Noto Sans" panose="020B0502040504020204" pitchFamily="34" charset="0"/>
              </a:rPr>
              <a:t>Desarrolle</a:t>
            </a:r>
            <a:r>
              <a:rPr lang="en-US" sz="1200" dirty="0">
                <a:latin typeface="Noto Sans" panose="020B0502040504020204" pitchFamily="34" charset="0"/>
              </a:rPr>
              <a:t> el </a:t>
            </a:r>
            <a:r>
              <a:rPr lang="en-US" sz="1200" dirty="0" err="1">
                <a:latin typeface="Noto Sans" panose="020B0502040504020204" pitchFamily="34" charset="0"/>
              </a:rPr>
              <a:t>ejemplo</a:t>
            </a:r>
            <a:r>
              <a:rPr lang="en-US" sz="1200" dirty="0">
                <a:latin typeface="Noto Sans" panose="020B0502040504020204" pitchFamily="34" charset="0"/>
              </a:rPr>
              <a:t> del </a:t>
            </a:r>
            <a:r>
              <a:rPr lang="en-US" sz="1200" dirty="0" err="1">
                <a:latin typeface="Noto Sans" panose="020B0502040504020204" pitchFamily="34" charset="0"/>
              </a:rPr>
              <a:t>muro</a:t>
            </a:r>
            <a:r>
              <a:rPr lang="en-US" sz="1200" dirty="0">
                <a:latin typeface="Noto Sans" panose="020B0502040504020204" pitchFamily="34" charset="0"/>
              </a:rPr>
              <a:t>].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lugar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ponerse</a:t>
            </a:r>
            <a:r>
              <a:rPr lang="en-US" sz="1200" dirty="0">
                <a:latin typeface="Noto Sans" panose="020B0502040504020204" pitchFamily="34" charset="0"/>
              </a:rPr>
              <a:t> de un </a:t>
            </a:r>
            <a:r>
              <a:rPr lang="en-US" sz="1200" dirty="0" err="1">
                <a:latin typeface="Noto Sans" panose="020B0502040504020204" pitchFamily="34" charset="0"/>
              </a:rPr>
              <a:t>lago</a:t>
            </a:r>
            <a:r>
              <a:rPr lang="en-US" sz="1200" dirty="0">
                <a:latin typeface="Noto Sans" panose="020B0502040504020204" pitchFamily="34" charset="0"/>
              </a:rPr>
              <a:t>, </a:t>
            </a:r>
            <a:r>
              <a:rPr lang="en-US" sz="1200" dirty="0" err="1">
                <a:latin typeface="Noto Sans" panose="020B0502040504020204" pitchFamily="34" charset="0"/>
              </a:rPr>
              <a:t>uno</a:t>
            </a:r>
            <a:r>
              <a:rPr lang="en-US" sz="1200" dirty="0">
                <a:latin typeface="Noto Sans" panose="020B0502040504020204" pitchFamily="34" charset="0"/>
              </a:rPr>
              <a:t> de mis amigos </a:t>
            </a:r>
            <a:r>
              <a:rPr lang="en-US" sz="1200" dirty="0" err="1">
                <a:latin typeface="Noto Sans" panose="020B0502040504020204" pitchFamily="34" charset="0"/>
              </a:rPr>
              <a:t>simplemente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contó</a:t>
            </a:r>
            <a:r>
              <a:rPr lang="en-US" sz="1200" dirty="0">
                <a:latin typeface="Noto Sans" panose="020B0502040504020204" pitchFamily="34" charset="0"/>
              </a:rPr>
              <a:t> la </a:t>
            </a:r>
            <a:r>
              <a:rPr lang="en-US" sz="1200" dirty="0" err="1">
                <a:latin typeface="Noto Sans" panose="020B0502040504020204" pitchFamily="34" charset="0"/>
              </a:rPr>
              <a:t>poderosa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historia</a:t>
            </a:r>
            <a:r>
              <a:rPr lang="en-US" sz="1200" dirty="0">
                <a:latin typeface="Noto Sans" panose="020B0502040504020204" pitchFamily="34" charset="0"/>
              </a:rPr>
              <a:t> de la </a:t>
            </a:r>
            <a:r>
              <a:rPr lang="en-US" sz="1200" dirty="0" err="1">
                <a:latin typeface="Noto Sans" panose="020B0502040504020204" pitchFamily="34" charset="0"/>
              </a:rPr>
              <a:t>inmigración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su</a:t>
            </a:r>
            <a:r>
              <a:rPr lang="en-US" sz="1200" dirty="0">
                <a:latin typeface="Noto Sans" panose="020B0502040504020204" pitchFamily="34" charset="0"/>
              </a:rPr>
              <a:t> padre a los </a:t>
            </a:r>
            <a:r>
              <a:rPr lang="en-US" sz="1200" dirty="0" err="1">
                <a:latin typeface="Noto Sans" panose="020B0502040504020204" pitchFamily="34" charset="0"/>
              </a:rPr>
              <a:t>Estados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Unidos</a:t>
            </a:r>
            <a:r>
              <a:rPr lang="en-US" sz="1200" dirty="0">
                <a:latin typeface="Noto Sans" panose="020B0502040504020204" pitchFamily="34" charset="0"/>
              </a:rPr>
              <a:t>. Jesús a menudo </a:t>
            </a:r>
            <a:r>
              <a:rPr lang="en-US" sz="1200" dirty="0" err="1">
                <a:latin typeface="Noto Sans" panose="020B0502040504020204" pitchFamily="34" charset="0"/>
              </a:rPr>
              <a:t>contaba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historias</a:t>
            </a:r>
            <a:r>
              <a:rPr lang="en-US" sz="1200" dirty="0">
                <a:latin typeface="Noto Sans" panose="020B0502040504020204" pitchFamily="34" charset="0"/>
              </a:rPr>
              <a:t> o parabolas para que </a:t>
            </a:r>
            <a:r>
              <a:rPr lang="en-US" sz="1200" dirty="0" err="1">
                <a:latin typeface="Noto Sans" panose="020B0502040504020204" pitchFamily="34" charset="0"/>
              </a:rPr>
              <a:t>su</a:t>
            </a:r>
            <a:r>
              <a:rPr lang="en-US" sz="1200" dirty="0">
                <a:latin typeface="Noto Sans" panose="020B0502040504020204" pitchFamily="34" charset="0"/>
              </a:rPr>
              <a:t> audiencia se </a:t>
            </a:r>
            <a:r>
              <a:rPr lang="en-US" sz="1200" dirty="0" err="1">
                <a:latin typeface="Noto Sans" panose="020B0502040504020204" pitchFamily="34" charset="0"/>
              </a:rPr>
              <a:t>pusiera</a:t>
            </a:r>
            <a:r>
              <a:rPr lang="en-US" sz="1200" dirty="0">
                <a:latin typeface="Noto Sans" panose="020B0502040504020204" pitchFamily="34" charset="0"/>
              </a:rPr>
              <a:t> a </a:t>
            </a:r>
            <a:r>
              <a:rPr lang="en-US" sz="1200" dirty="0" err="1">
                <a:latin typeface="Noto Sans" panose="020B0502040504020204" pitchFamily="34" charset="0"/>
              </a:rPr>
              <a:t>pensar</a:t>
            </a:r>
            <a:r>
              <a:rPr lang="en-US" sz="1200" dirty="0">
                <a:latin typeface="Noto Sans" panose="020B0502040504020204" pitchFamily="34" charset="0"/>
              </a:rPr>
              <a:t>,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lugar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hablar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directamente</a:t>
            </a:r>
            <a:r>
              <a:rPr lang="en-US" sz="1200" dirty="0">
                <a:latin typeface="Noto Sans" panose="020B0502040504020204" pitchFamily="34" charset="0"/>
              </a:rPr>
              <a:t> contra el </a:t>
            </a:r>
            <a:r>
              <a:rPr lang="en-US" sz="1200" dirty="0" err="1">
                <a:latin typeface="Noto Sans" panose="020B0502040504020204" pitchFamily="34" charset="0"/>
              </a:rPr>
              <a:t>gobierno</a:t>
            </a:r>
            <a:r>
              <a:rPr lang="en-US" sz="1200" dirty="0">
                <a:latin typeface="Noto Sans" panose="020B0502040504020204" pitchFamily="34" charset="0"/>
              </a:rPr>
              <a:t>, los </a:t>
            </a:r>
            <a:r>
              <a:rPr lang="en-US" sz="1200" dirty="0" err="1">
                <a:latin typeface="Noto Sans" panose="020B0502040504020204" pitchFamily="34" charset="0"/>
              </a:rPr>
              <a:t>líderes</a:t>
            </a:r>
            <a:r>
              <a:rPr lang="en-US" sz="1200" dirty="0">
                <a:latin typeface="Noto Sans" panose="020B0502040504020204" pitchFamily="34" charset="0"/>
              </a:rPr>
              <a:t> o las ideas. Si </a:t>
            </a:r>
            <a:r>
              <a:rPr lang="en-US" sz="1200" dirty="0" err="1">
                <a:latin typeface="Noto Sans" panose="020B0502040504020204" pitchFamily="34" charset="0"/>
              </a:rPr>
              <a:t>sentimos</a:t>
            </a:r>
            <a:r>
              <a:rPr lang="en-US" sz="1200" dirty="0">
                <a:latin typeface="Noto Sans" panose="020B0502040504020204" pitchFamily="34" charset="0"/>
              </a:rPr>
              <a:t> que </a:t>
            </a:r>
            <a:r>
              <a:rPr lang="en-US" sz="1200" dirty="0" err="1">
                <a:latin typeface="Noto Sans" panose="020B0502040504020204" pitchFamily="34" charset="0"/>
              </a:rPr>
              <a:t>absolutamente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tenemos</a:t>
            </a:r>
            <a:r>
              <a:rPr lang="en-US" sz="1200" dirty="0">
                <a:latin typeface="Noto Sans" panose="020B0502040504020204" pitchFamily="34" charset="0"/>
              </a:rPr>
              <a:t> que ser </a:t>
            </a:r>
            <a:r>
              <a:rPr lang="en-US" sz="1200" dirty="0" err="1">
                <a:latin typeface="Noto Sans" panose="020B0502040504020204" pitchFamily="34" charset="0"/>
              </a:rPr>
              <a:t>parte</a:t>
            </a:r>
            <a:r>
              <a:rPr lang="en-US" sz="1200" dirty="0">
                <a:latin typeface="Noto Sans" panose="020B0502040504020204" pitchFamily="34" charset="0"/>
              </a:rPr>
              <a:t> de la </a:t>
            </a:r>
            <a:r>
              <a:rPr lang="en-US" sz="1200" dirty="0" err="1">
                <a:latin typeface="Noto Sans" panose="020B0502040504020204" pitchFamily="34" charset="0"/>
              </a:rPr>
              <a:t>conversación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línea</a:t>
            </a:r>
            <a:r>
              <a:rPr lang="en-US" sz="1200" dirty="0">
                <a:latin typeface="Noto Sans" panose="020B0502040504020204" pitchFamily="34" charset="0"/>
              </a:rPr>
              <a:t>, </a:t>
            </a:r>
            <a:r>
              <a:rPr lang="en-US" sz="1200" dirty="0" err="1">
                <a:latin typeface="Noto Sans" panose="020B0502040504020204" pitchFamily="34" charset="0"/>
              </a:rPr>
              <a:t>sigamos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su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ejemplo</a:t>
            </a:r>
            <a:r>
              <a:rPr lang="en-US" sz="1200" dirty="0">
                <a:latin typeface="Noto Sans" panose="020B0502040504020204" pitchFamily="34" charset="0"/>
              </a:rPr>
              <a:t>… y </a:t>
            </a:r>
            <a:r>
              <a:rPr lang="en-US" sz="1200" dirty="0" err="1">
                <a:latin typeface="Noto Sans" panose="020B0502040504020204" pitchFamily="34" charset="0"/>
              </a:rPr>
              <a:t>compartamos</a:t>
            </a:r>
            <a:r>
              <a:rPr lang="en-US" sz="1200" dirty="0">
                <a:latin typeface="Noto Sans" panose="020B0502040504020204" pitchFamily="34" charset="0"/>
              </a:rPr>
              <a:t> sus </a:t>
            </a:r>
            <a:r>
              <a:rPr lang="en-US" sz="1200" dirty="0" err="1">
                <a:latin typeface="Noto Sans" panose="020B0502040504020204" pitchFamily="34" charset="0"/>
              </a:rPr>
              <a:t>historias</a:t>
            </a:r>
            <a:r>
              <a:rPr lang="en-US" sz="1200" dirty="0">
                <a:latin typeface="Noto Sans" panose="020B0502040504020204" pitchFamily="34" charset="0"/>
              </a:rPr>
              <a:t> y </a:t>
            </a:r>
            <a:r>
              <a:rPr lang="en-US" sz="1200" dirty="0" err="1">
                <a:latin typeface="Noto Sans" panose="020B0502040504020204" pitchFamily="34" charset="0"/>
              </a:rPr>
              <a:t>experiencias</a:t>
            </a:r>
            <a:r>
              <a:rPr lang="en-US" sz="1200" dirty="0">
                <a:latin typeface="Noto Sans" panose="020B0502040504020204" pitchFamily="34" charset="0"/>
              </a:rPr>
              <a:t>.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Usted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hace</a:t>
            </a:r>
            <a:r>
              <a:rPr lang="en-US" sz="1200" dirty="0" err="1">
                <a:latin typeface="Noto Sans" panose="020B0502040504020204" pitchFamily="34" charset="0"/>
              </a:rPr>
              <a:t>r</a:t>
            </a:r>
            <a:r>
              <a:rPr lang="en-US" sz="1200" dirty="0">
                <a:latin typeface="Noto Sans" panose="020B0502040504020204" pitchFamily="34" charset="0"/>
              </a:rPr>
              <a:t> que los </a:t>
            </a:r>
            <a:r>
              <a:rPr lang="en-US" sz="1200" dirty="0" err="1">
                <a:latin typeface="Noto Sans" panose="020B0502040504020204" pitchFamily="34" charset="0"/>
              </a:rPr>
              <a:t>demás</a:t>
            </a:r>
            <a:r>
              <a:rPr lang="en-US" sz="1200" dirty="0">
                <a:latin typeface="Noto Sans" panose="020B0502040504020204" pitchFamily="34" charset="0"/>
              </a:rPr>
              <a:t> se </a:t>
            </a:r>
            <a:r>
              <a:rPr lang="en-US" sz="1200" dirty="0" err="1">
                <a:latin typeface="Noto Sans" panose="020B0502040504020204" pitchFamily="34" charset="0"/>
              </a:rPr>
              <a:t>sientan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cómodos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cuando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comparte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su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humanidad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manera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completa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838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270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Recue</a:t>
            </a:r>
            <a:r>
              <a:rPr lang="en-US" sz="1200" dirty="0" err="1">
                <a:latin typeface="Noto Sans" panose="020B0502040504020204" pitchFamily="34" charset="0"/>
              </a:rPr>
              <a:t>rde</a:t>
            </a:r>
            <a:r>
              <a:rPr lang="en-US" sz="1200" dirty="0">
                <a:latin typeface="Noto Sans" panose="020B0502040504020204" pitchFamily="34" charset="0"/>
              </a:rPr>
              <a:t> que </a:t>
            </a:r>
            <a:r>
              <a:rPr lang="en-US" sz="1200" dirty="0" err="1">
                <a:latin typeface="Noto Sans" panose="020B0502040504020204" pitchFamily="34" charset="0"/>
              </a:rPr>
              <a:t>todos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pueden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ver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su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conversaci</a:t>
            </a:r>
            <a:r>
              <a:rPr lang="en-US" sz="1200" dirty="0">
                <a:latin typeface="Noto Sans" panose="020B0502040504020204" pitchFamily="34" charset="0"/>
              </a:rPr>
              <a:t>[on, y </a:t>
            </a:r>
            <a:r>
              <a:rPr lang="en-US" sz="1200" dirty="0" err="1">
                <a:latin typeface="Noto Sans" panose="020B0502040504020204" pitchFamily="34" charset="0"/>
              </a:rPr>
              <a:t>muchos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probablemente</a:t>
            </a:r>
            <a:r>
              <a:rPr lang="en-US" sz="1200" dirty="0">
                <a:latin typeface="Noto Sans" panose="020B0502040504020204" pitchFamily="34" charset="0"/>
              </a:rPr>
              <a:t> lo </a:t>
            </a:r>
            <a:r>
              <a:rPr lang="en-US" sz="1200" dirty="0" err="1">
                <a:latin typeface="Noto Sans" panose="020B0502040504020204" pitchFamily="34" charset="0"/>
              </a:rPr>
              <a:t>conozcan</a:t>
            </a:r>
            <a:r>
              <a:rPr lang="en-US" sz="1200" dirty="0">
                <a:latin typeface="Noto Sans" panose="020B0502040504020204" pitchFamily="34" charset="0"/>
              </a:rPr>
              <a:t> por </a:t>
            </a:r>
            <a:r>
              <a:rPr lang="en-US" sz="1200" dirty="0" err="1">
                <a:latin typeface="Noto Sans" panose="020B0502040504020204" pitchFamily="34" charset="0"/>
              </a:rPr>
              <a:t>su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trabajo</a:t>
            </a:r>
            <a:r>
              <a:rPr lang="en-US" sz="1200" dirty="0">
                <a:latin typeface="Noto Sans" panose="020B0502040504020204" pitchFamily="34" charset="0"/>
              </a:rPr>
              <a:t> para la </a:t>
            </a:r>
            <a:r>
              <a:rPr lang="en-US" sz="1200" dirty="0" err="1">
                <a:latin typeface="Noto Sans" panose="020B0502040504020204" pitchFamily="34" charset="0"/>
              </a:rPr>
              <a:t>iglesia</a:t>
            </a:r>
            <a:r>
              <a:rPr lang="en-US" sz="1200" dirty="0">
                <a:latin typeface="Noto Sans" panose="020B0502040504020204" pitchFamily="34" charset="0"/>
              </a:rPr>
              <a:t>. </a:t>
            </a:r>
            <a:r>
              <a:rPr lang="en-US" sz="1200" dirty="0" err="1">
                <a:latin typeface="Noto Sans" panose="020B0502040504020204" pitchFamily="34" charset="0"/>
              </a:rPr>
              <a:t>Tenga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cuidado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cómo</a:t>
            </a:r>
            <a:r>
              <a:rPr lang="en-US" sz="1200" dirty="0">
                <a:latin typeface="Noto Sans" panose="020B0502040504020204" pitchFamily="34" charset="0"/>
              </a:rPr>
              <a:t> se </a:t>
            </a:r>
            <a:r>
              <a:rPr lang="en-US" sz="1200" dirty="0" err="1">
                <a:latin typeface="Noto Sans" panose="020B0502040504020204" pitchFamily="34" charset="0"/>
              </a:rPr>
              <a:t>representa</a:t>
            </a:r>
            <a:r>
              <a:rPr lang="en-US" sz="1200" dirty="0">
                <a:latin typeface="Noto Sans" panose="020B0502040504020204" pitchFamily="34" charset="0"/>
              </a:rPr>
              <a:t> a </a:t>
            </a:r>
            <a:r>
              <a:rPr lang="en-US" sz="1200" dirty="0" err="1">
                <a:latin typeface="Noto Sans" panose="020B0502040504020204" pitchFamily="34" charset="0"/>
              </a:rPr>
              <a:t>usted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mismo</a:t>
            </a:r>
            <a:r>
              <a:rPr lang="en-US" sz="1200" dirty="0">
                <a:latin typeface="Noto Sans" panose="020B0502040504020204" pitchFamily="34" charset="0"/>
              </a:rPr>
              <a:t> y a us </a:t>
            </a:r>
            <a:r>
              <a:rPr lang="en-US" sz="1200" dirty="0" err="1">
                <a:latin typeface="Noto Sans" panose="020B0502040504020204" pitchFamily="34" charset="0"/>
              </a:rPr>
              <a:t>fe</a:t>
            </a:r>
            <a:r>
              <a:rPr lang="en-US" sz="1200" dirty="0">
                <a:latin typeface="Noto Sans" panose="020B0502040504020204" pitchFamily="34" charset="0"/>
              </a:rPr>
              <a:t>. No </a:t>
            </a:r>
            <a:r>
              <a:rPr lang="en-US" sz="1200" dirty="0" err="1">
                <a:latin typeface="Noto Sans" panose="020B0502040504020204" pitchFamily="34" charset="0"/>
              </a:rPr>
              <a:t>puedo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enfatizar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demás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este</a:t>
            </a:r>
            <a:r>
              <a:rPr lang="en-US" sz="1200" dirty="0">
                <a:latin typeface="Noto Sans" panose="020B0502040504020204" pitchFamily="34" charset="0"/>
              </a:rPr>
              <a:t> punto. </a:t>
            </a:r>
            <a:r>
              <a:rPr lang="en-US" sz="1200" dirty="0" err="1">
                <a:latin typeface="Noto Sans" panose="020B0502040504020204" pitchFamily="34" charset="0"/>
              </a:rPr>
              <a:t>Hablamos</a:t>
            </a:r>
            <a:r>
              <a:rPr lang="en-US" sz="1200" dirty="0">
                <a:latin typeface="Noto Sans" panose="020B0502040504020204" pitchFamily="34" charset="0"/>
              </a:rPr>
              <a:t> de una </a:t>
            </a:r>
            <a:r>
              <a:rPr lang="en-US" sz="1200" dirty="0" err="1">
                <a:latin typeface="Noto Sans" panose="020B0502040504020204" pitchFamily="34" charset="0"/>
              </a:rPr>
              <a:t>vida</a:t>
            </a:r>
            <a:r>
              <a:rPr lang="en-US" sz="1200" dirty="0">
                <a:latin typeface="Noto Sans" panose="020B0502040504020204" pitchFamily="34" charset="0"/>
              </a:rPr>
              <a:t> que es el </a:t>
            </a:r>
            <a:r>
              <a:rPr lang="en-US" sz="1200" dirty="0" err="1">
                <a:latin typeface="Noto Sans" panose="020B0502040504020204" pitchFamily="34" charset="0"/>
              </a:rPr>
              <a:t>reflejo</a:t>
            </a:r>
            <a:r>
              <a:rPr lang="en-US" sz="1200" dirty="0">
                <a:latin typeface="Noto Sans" panose="020B0502040504020204" pitchFamily="34" charset="0"/>
              </a:rPr>
              <a:t> de Cristo </a:t>
            </a:r>
            <a:r>
              <a:rPr lang="en-US" sz="1200" dirty="0" err="1">
                <a:latin typeface="Noto Sans" panose="020B0502040504020204" pitchFamily="34" charset="0"/>
              </a:rPr>
              <a:t>pero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nos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volvemos</a:t>
            </a:r>
            <a:r>
              <a:rPr lang="en-US" sz="1200" dirty="0">
                <a:latin typeface="Noto Sans" panose="020B0502040504020204" pitchFamily="34" charset="0"/>
              </a:rPr>
              <a:t> diablos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los </a:t>
            </a:r>
            <a:r>
              <a:rPr lang="en-US" sz="1200" dirty="0" err="1">
                <a:latin typeface="Noto Sans" panose="020B0502040504020204" pitchFamily="34" charset="0"/>
              </a:rPr>
              <a:t>medios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sociales</a:t>
            </a:r>
            <a:r>
              <a:rPr lang="en-US" sz="1200" dirty="0">
                <a:latin typeface="Noto Sans" panose="020B0502040504020204" pitchFamily="34" charset="0"/>
              </a:rPr>
              <a:t>. La </a:t>
            </a:r>
            <a:r>
              <a:rPr lang="en-US" sz="1200" dirty="0" err="1">
                <a:latin typeface="Noto Sans" panose="020B0502040504020204" pitchFamily="34" charset="0"/>
              </a:rPr>
              <a:t>gente</a:t>
            </a:r>
            <a:r>
              <a:rPr lang="en-US" sz="1200" dirty="0">
                <a:latin typeface="Noto Sans" panose="020B0502040504020204" pitchFamily="34" charset="0"/>
              </a:rPr>
              <a:t> dice </a:t>
            </a:r>
            <a:r>
              <a:rPr lang="en-US" sz="1200" dirty="0" err="1">
                <a:latin typeface="Noto Sans" panose="020B0502040504020204" pitchFamily="34" charset="0"/>
              </a:rPr>
              <a:t>cosas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los </a:t>
            </a:r>
            <a:r>
              <a:rPr lang="en-US" sz="1200" dirty="0" err="1">
                <a:latin typeface="Noto Sans" panose="020B0502040504020204" pitchFamily="34" charset="0"/>
              </a:rPr>
              <a:t>medios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sociales</a:t>
            </a:r>
            <a:r>
              <a:rPr lang="en-US" sz="1200" dirty="0">
                <a:latin typeface="Noto Sans" panose="020B0502040504020204" pitchFamily="34" charset="0"/>
              </a:rPr>
              <a:t> que </a:t>
            </a:r>
            <a:r>
              <a:rPr lang="en-US" sz="1200" dirty="0" err="1">
                <a:latin typeface="Noto Sans" panose="020B0502040504020204" pitchFamily="34" charset="0"/>
              </a:rPr>
              <a:t>jamás</a:t>
            </a:r>
            <a:r>
              <a:rPr lang="en-US" sz="1200" dirty="0">
                <a:latin typeface="Noto Sans" panose="020B0502040504020204" pitchFamily="34" charset="0"/>
              </a:rPr>
              <a:t> se </a:t>
            </a:r>
            <a:r>
              <a:rPr lang="en-US" sz="1200" dirty="0" err="1">
                <a:latin typeface="Noto Sans" panose="020B0502040504020204" pitchFamily="34" charset="0"/>
              </a:rPr>
              <a:t>animarían</a:t>
            </a:r>
            <a:r>
              <a:rPr lang="en-US" sz="1200" dirty="0">
                <a:latin typeface="Noto Sans" panose="020B0502040504020204" pitchFamily="34" charset="0"/>
              </a:rPr>
              <a:t> a </a:t>
            </a:r>
            <a:r>
              <a:rPr lang="en-US" sz="1200" dirty="0" err="1">
                <a:latin typeface="Noto Sans" panose="020B0502040504020204" pitchFamily="34" charset="0"/>
              </a:rPr>
              <a:t>decir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persona. JAMÁS </a:t>
            </a:r>
            <a:r>
              <a:rPr lang="en-US" sz="1200" dirty="0" err="1">
                <a:latin typeface="Noto Sans" panose="020B0502040504020204" pitchFamily="34" charset="0"/>
              </a:rPr>
              <a:t>deberíamos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decir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algo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los </a:t>
            </a:r>
            <a:r>
              <a:rPr lang="en-US" sz="1200" dirty="0" err="1">
                <a:latin typeface="Noto Sans" panose="020B0502040504020204" pitchFamily="34" charset="0"/>
              </a:rPr>
              <a:t>medios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sociales</a:t>
            </a:r>
            <a:r>
              <a:rPr lang="en-US" sz="1200" dirty="0">
                <a:latin typeface="Noto Sans" panose="020B0502040504020204" pitchFamily="34" charset="0"/>
              </a:rPr>
              <a:t> que </a:t>
            </a:r>
            <a:r>
              <a:rPr lang="en-US" sz="1200" dirty="0" err="1">
                <a:latin typeface="Noto Sans" panose="020B0502040504020204" pitchFamily="34" charset="0"/>
              </a:rPr>
              <a:t>usted</a:t>
            </a:r>
            <a:r>
              <a:rPr lang="en-US" sz="1200" dirty="0">
                <a:latin typeface="Noto Sans" panose="020B0502040504020204" pitchFamily="34" charset="0"/>
              </a:rPr>
              <a:t> no le </a:t>
            </a:r>
            <a:r>
              <a:rPr lang="en-US" sz="1200" dirty="0" err="1">
                <a:latin typeface="Noto Sans" panose="020B0502040504020204" pitchFamily="34" charset="0"/>
              </a:rPr>
              <a:t>diría</a:t>
            </a:r>
            <a:r>
              <a:rPr lang="en-US" sz="1200" dirty="0">
                <a:latin typeface="Noto Sans" panose="020B0502040504020204" pitchFamily="34" charset="0"/>
              </a:rPr>
              <a:t> a </a:t>
            </a:r>
            <a:r>
              <a:rPr lang="en-US" sz="1200" dirty="0" err="1">
                <a:latin typeface="Noto Sans" panose="020B0502040504020204" pitchFamily="34" charset="0"/>
              </a:rPr>
              <a:t>alguien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la </a:t>
            </a:r>
            <a:r>
              <a:rPr lang="en-US" sz="1200" dirty="0" err="1">
                <a:latin typeface="Noto Sans" panose="020B0502040504020204" pitchFamily="34" charset="0"/>
              </a:rPr>
              <a:t>cara</a:t>
            </a:r>
            <a:r>
              <a:rPr lang="en-US" sz="1200" dirty="0">
                <a:latin typeface="Noto Sans" panose="020B0502040504020204" pitchFamily="34" charset="0"/>
              </a:rPr>
              <a:t>. </a:t>
            </a:r>
            <a:r>
              <a:rPr lang="en-US" sz="1200" dirty="0" err="1">
                <a:latin typeface="Noto Sans" panose="020B0502040504020204" pitchFamily="34" charset="0"/>
              </a:rPr>
              <a:t>Escoja</a:t>
            </a:r>
            <a:r>
              <a:rPr lang="en-US" sz="1200" dirty="0">
                <a:latin typeface="Noto Sans" panose="020B0502040504020204" pitchFamily="34" charset="0"/>
              </a:rPr>
              <a:t> sus palabras </a:t>
            </a:r>
            <a:r>
              <a:rPr lang="en-US" sz="1200" dirty="0" err="1">
                <a:latin typeface="Noto Sans" panose="020B0502040504020204" pitchFamily="34" charset="0"/>
              </a:rPr>
              <a:t>sabiamente</a:t>
            </a:r>
            <a:r>
              <a:rPr lang="en-US" sz="1200" dirty="0">
                <a:latin typeface="Noto Sans" panose="020B0502040504020204" pitchFamily="34" charset="0"/>
              </a:rPr>
              <a:t>, y </a:t>
            </a:r>
            <a:r>
              <a:rPr lang="en-US" sz="1200" dirty="0" err="1">
                <a:latin typeface="Noto Sans" panose="020B0502040504020204" pitchFamily="34" charset="0"/>
              </a:rPr>
              <a:t>aproveche</a:t>
            </a:r>
            <a:r>
              <a:rPr lang="en-US" sz="1200" dirty="0">
                <a:latin typeface="Noto Sans" panose="020B0502040504020204" pitchFamily="34" charset="0"/>
              </a:rPr>
              <a:t> al </a:t>
            </a:r>
            <a:r>
              <a:rPr lang="en-US" sz="1200" dirty="0" err="1">
                <a:latin typeface="Noto Sans" panose="020B0502040504020204" pitchFamily="34" charset="0"/>
              </a:rPr>
              <a:t>máximo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su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influencia</a:t>
            </a:r>
            <a:r>
              <a:rPr lang="en-US" sz="1200" dirty="0">
                <a:latin typeface="Noto Sans" panose="020B0502040504020204" pitchFamily="34" charset="0"/>
              </a:rPr>
              <a:t> digital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162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Elena White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sabía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</a:t>
            </a:r>
            <a:r>
              <a:rPr lang="en-US" sz="1200" dirty="0" err="1">
                <a:latin typeface="Noto Sans" panose="020B0502040504020204" pitchFamily="34" charset="0"/>
              </a:rPr>
              <a:t>r</a:t>
            </a:r>
            <a:r>
              <a:rPr lang="en-US" sz="1200" dirty="0">
                <a:latin typeface="Noto Sans" panose="020B0502040504020204" pitchFamily="34" charset="0"/>
              </a:rPr>
              <a:t> que </a:t>
            </a:r>
            <a:r>
              <a:rPr lang="en-US" sz="1200" dirty="0" err="1">
                <a:latin typeface="Noto Sans" panose="020B0502040504020204" pitchFamily="34" charset="0"/>
              </a:rPr>
              <a:t>nadie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</a:t>
            </a:r>
            <a:r>
              <a:rPr lang="en-US" sz="1200" dirty="0" err="1">
                <a:latin typeface="Noto Sans" panose="020B0502040504020204" pitchFamily="34" charset="0"/>
              </a:rPr>
              <a:t>rtar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</a:t>
            </a:r>
            <a:r>
              <a:rPr lang="en-US" sz="1200" dirty="0">
                <a:latin typeface="Noto Sans" panose="020B0502040504020204" pitchFamily="34" charset="0"/>
              </a:rPr>
              <a:t>r </a:t>
            </a:r>
            <a:r>
              <a:rPr lang="en-US" sz="1200" dirty="0" err="1">
                <a:latin typeface="Noto Sans" panose="020B0502040504020204" pitchFamily="34" charset="0"/>
              </a:rPr>
              <a:t>así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decirlo</a:t>
            </a:r>
            <a:r>
              <a:rPr lang="en-US" sz="1200" dirty="0">
                <a:latin typeface="Noto Sans" panose="020B0502040504020204" pitchFamily="34" charset="0"/>
              </a:rPr>
              <a:t> la </a:t>
            </a:r>
            <a:r>
              <a:rPr lang="en-US" sz="1200" dirty="0" err="1">
                <a:latin typeface="Noto Sans" panose="020B0502040504020204" pitchFamily="34" charset="0"/>
              </a:rPr>
              <a:t>conversación</a:t>
            </a:r>
            <a:r>
              <a:rPr lang="en-US" sz="1200" dirty="0">
                <a:latin typeface="Noto Sans" panose="020B0502040504020204" pitchFamily="34" charset="0"/>
              </a:rPr>
              <a:t>. Les </a:t>
            </a:r>
            <a:r>
              <a:rPr lang="en-US" sz="1200" dirty="0" err="1">
                <a:latin typeface="Noto Sans" panose="020B0502040504020204" pitchFamily="34" charset="0"/>
              </a:rPr>
              <a:t>imploro</a:t>
            </a:r>
            <a:r>
              <a:rPr lang="en-US" sz="1200" dirty="0">
                <a:latin typeface="Noto Sans" panose="020B0502040504020204" pitchFamily="34" charset="0"/>
              </a:rPr>
              <a:t> que </a:t>
            </a:r>
            <a:r>
              <a:rPr lang="en-US" sz="1200" dirty="0" err="1">
                <a:latin typeface="Noto Sans" panose="020B0502040504020204" pitchFamily="34" charset="0"/>
              </a:rPr>
              <a:t>tomen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muy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serio </a:t>
            </a:r>
            <a:r>
              <a:rPr lang="en-US" sz="1200" dirty="0" err="1">
                <a:latin typeface="Noto Sans" panose="020B0502040504020204" pitchFamily="34" charset="0"/>
              </a:rPr>
              <a:t>esta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cita</a:t>
            </a:r>
            <a:r>
              <a:rPr lang="en-US" baseline="0" dirty="0"/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41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ra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ayudarle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a responder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esa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pregunta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… El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propósito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principal de hoy es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compartir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consejos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prácticos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para conserver el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profesionalismo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,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qué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evitar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para que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su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influencia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siga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siendo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positiva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,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consejos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para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protegerse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y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proteger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a la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iglesia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,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así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como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también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consecuencias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posibles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de una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inadecuada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gestion de los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medios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sociales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.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También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hablaremos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de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maneras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de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incluir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estrategias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digitales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en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su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estrategia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general de Comunicaciones.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En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nuestro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sitio web se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puede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hallar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una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cobertura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más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profunda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sobre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esos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temas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.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859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tiempos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cambiado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</a:t>
            </a:r>
            <a:r>
              <a:rPr lang="en-US" sz="1200" b="1" dirty="0" err="1">
                <a:latin typeface="Noto Sans" panose="020B0502040504020204" pitchFamily="34" charset="0"/>
              </a:rPr>
              <a:t>ra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todos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somos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escritores</a:t>
            </a:r>
            <a:r>
              <a:rPr lang="en-US" sz="1200" b="1" dirty="0">
                <a:latin typeface="Noto Sans" panose="020B0502040504020204" pitchFamily="34" charset="0"/>
              </a:rPr>
              <a:t> y editors. </a:t>
            </a:r>
            <a:r>
              <a:rPr lang="en-US" sz="1200" b="1" dirty="0" err="1">
                <a:latin typeface="Noto Sans" panose="020B0502040504020204" pitchFamily="34" charset="0"/>
              </a:rPr>
              <a:t>Esta</a:t>
            </a:r>
            <a:r>
              <a:rPr lang="en-US" sz="1200" b="1" dirty="0">
                <a:latin typeface="Noto Sans" panose="020B0502040504020204" pitchFamily="34" charset="0"/>
              </a:rPr>
              <a:t> </a:t>
            </a:r>
            <a:r>
              <a:rPr lang="en-US" sz="1200" b="1" dirty="0" err="1">
                <a:latin typeface="Noto Sans" panose="020B0502040504020204" pitchFamily="34" charset="0"/>
              </a:rPr>
              <a:t>capacidad</a:t>
            </a:r>
            <a:r>
              <a:rPr lang="en-US" sz="1200" b="1" dirty="0">
                <a:latin typeface="Noto Sans" panose="020B0502040504020204" pitchFamily="34" charset="0"/>
              </a:rPr>
              <a:t>, sin embargo, </a:t>
            </a:r>
            <a:r>
              <a:rPr lang="en-US" sz="1200" b="1" dirty="0" err="1">
                <a:latin typeface="Noto Sans" panose="020B0502040504020204" pitchFamily="34" charset="0"/>
              </a:rPr>
              <a:t>conlleva</a:t>
            </a:r>
            <a:r>
              <a:rPr lang="en-US" sz="1200" b="1" dirty="0">
                <a:latin typeface="Noto Sans" panose="020B0502040504020204" pitchFamily="34" charset="0"/>
              </a:rPr>
              <a:t> una </a:t>
            </a:r>
            <a:r>
              <a:rPr lang="en-US" sz="1200" b="1" dirty="0" err="1">
                <a:latin typeface="Noto Sans" panose="020B0502040504020204" pitchFamily="34" charset="0"/>
              </a:rPr>
              <a:t>responsabilidad</a:t>
            </a:r>
            <a:r>
              <a:rPr lang="en-US" sz="1200" dirty="0">
                <a:latin typeface="Noto Sans" panose="020B0502040504020204" pitchFamily="34" charset="0"/>
              </a:rPr>
              <a:t>. </a:t>
            </a:r>
            <a:r>
              <a:rPr lang="en-US" sz="1200" dirty="0" err="1">
                <a:latin typeface="Noto Sans" panose="020B0502040504020204" pitchFamily="34" charset="0"/>
              </a:rPr>
              <a:t>Esta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cita</a:t>
            </a:r>
            <a:r>
              <a:rPr lang="en-US" sz="1200" dirty="0">
                <a:latin typeface="Noto Sans" panose="020B0502040504020204" pitchFamily="34" charset="0"/>
              </a:rPr>
              <a:t> es un </a:t>
            </a:r>
            <a:r>
              <a:rPr lang="en-US" sz="1200" dirty="0" err="1">
                <a:latin typeface="Noto Sans" panose="020B0502040504020204" pitchFamily="34" charset="0"/>
              </a:rPr>
              <a:t>recordatorio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poderoso</a:t>
            </a:r>
            <a:r>
              <a:rPr lang="en-US" sz="1200" dirty="0">
                <a:latin typeface="Noto Sans" panose="020B0502040504020204" pitchFamily="34" charset="0"/>
              </a:rPr>
              <a:t> y </a:t>
            </a:r>
            <a:r>
              <a:rPr lang="en-US" sz="1200" dirty="0" err="1">
                <a:latin typeface="Noto Sans" panose="020B0502040504020204" pitchFamily="34" charset="0"/>
              </a:rPr>
              <a:t>relevante</a:t>
            </a:r>
            <a:r>
              <a:rPr lang="en-US" sz="1200" dirty="0">
                <a:latin typeface="Noto Sans" panose="020B0502040504020204" pitchFamily="34" charset="0"/>
              </a:rPr>
              <a:t> de la </a:t>
            </a:r>
            <a:r>
              <a:rPr lang="en-US" sz="1200" dirty="0" err="1">
                <a:latin typeface="Noto Sans" panose="020B0502040504020204" pitchFamily="34" charset="0"/>
              </a:rPr>
              <a:t>solemne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tarea</a:t>
            </a:r>
            <a:r>
              <a:rPr lang="en-US" sz="1200" dirty="0">
                <a:latin typeface="Noto Sans" panose="020B0502040504020204" pitchFamily="34" charset="0"/>
              </a:rPr>
              <a:t> que se </a:t>
            </a:r>
            <a:r>
              <a:rPr lang="en-US" sz="1200" dirty="0" err="1">
                <a:latin typeface="Noto Sans" panose="020B0502040504020204" pitchFamily="34" charset="0"/>
              </a:rPr>
              <a:t>nos</a:t>
            </a:r>
            <a:r>
              <a:rPr lang="en-US" sz="1200" dirty="0">
                <a:latin typeface="Noto Sans" panose="020B0502040504020204" pitchFamily="34" charset="0"/>
              </a:rPr>
              <a:t> ha </a:t>
            </a:r>
            <a:r>
              <a:rPr lang="en-US" sz="1200" dirty="0" err="1">
                <a:latin typeface="Noto Sans" panose="020B0502040504020204" pitchFamily="34" charset="0"/>
              </a:rPr>
              <a:t>encomendado</a:t>
            </a:r>
            <a:r>
              <a:rPr lang="en-US" sz="1200" dirty="0">
                <a:latin typeface="Noto Sans" panose="020B0502040504020204" pitchFamily="34" charset="0"/>
              </a:rPr>
              <a:t>. </a:t>
            </a:r>
            <a:r>
              <a:rPr lang="en-US" sz="1200" dirty="0" err="1">
                <a:latin typeface="Noto Sans" panose="020B0502040504020204" pitchFamily="34" charset="0"/>
              </a:rPr>
              <a:t>Animo</a:t>
            </a:r>
            <a:r>
              <a:rPr lang="en-US" sz="1200" dirty="0">
                <a:latin typeface="Noto Sans" panose="020B0502040504020204" pitchFamily="34" charset="0"/>
              </a:rPr>
              <a:t> a </a:t>
            </a:r>
            <a:r>
              <a:rPr lang="en-US" sz="1200" dirty="0" err="1">
                <a:latin typeface="Noto Sans" panose="020B0502040504020204" pitchFamily="34" charset="0"/>
              </a:rPr>
              <a:t>todos</a:t>
            </a:r>
            <a:r>
              <a:rPr lang="en-US" sz="1200" dirty="0">
                <a:latin typeface="Noto Sans" panose="020B0502040504020204" pitchFamily="34" charset="0"/>
              </a:rPr>
              <a:t> los que </a:t>
            </a:r>
            <a:r>
              <a:rPr lang="en-US" sz="1200" dirty="0" err="1">
                <a:latin typeface="Noto Sans" panose="020B0502040504020204" pitchFamily="34" charset="0"/>
              </a:rPr>
              <a:t>están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los </a:t>
            </a:r>
            <a:r>
              <a:rPr lang="en-US" sz="1200" dirty="0" err="1">
                <a:latin typeface="Noto Sans" panose="020B0502040504020204" pitchFamily="34" charset="0"/>
              </a:rPr>
              <a:t>medios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sociales</a:t>
            </a:r>
            <a:r>
              <a:rPr lang="en-US" sz="1200" dirty="0">
                <a:latin typeface="Noto Sans" panose="020B0502040504020204" pitchFamily="34" charset="0"/>
              </a:rPr>
              <a:t> a que lean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Consejos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para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194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Como </a:t>
            </a:r>
            <a:r>
              <a:rPr lang="en-US" b="1" dirty="0" err="1"/>
              <a:t>puede</a:t>
            </a:r>
            <a:r>
              <a:rPr lang="en-US" b="1" dirty="0"/>
              <a:t> </a:t>
            </a:r>
            <a:r>
              <a:rPr lang="en-US" b="1" dirty="0" err="1"/>
              <a:t>haber</a:t>
            </a:r>
            <a:r>
              <a:rPr lang="en-US" b="1" dirty="0"/>
              <a:t> </a:t>
            </a:r>
            <a:r>
              <a:rPr lang="en-US" b="1" dirty="0" err="1"/>
              <a:t>notado</a:t>
            </a:r>
            <a:r>
              <a:rPr lang="en-US" b="1" dirty="0"/>
              <a:t>, sus </a:t>
            </a:r>
            <a:r>
              <a:rPr lang="en-US" b="1" dirty="0" err="1"/>
              <a:t>colegas</a:t>
            </a:r>
            <a:r>
              <a:rPr lang="en-US" b="1" dirty="0"/>
              <a:t> y USTED son personas </a:t>
            </a:r>
            <a:r>
              <a:rPr lang="en-US" b="1" dirty="0" err="1"/>
              <a:t>imperfectas</a:t>
            </a:r>
            <a:r>
              <a:rPr lang="en-US" b="1" dirty="0"/>
              <a:t>. </a:t>
            </a:r>
            <a:r>
              <a:rPr lang="en-US" b="1" dirty="0" err="1"/>
              <a:t>Todos</a:t>
            </a:r>
            <a:r>
              <a:rPr lang="en-US" b="1" dirty="0"/>
              <a:t> </a:t>
            </a:r>
            <a:r>
              <a:rPr lang="en-US" b="1" dirty="0" err="1"/>
              <a:t>tienen</a:t>
            </a:r>
            <a:r>
              <a:rPr lang="en-US" b="1" dirty="0"/>
              <a:t> sus </a:t>
            </a:r>
            <a:r>
              <a:rPr lang="en-US" b="1" dirty="0" err="1"/>
              <a:t>días</a:t>
            </a:r>
            <a:r>
              <a:rPr lang="en-US" b="1" dirty="0"/>
              <a:t> </a:t>
            </a:r>
            <a:r>
              <a:rPr lang="en-US" b="1" dirty="0" err="1"/>
              <a:t>buenos</a:t>
            </a:r>
            <a:r>
              <a:rPr lang="en-US" b="1" dirty="0"/>
              <a:t> y </a:t>
            </a:r>
            <a:r>
              <a:rPr lang="en-US" b="1" dirty="0" err="1"/>
              <a:t>malos</a:t>
            </a:r>
            <a:r>
              <a:rPr lang="en-US" b="1" dirty="0"/>
              <a:t>. No </a:t>
            </a:r>
            <a:r>
              <a:rPr lang="en-US" b="1" dirty="0" err="1"/>
              <a:t>saque</a:t>
            </a:r>
            <a:r>
              <a:rPr lang="en-US" b="1" dirty="0"/>
              <a:t> a </a:t>
            </a:r>
            <a:r>
              <a:rPr lang="en-US" b="1" dirty="0" err="1"/>
              <a:t>relucir</a:t>
            </a:r>
            <a:r>
              <a:rPr lang="en-US" b="1" dirty="0"/>
              <a:t> sus </a:t>
            </a:r>
            <a:r>
              <a:rPr lang="en-US" b="1" dirty="0" err="1"/>
              <a:t>problemas</a:t>
            </a:r>
            <a:r>
              <a:rPr lang="en-US" b="1" dirty="0"/>
              <a:t> del </a:t>
            </a:r>
            <a:r>
              <a:rPr lang="en-US" b="1" dirty="0" err="1"/>
              <a:t>trabajo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los </a:t>
            </a:r>
            <a:r>
              <a:rPr lang="en-US" b="1" dirty="0" err="1"/>
              <a:t>medios</a:t>
            </a:r>
            <a:r>
              <a:rPr lang="en-US" b="1" dirty="0"/>
              <a:t> </a:t>
            </a:r>
            <a:r>
              <a:rPr lang="en-US" b="1" dirty="0" err="1"/>
              <a:t>sociales</a:t>
            </a:r>
            <a:r>
              <a:rPr lang="en-US" b="1" dirty="0"/>
              <a:t> o use sus </a:t>
            </a:r>
            <a:r>
              <a:rPr lang="en-US" b="1" dirty="0" err="1"/>
              <a:t>canales</a:t>
            </a:r>
            <a:r>
              <a:rPr lang="en-US" b="1" dirty="0"/>
              <a:t> para </a:t>
            </a:r>
            <a:r>
              <a:rPr lang="en-US" b="1" dirty="0" err="1"/>
              <a:t>reproducir</a:t>
            </a:r>
            <a:r>
              <a:rPr lang="en-US" b="1" dirty="0"/>
              <a:t> los </a:t>
            </a:r>
            <a:r>
              <a:rPr lang="en-US" b="1" dirty="0" err="1"/>
              <a:t>problemas</a:t>
            </a:r>
            <a:r>
              <a:rPr lang="en-US" b="1" dirty="0"/>
              <a:t> que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la </a:t>
            </a:r>
            <a:r>
              <a:rPr lang="en-US" b="1" dirty="0" err="1"/>
              <a:t>iglesia</a:t>
            </a:r>
            <a:r>
              <a:rPr lang="en-US" b="1" dirty="0"/>
              <a:t>. </a:t>
            </a:r>
            <a:r>
              <a:rPr lang="en-US" b="1" dirty="0" err="1"/>
              <a:t>Otros</a:t>
            </a:r>
            <a:r>
              <a:rPr lang="en-US" b="1" dirty="0"/>
              <a:t> </a:t>
            </a:r>
            <a:r>
              <a:rPr lang="en-US" b="1" dirty="0" err="1"/>
              <a:t>podrían</a:t>
            </a:r>
            <a:r>
              <a:rPr lang="en-US" b="1" dirty="0"/>
              <a:t> </a:t>
            </a:r>
            <a:r>
              <a:rPr lang="en-US" b="1" dirty="0" err="1"/>
              <a:t>sufrir</a:t>
            </a:r>
            <a:r>
              <a:rPr lang="en-US" b="1" dirty="0"/>
              <a:t> un </a:t>
            </a:r>
            <a:r>
              <a:rPr lang="en-US" b="1" dirty="0" err="1"/>
              <a:t>impacto</a:t>
            </a:r>
            <a:r>
              <a:rPr lang="en-US" b="1" dirty="0"/>
              <a:t> </a:t>
            </a:r>
            <a:r>
              <a:rPr lang="en-US" b="1" dirty="0" err="1"/>
              <a:t>negativo</a:t>
            </a:r>
            <a:r>
              <a:rPr lang="en-US" b="1" dirty="0"/>
              <a:t> y </a:t>
            </a:r>
            <a:r>
              <a:rPr lang="en-US" b="1" dirty="0" err="1"/>
              <a:t>alejarse</a:t>
            </a:r>
            <a:r>
              <a:rPr lang="en-US" b="1" dirty="0"/>
              <a:t> de la </a:t>
            </a:r>
            <a:r>
              <a:rPr lang="en-US" b="1" dirty="0" err="1"/>
              <a:t>iglesia</a:t>
            </a:r>
            <a:r>
              <a:rPr lang="en-US" b="1" dirty="0"/>
              <a:t>. </a:t>
            </a:r>
            <a:r>
              <a:rPr lang="en-US" b="1" dirty="0" err="1"/>
              <a:t>También</a:t>
            </a:r>
            <a:r>
              <a:rPr lang="en-US" b="1" dirty="0"/>
              <a:t> </a:t>
            </a:r>
            <a:r>
              <a:rPr lang="en-US" b="1" dirty="0" err="1"/>
              <a:t>podría</a:t>
            </a:r>
            <a:r>
              <a:rPr lang="en-US" b="1" dirty="0"/>
              <a:t> </a:t>
            </a:r>
            <a:r>
              <a:rPr lang="en-US" b="1" dirty="0" err="1"/>
              <a:t>quedar</a:t>
            </a:r>
            <a:r>
              <a:rPr lang="en-US" b="1" dirty="0"/>
              <a:t> </a:t>
            </a:r>
            <a:r>
              <a:rPr lang="en-US" b="1" dirty="0" err="1"/>
              <a:t>expuesto</a:t>
            </a:r>
            <a:r>
              <a:rPr lang="en-US" b="1" dirty="0"/>
              <a:t> o </a:t>
            </a:r>
            <a:r>
              <a:rPr lang="en-US" b="1" dirty="0" err="1"/>
              <a:t>poner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peligro</a:t>
            </a:r>
            <a:r>
              <a:rPr lang="en-US" b="1" dirty="0"/>
              <a:t> </a:t>
            </a:r>
            <a:r>
              <a:rPr lang="en-US" b="1" dirty="0" err="1"/>
              <a:t>su</a:t>
            </a:r>
            <a:r>
              <a:rPr lang="en-US" b="1" dirty="0"/>
              <a:t> </a:t>
            </a:r>
            <a:r>
              <a:rPr lang="en-US" b="1" dirty="0" err="1"/>
              <a:t>empleo</a:t>
            </a:r>
            <a:r>
              <a:rPr lang="en-US" b="1" dirty="0"/>
              <a:t>. La </a:t>
            </a:r>
            <a:r>
              <a:rPr lang="en-US" b="1" dirty="0" err="1"/>
              <a:t>comunidad</a:t>
            </a:r>
            <a:r>
              <a:rPr lang="en-US" b="1" dirty="0"/>
              <a:t> </a:t>
            </a:r>
            <a:r>
              <a:rPr lang="en-US" b="1" dirty="0" err="1"/>
              <a:t>adventista</a:t>
            </a:r>
            <a:r>
              <a:rPr lang="en-US" b="1" dirty="0"/>
              <a:t> </a:t>
            </a:r>
            <a:r>
              <a:rPr lang="en-US" b="1" dirty="0" err="1"/>
              <a:t>está</a:t>
            </a:r>
            <a:r>
              <a:rPr lang="en-US" b="1" dirty="0"/>
              <a:t> </a:t>
            </a:r>
            <a:r>
              <a:rPr lang="en-US" b="1" dirty="0" err="1"/>
              <a:t>conectada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línea</a:t>
            </a:r>
            <a:r>
              <a:rPr lang="en-US" b="1" dirty="0"/>
              <a:t> de </a:t>
            </a:r>
            <a:r>
              <a:rPr lang="en-US" b="1" dirty="0" err="1"/>
              <a:t>manera</a:t>
            </a:r>
            <a:r>
              <a:rPr lang="en-US" b="1" dirty="0"/>
              <a:t> </a:t>
            </a:r>
            <a:r>
              <a:rPr lang="en-US" b="1" dirty="0" err="1"/>
              <a:t>muy</a:t>
            </a:r>
            <a:r>
              <a:rPr lang="en-US" b="1" dirty="0"/>
              <a:t> </a:t>
            </a:r>
            <a:r>
              <a:rPr lang="en-US" b="1" dirty="0" err="1"/>
              <a:t>estrecha</a:t>
            </a:r>
            <a:r>
              <a:rPr lang="en-US" b="1" dirty="0"/>
              <a:t>, de </a:t>
            </a:r>
            <a:r>
              <a:rPr lang="en-US" b="1" dirty="0" err="1"/>
              <a:t>manera</a:t>
            </a:r>
            <a:r>
              <a:rPr lang="en-US" b="1" dirty="0"/>
              <a:t> que lo que </a:t>
            </a:r>
            <a:r>
              <a:rPr lang="en-US" b="1" dirty="0" err="1"/>
              <a:t>publique</a:t>
            </a:r>
            <a:r>
              <a:rPr lang="en-US" b="1" dirty="0"/>
              <a:t> </a:t>
            </a:r>
            <a:r>
              <a:rPr lang="en-US" b="1" dirty="0" err="1"/>
              <a:t>puede</a:t>
            </a:r>
            <a:r>
              <a:rPr lang="en-US" b="1" dirty="0"/>
              <a:t> ser visto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muchas</a:t>
            </a:r>
            <a:r>
              <a:rPr lang="en-US" b="1" dirty="0"/>
              <a:t> </a:t>
            </a:r>
            <a:r>
              <a:rPr lang="en-US" b="1" dirty="0" err="1"/>
              <a:t>partes</a:t>
            </a:r>
            <a:r>
              <a:rPr lang="en-US" b="1" dirty="0"/>
              <a:t>. </a:t>
            </a:r>
            <a:r>
              <a:rPr lang="en-US" b="1" dirty="0" err="1"/>
              <a:t>Siempre</a:t>
            </a:r>
            <a:r>
              <a:rPr lang="en-US" b="1" dirty="0"/>
              <a:t> es </a:t>
            </a:r>
            <a:r>
              <a:rPr lang="en-US" b="1" dirty="0" err="1"/>
              <a:t>mejor</a:t>
            </a:r>
            <a:r>
              <a:rPr lang="en-US" b="1" dirty="0"/>
              <a:t> </a:t>
            </a:r>
            <a:r>
              <a:rPr lang="en-US" b="1" dirty="0" err="1"/>
              <a:t>buscar</a:t>
            </a:r>
            <a:r>
              <a:rPr lang="en-US" b="1" dirty="0"/>
              <a:t> </a:t>
            </a:r>
            <a:r>
              <a:rPr lang="en-US" b="1" dirty="0" err="1"/>
              <a:t>consejo</a:t>
            </a:r>
            <a:r>
              <a:rPr lang="en-US" b="1" dirty="0"/>
              <a:t> </a:t>
            </a:r>
            <a:r>
              <a:rPr lang="en-US" b="1" dirty="0" err="1"/>
              <a:t>fuera</a:t>
            </a:r>
            <a:r>
              <a:rPr lang="en-US" b="1" dirty="0"/>
              <a:t> de </a:t>
            </a:r>
            <a:r>
              <a:rPr lang="en-US" b="1" dirty="0" err="1"/>
              <a:t>línea</a:t>
            </a:r>
            <a:r>
              <a:rPr lang="en-US" b="1" dirty="0"/>
              <a:t> o </a:t>
            </a:r>
            <a:r>
              <a:rPr lang="en-US" b="1" dirty="0" err="1"/>
              <a:t>dirigir</a:t>
            </a:r>
            <a:r>
              <a:rPr lang="en-US" b="1" dirty="0"/>
              <a:t> sus </a:t>
            </a:r>
            <a:r>
              <a:rPr lang="en-US" b="1" dirty="0" err="1"/>
              <a:t>observaciones</a:t>
            </a:r>
            <a:r>
              <a:rPr lang="en-US" b="1" dirty="0"/>
              <a:t> 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Humanos.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Enfóquese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y, al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igual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cualquier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resuelva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problemas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privada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[EJEMPLO DE INFORME DIRECTO]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039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Proteja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miembros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menores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edad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cuidadoso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miembros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especial con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niños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Evite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imágenes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un padre o tutor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firmado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formulario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autorización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fotografía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350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perfiles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ministerios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orientados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miembros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deberían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diseñados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responder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específicas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orientación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espiritual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razonable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ministerio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reflejan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las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conversaciones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privadas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sus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seguidores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menores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edad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cuenta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personal.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basarse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Pautas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Departamento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Educación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Ciudad de Nueva York.</a:t>
            </a:r>
            <a:r>
              <a:rPr lang="en-US" sz="1200" b="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241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transparencia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clave para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protegerse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proteger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organización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proteger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niño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Toda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posible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tnga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intercambios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públicos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los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menores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edad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358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Los </a:t>
            </a:r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 son </a:t>
            </a:r>
            <a:r>
              <a:rPr lang="en-US" dirty="0" err="1"/>
              <a:t>dinámicos</a:t>
            </a:r>
            <a:r>
              <a:rPr lang="en-US" dirty="0"/>
              <a:t> y </a:t>
            </a:r>
            <a:r>
              <a:rPr lang="en-US" dirty="0" err="1"/>
              <a:t>constantes</a:t>
            </a:r>
            <a:r>
              <a:rPr lang="en-US" dirty="0"/>
              <a:t>. Si </a:t>
            </a:r>
            <a:r>
              <a:rPr lang="en-US" dirty="0" err="1"/>
              <a:t>usted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algo</a:t>
            </a:r>
            <a:r>
              <a:rPr lang="en-US" dirty="0"/>
              <a:t> que </a:t>
            </a:r>
            <a:r>
              <a:rPr lang="en-US" dirty="0" err="1"/>
              <a:t>debería</a:t>
            </a:r>
            <a:r>
              <a:rPr lang="en-US" dirty="0"/>
              <a:t> se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tratado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</a:t>
            </a:r>
            <a:r>
              <a:rPr lang="es-A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ón</a:t>
            </a:r>
            <a:r>
              <a:rPr lang="es-A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la actividad en los medios sociales o en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relación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organización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misión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háganoslo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saber. La Internet es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necesitamos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situaciones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antes de que se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salgan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control. Por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quejas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legítimas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 publican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línea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conferencia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necesario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declaraciones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falsas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hechas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iglesia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persona que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recibiendo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tracción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volviéndose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viral.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Cuando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sucede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póngase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contacto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el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gerente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pertinente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comunicaciones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880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Los </a:t>
            </a:r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se</a:t>
            </a:r>
            <a:r>
              <a:rPr lang="en-US" sz="1200" dirty="0">
                <a:latin typeface="Noto Sans" panose="020B0502040504020204" pitchFamily="34" charset="0"/>
              </a:rPr>
              <a:t>r </a:t>
            </a:r>
            <a:r>
              <a:rPr lang="en-US" sz="1200" dirty="0" err="1">
                <a:latin typeface="Noto Sans" panose="020B0502040504020204" pitchFamily="34" charset="0"/>
              </a:rPr>
              <a:t>adictivos</a:t>
            </a:r>
            <a:r>
              <a:rPr lang="en-US" sz="1200" dirty="0">
                <a:latin typeface="Noto Sans" panose="020B0502040504020204" pitchFamily="34" charset="0"/>
              </a:rPr>
              <a:t>. Tiene que saber </a:t>
            </a:r>
            <a:r>
              <a:rPr lang="en-US" sz="1200" dirty="0" err="1">
                <a:latin typeface="Noto Sans" panose="020B0502040504020204" pitchFamily="34" charset="0"/>
              </a:rPr>
              <a:t>cuándo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desconectarlos</a:t>
            </a:r>
            <a:r>
              <a:rPr lang="en-US" sz="1200" dirty="0">
                <a:latin typeface="Noto Sans" panose="020B0502040504020204" pitchFamily="34" charset="0"/>
              </a:rPr>
              <a:t>.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realidad</a:t>
            </a:r>
            <a:r>
              <a:rPr lang="en-US" sz="1200" dirty="0">
                <a:latin typeface="Noto Sans" panose="020B0502040504020204" pitchFamily="34" charset="0"/>
              </a:rPr>
              <a:t>, es </a:t>
            </a:r>
            <a:r>
              <a:rPr lang="en-US" sz="1200" dirty="0" err="1">
                <a:latin typeface="Noto Sans" panose="020B0502040504020204" pitchFamily="34" charset="0"/>
              </a:rPr>
              <a:t>saludable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tomarse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descansos</a:t>
            </a:r>
            <a:r>
              <a:rPr lang="en-US" sz="1200" dirty="0">
                <a:latin typeface="Noto Sans" panose="020B0502040504020204" pitchFamily="34" charset="0"/>
              </a:rPr>
              <a:t> de los </a:t>
            </a:r>
            <a:r>
              <a:rPr lang="en-US" sz="1200" dirty="0" err="1">
                <a:latin typeface="Noto Sans" panose="020B0502040504020204" pitchFamily="34" charset="0"/>
              </a:rPr>
              <a:t>medios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sociales</a:t>
            </a:r>
            <a:r>
              <a:rPr lang="en-US" sz="1200" dirty="0">
                <a:latin typeface="Noto Sans" panose="020B0502040504020204" pitchFamily="34" charset="0"/>
              </a:rPr>
              <a:t>,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especial </a:t>
            </a:r>
            <a:r>
              <a:rPr lang="en-US" sz="1200" dirty="0" err="1">
                <a:latin typeface="Noto Sans" panose="020B0502040504020204" pitchFamily="34" charset="0"/>
              </a:rPr>
              <a:t>si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ustedes</a:t>
            </a:r>
            <a:r>
              <a:rPr lang="en-US" sz="1200" dirty="0">
                <a:latin typeface="Noto Sans" panose="020B0502040504020204" pitchFamily="34" charset="0"/>
              </a:rPr>
              <a:t> son </a:t>
            </a:r>
            <a:r>
              <a:rPr lang="en-US" sz="1200" dirty="0" err="1">
                <a:latin typeface="Noto Sans" panose="020B0502040504020204" pitchFamily="34" charset="0"/>
              </a:rPr>
              <a:t>como</a:t>
            </a:r>
            <a:r>
              <a:rPr lang="en-US" sz="1200" dirty="0">
                <a:latin typeface="Noto Sans" panose="020B0502040504020204" pitchFamily="34" charset="0"/>
              </a:rPr>
              <a:t> y </a:t>
            </a:r>
            <a:r>
              <a:rPr lang="en-US" sz="1200" dirty="0" err="1">
                <a:latin typeface="Noto Sans" panose="020B0502040504020204" pitchFamily="34" charset="0"/>
              </a:rPr>
              <a:t>eso</a:t>
            </a:r>
            <a:r>
              <a:rPr lang="en-US" sz="1200" dirty="0">
                <a:latin typeface="Noto Sans" panose="020B0502040504020204" pitchFamily="34" charset="0"/>
              </a:rPr>
              <a:t> es </a:t>
            </a:r>
            <a:r>
              <a:rPr lang="en-US" sz="1200" dirty="0" err="1">
                <a:latin typeface="Noto Sans" panose="020B0502040504020204" pitchFamily="34" charset="0"/>
              </a:rPr>
              <a:t>parte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su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trabajo</a:t>
            </a:r>
            <a:r>
              <a:rPr lang="en-US" sz="1200" dirty="0">
                <a:latin typeface="Noto Sans" panose="020B0502040504020204" pitchFamily="34" charset="0"/>
              </a:rPr>
              <a:t>. </a:t>
            </a:r>
            <a:r>
              <a:rPr lang="en-US" sz="1200" dirty="0" err="1">
                <a:latin typeface="Noto Sans" panose="020B0502040504020204" pitchFamily="34" charset="0"/>
              </a:rPr>
              <a:t>Hágase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tiempo</a:t>
            </a:r>
            <a:r>
              <a:rPr lang="en-US" sz="1200" dirty="0">
                <a:latin typeface="Noto Sans" panose="020B0502040504020204" pitchFamily="34" charset="0"/>
              </a:rPr>
              <a:t> para </a:t>
            </a:r>
            <a:r>
              <a:rPr lang="en-US" sz="1200" dirty="0" err="1">
                <a:latin typeface="Noto Sans" panose="020B0502040504020204" pitchFamily="34" charset="0"/>
              </a:rPr>
              <a:t>interactuar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cara</a:t>
            </a:r>
            <a:r>
              <a:rPr lang="en-US" sz="1200" dirty="0">
                <a:latin typeface="Noto Sans" panose="020B0502040504020204" pitchFamily="34" charset="0"/>
              </a:rPr>
              <a:t> a </a:t>
            </a:r>
            <a:r>
              <a:rPr lang="en-US" sz="1200" dirty="0" err="1">
                <a:latin typeface="Noto Sans" panose="020B0502040504020204" pitchFamily="34" charset="0"/>
              </a:rPr>
              <a:t>cara</a:t>
            </a:r>
            <a:r>
              <a:rPr lang="en-US" sz="1200" dirty="0">
                <a:latin typeface="Noto Sans" panose="020B0502040504020204" pitchFamily="34" charset="0"/>
              </a:rPr>
              <a:t> con las personas. Los </a:t>
            </a:r>
            <a:r>
              <a:rPr lang="en-US" sz="1200" dirty="0" err="1">
                <a:latin typeface="Noto Sans" panose="020B0502040504020204" pitchFamily="34" charset="0"/>
              </a:rPr>
              <a:t>medios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sociales</a:t>
            </a:r>
            <a:r>
              <a:rPr lang="en-US" sz="1200" dirty="0">
                <a:latin typeface="Noto Sans" panose="020B0502040504020204" pitchFamily="34" charset="0"/>
              </a:rPr>
              <a:t> son solo </a:t>
            </a:r>
            <a:r>
              <a:rPr lang="en-US" sz="1200" dirty="0" err="1">
                <a:latin typeface="Noto Sans" panose="020B0502040504020204" pitchFamily="34" charset="0"/>
              </a:rPr>
              <a:t>significativos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si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eso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resulta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algo</a:t>
            </a:r>
            <a:r>
              <a:rPr lang="en-US" sz="1200" dirty="0">
                <a:latin typeface="Noto Sans" panose="020B0502040504020204" pitchFamily="34" charset="0"/>
              </a:rPr>
              <a:t> tangible. No </a:t>
            </a:r>
            <a:r>
              <a:rPr lang="en-US" sz="1200" dirty="0" err="1">
                <a:latin typeface="Noto Sans" panose="020B0502040504020204" pitchFamily="34" charset="0"/>
              </a:rPr>
              <a:t>permitan</a:t>
            </a:r>
            <a:r>
              <a:rPr lang="en-US" sz="1200" dirty="0">
                <a:latin typeface="Noto Sans" panose="020B0502040504020204" pitchFamily="34" charset="0"/>
              </a:rPr>
              <a:t> que los </a:t>
            </a:r>
            <a:r>
              <a:rPr lang="en-US" sz="1200" dirty="0" err="1">
                <a:latin typeface="Noto Sans" panose="020B0502040504020204" pitchFamily="34" charset="0"/>
              </a:rPr>
              <a:t>medios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sociales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afecten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su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desempeño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laboral</a:t>
            </a:r>
            <a:r>
              <a:rPr lang="en-US" sz="1200" dirty="0">
                <a:latin typeface="Noto Sans" panose="020B0502040504020204" pitchFamily="34" charset="0"/>
              </a:rPr>
              <a:t> o </a:t>
            </a:r>
            <a:r>
              <a:rPr lang="en-US" sz="1200" dirty="0" err="1">
                <a:latin typeface="Noto Sans" panose="020B0502040504020204" pitchFamily="34" charset="0"/>
              </a:rPr>
              <a:t>su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vida</a:t>
            </a:r>
            <a:r>
              <a:rPr lang="en-US" sz="1200" dirty="0">
                <a:latin typeface="Noto Sans" panose="020B0502040504020204" pitchFamily="34" charset="0"/>
              </a:rPr>
              <a:t> personal. No revise los </a:t>
            </a:r>
            <a:r>
              <a:rPr lang="en-US" sz="1200" dirty="0" err="1">
                <a:latin typeface="Noto Sans" panose="020B0502040504020204" pitchFamily="34" charset="0"/>
              </a:rPr>
              <a:t>medios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sociales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mientras</a:t>
            </a:r>
            <a:r>
              <a:rPr lang="en-US" sz="1200" dirty="0">
                <a:latin typeface="Noto Sans" panose="020B0502040504020204" pitchFamily="34" charset="0"/>
              </a:rPr>
              <a:t> conduce o </a:t>
            </a:r>
            <a:r>
              <a:rPr lang="en-US" sz="1200" dirty="0" err="1">
                <a:latin typeface="Noto Sans" panose="020B0502040504020204" pitchFamily="34" charset="0"/>
              </a:rPr>
              <a:t>camina</a:t>
            </a:r>
            <a:r>
              <a:rPr lang="en-US" sz="1200" dirty="0">
                <a:latin typeface="Noto Sans" panose="020B0502040504020204" pitchFamily="34" charset="0"/>
              </a:rPr>
              <a:t>, y conserve una </a:t>
            </a:r>
            <a:r>
              <a:rPr lang="en-US" sz="1200" dirty="0" err="1">
                <a:latin typeface="Noto Sans" panose="020B0502040504020204" pitchFamily="34" charset="0"/>
              </a:rPr>
              <a:t>buena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postura</a:t>
            </a:r>
            <a:r>
              <a:rPr lang="en-US" sz="1200" dirty="0">
                <a:latin typeface="Noto Sans" panose="020B0502040504020204" pitchFamily="34" charset="0"/>
              </a:rPr>
              <a:t>. </a:t>
            </a:r>
            <a:r>
              <a:rPr lang="en-US" sz="1200" dirty="0" err="1">
                <a:latin typeface="Noto Sans" panose="020B0502040504020204" pitchFamily="34" charset="0"/>
              </a:rPr>
              <a:t>Puede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parecer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ridículo</a:t>
            </a:r>
            <a:r>
              <a:rPr lang="en-US" sz="1200" dirty="0">
                <a:latin typeface="Noto Sans" panose="020B0502040504020204" pitchFamily="34" charset="0"/>
              </a:rPr>
              <a:t> que </a:t>
            </a:r>
            <a:r>
              <a:rPr lang="en-US" sz="1200" dirty="0" err="1">
                <a:latin typeface="Noto Sans" panose="020B0502040504020204" pitchFamily="34" charset="0"/>
              </a:rPr>
              <a:t>tenga</a:t>
            </a:r>
            <a:r>
              <a:rPr lang="en-US" sz="1200" dirty="0">
                <a:latin typeface="Noto Sans" panose="020B0502040504020204" pitchFamily="34" charset="0"/>
              </a:rPr>
              <a:t> que </a:t>
            </a:r>
            <a:r>
              <a:rPr lang="en-US" sz="1200" dirty="0" err="1">
                <a:latin typeface="Noto Sans" panose="020B0502040504020204" pitchFamily="34" charset="0"/>
              </a:rPr>
              <a:t>mencionarlo</a:t>
            </a:r>
            <a:r>
              <a:rPr lang="en-US" sz="1200" dirty="0">
                <a:latin typeface="Noto Sans" panose="020B0502040504020204" pitchFamily="34" charset="0"/>
              </a:rPr>
              <a:t>, </a:t>
            </a:r>
            <a:r>
              <a:rPr lang="en-US" sz="1200" dirty="0" err="1">
                <a:latin typeface="Noto Sans" panose="020B0502040504020204" pitchFamily="34" charset="0"/>
              </a:rPr>
              <a:t>pero</a:t>
            </a:r>
            <a:r>
              <a:rPr lang="en-US" sz="1200" dirty="0">
                <a:latin typeface="Noto Sans" panose="020B0502040504020204" pitchFamily="34" charset="0"/>
              </a:rPr>
              <a:t> el </a:t>
            </a:r>
            <a:r>
              <a:rPr lang="en-US" sz="1200" dirty="0" err="1">
                <a:latin typeface="Noto Sans" panose="020B0502040504020204" pitchFamily="34" charset="0"/>
              </a:rPr>
              <a:t>número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lesiones</a:t>
            </a:r>
            <a:r>
              <a:rPr lang="en-US" sz="1200" dirty="0">
                <a:latin typeface="Noto Sans" panose="020B0502040504020204" pitchFamily="34" charset="0"/>
              </a:rPr>
              <a:t> que </a:t>
            </a:r>
            <a:r>
              <a:rPr lang="en-US" sz="1200" dirty="0" err="1">
                <a:latin typeface="Noto Sans" panose="020B0502040504020204" pitchFamily="34" charset="0"/>
              </a:rPr>
              <a:t>sufren</a:t>
            </a:r>
            <a:r>
              <a:rPr lang="en-US" sz="1200" dirty="0">
                <a:latin typeface="Noto Sans" panose="020B0502040504020204" pitchFamily="34" charset="0"/>
              </a:rPr>
              <a:t> los </a:t>
            </a:r>
            <a:r>
              <a:rPr lang="en-US" sz="1200" dirty="0" err="1">
                <a:latin typeface="Noto Sans" panose="020B0502040504020204" pitchFamily="34" charset="0"/>
              </a:rPr>
              <a:t>transeúntes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distraídos</a:t>
            </a:r>
            <a:r>
              <a:rPr lang="en-US" sz="1200" dirty="0">
                <a:latin typeface="Noto Sans" panose="020B0502040504020204" pitchFamily="34" charset="0"/>
              </a:rPr>
              <a:t> por sus </a:t>
            </a:r>
            <a:r>
              <a:rPr lang="en-US" sz="1200" dirty="0" err="1">
                <a:latin typeface="Noto Sans" panose="020B0502040504020204" pitchFamily="34" charset="0"/>
              </a:rPr>
              <a:t>teléfonos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celulares</a:t>
            </a:r>
            <a:r>
              <a:rPr lang="en-US" sz="1200" dirty="0">
                <a:latin typeface="Noto Sans" panose="020B0502040504020204" pitchFamily="34" charset="0"/>
              </a:rPr>
              <a:t> se ha </a:t>
            </a:r>
            <a:r>
              <a:rPr lang="en-US" sz="1200" dirty="0" err="1">
                <a:latin typeface="Noto Sans" panose="020B0502040504020204" pitchFamily="34" charset="0"/>
              </a:rPr>
              <a:t>más</a:t>
            </a:r>
            <a:r>
              <a:rPr lang="en-US" sz="1200" dirty="0">
                <a:latin typeface="Noto Sans" panose="020B0502040504020204" pitchFamily="34" charset="0"/>
              </a:rPr>
              <a:t> que </a:t>
            </a:r>
            <a:r>
              <a:rPr lang="en-US" sz="1200" dirty="0" err="1">
                <a:latin typeface="Noto Sans" panose="020B0502040504020204" pitchFamily="34" charset="0"/>
              </a:rPr>
              <a:t>duplicado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desde</a:t>
            </a:r>
            <a:r>
              <a:rPr lang="en-US" dirty="0"/>
              <a:t> 2005, y la </a:t>
            </a:r>
            <a:r>
              <a:rPr lang="en-US" dirty="0" err="1"/>
              <a:t>publicación</a:t>
            </a:r>
            <a:r>
              <a:rPr lang="en-US" dirty="0"/>
              <a:t> </a:t>
            </a:r>
            <a:r>
              <a:rPr lang="en-US" i="1" dirty="0"/>
              <a:t>American Journal of Public Health</a:t>
            </a:r>
            <a:r>
              <a:rPr lang="en-US" dirty="0"/>
              <a:t> </a:t>
            </a:r>
            <a:r>
              <a:rPr lang="en-US" dirty="0" err="1"/>
              <a:t>destacó</a:t>
            </a:r>
            <a:r>
              <a:rPr lang="en-US" dirty="0"/>
              <a:t> que el </a:t>
            </a:r>
            <a:r>
              <a:rPr lang="en-US" dirty="0" err="1"/>
              <a:t>incremento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uso</a:t>
            </a:r>
            <a:r>
              <a:rPr lang="en-US" dirty="0"/>
              <a:t> de los </a:t>
            </a:r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correlacionado</a:t>
            </a:r>
            <a:r>
              <a:rPr lang="en-US" dirty="0"/>
              <a:t> </a:t>
            </a:r>
            <a:r>
              <a:rPr lang="en-US" dirty="0" err="1"/>
              <a:t>positivamente</a:t>
            </a:r>
            <a:r>
              <a:rPr lang="en-US" dirty="0"/>
              <a:t> </a:t>
            </a:r>
            <a:r>
              <a:rPr lang="en-US" dirty="0" err="1"/>
              <a:t>mayores</a:t>
            </a:r>
            <a:r>
              <a:rPr lang="en-US" dirty="0"/>
              <a:t> </a:t>
            </a:r>
            <a:r>
              <a:rPr lang="en-US" dirty="0" err="1"/>
              <a:t>índices</a:t>
            </a:r>
            <a:r>
              <a:rPr lang="en-US" dirty="0"/>
              <a:t> de </a:t>
            </a:r>
            <a:r>
              <a:rPr lang="en-US" dirty="0" err="1"/>
              <a:t>depresión</a:t>
            </a:r>
            <a:r>
              <a:rPr lang="en-US" dirty="0"/>
              <a:t> y </a:t>
            </a:r>
            <a:r>
              <a:rPr lang="en-US" dirty="0" err="1"/>
              <a:t>suicidio</a:t>
            </a:r>
            <a:r>
              <a:rPr lang="en-US" dirty="0"/>
              <a:t> entre la </a:t>
            </a:r>
            <a:r>
              <a:rPr lang="en-US" dirty="0" err="1"/>
              <a:t>población</a:t>
            </a:r>
            <a:r>
              <a:rPr lang="en-US" dirty="0"/>
              <a:t> general.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Recuerde</a:t>
            </a:r>
            <a:r>
              <a:rPr lang="en-US" dirty="0"/>
              <a:t> que el diablo </a:t>
            </a:r>
            <a:r>
              <a:rPr lang="en-US" dirty="0" err="1"/>
              <a:t>quiere</a:t>
            </a:r>
            <a:r>
              <a:rPr lang="en-US" dirty="0"/>
              <a:t> que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distraigamos</a:t>
            </a:r>
            <a:r>
              <a:rPr lang="en-US" dirty="0"/>
              <a:t>. </a:t>
            </a:r>
            <a:r>
              <a:rPr lang="en-US" dirty="0" err="1"/>
              <a:t>Tenemos</a:t>
            </a:r>
            <a:r>
              <a:rPr lang="en-US" dirty="0"/>
              <a:t> </a:t>
            </a:r>
            <a:r>
              <a:rPr lang="en-US" dirty="0" err="1"/>
              <a:t>todas</a:t>
            </a:r>
            <a:r>
              <a:rPr lang="en-US" dirty="0"/>
              <a:t> las </a:t>
            </a:r>
            <a:r>
              <a:rPr lang="en-US" dirty="0" err="1"/>
              <a:t>herramientas</a:t>
            </a:r>
            <a:r>
              <a:rPr lang="en-US" dirty="0"/>
              <a:t> </a:t>
            </a:r>
            <a:r>
              <a:rPr lang="en-US" dirty="0" err="1"/>
              <a:t>adecuadas</a:t>
            </a:r>
            <a:r>
              <a:rPr lang="en-US" dirty="0"/>
              <a:t> para </a:t>
            </a:r>
            <a:r>
              <a:rPr lang="en-US" dirty="0" err="1"/>
              <a:t>predicar</a:t>
            </a:r>
            <a:r>
              <a:rPr lang="en-US" dirty="0"/>
              <a:t> el </a:t>
            </a:r>
            <a:r>
              <a:rPr lang="en-US" dirty="0" err="1"/>
              <a:t>evangelio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el </a:t>
            </a:r>
            <a:r>
              <a:rPr lang="en-US" dirty="0" err="1"/>
              <a:t>mundo</a:t>
            </a:r>
            <a:r>
              <a:rPr lang="en-US" dirty="0"/>
              <a:t>, </a:t>
            </a:r>
            <a:r>
              <a:rPr lang="en-US" dirty="0" err="1"/>
              <a:t>pero</a:t>
            </a:r>
            <a:r>
              <a:rPr lang="en-US" dirty="0"/>
              <a:t> </a:t>
            </a:r>
            <a:r>
              <a:rPr lang="en-US" dirty="0" err="1"/>
              <a:t>estamos</a:t>
            </a:r>
            <a:r>
              <a:rPr lang="en-US" dirty="0"/>
              <a:t> </a:t>
            </a:r>
            <a:r>
              <a:rPr lang="en-US" dirty="0" err="1"/>
              <a:t>demasiado</a:t>
            </a:r>
            <a:r>
              <a:rPr lang="en-US" dirty="0"/>
              <a:t> </a:t>
            </a:r>
            <a:r>
              <a:rPr lang="en-US" dirty="0" err="1"/>
              <a:t>enfocados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cosas</a:t>
            </a:r>
            <a:r>
              <a:rPr lang="en-US" dirty="0"/>
              <a:t> que no son </a:t>
            </a:r>
            <a:r>
              <a:rPr lang="en-US" dirty="0" err="1"/>
              <a:t>importantes</a:t>
            </a:r>
            <a:r>
              <a:rPr lang="en-US" dirty="0"/>
              <a:t>. </a:t>
            </a:r>
            <a:r>
              <a:rPr lang="en-US" dirty="0" err="1"/>
              <a:t>Eso</a:t>
            </a:r>
            <a:r>
              <a:rPr lang="en-US" dirty="0"/>
              <a:t> </a:t>
            </a:r>
            <a:r>
              <a:rPr lang="en-US" dirty="0" err="1"/>
              <a:t>incluye</a:t>
            </a:r>
            <a:r>
              <a:rPr lang="en-US" dirty="0"/>
              <a:t> </a:t>
            </a:r>
            <a:r>
              <a:rPr lang="en-US" dirty="0" err="1"/>
              <a:t>dejar</a:t>
            </a:r>
            <a:r>
              <a:rPr lang="en-US" dirty="0"/>
              <a:t> de </a:t>
            </a:r>
            <a:r>
              <a:rPr lang="en-US" dirty="0" err="1"/>
              <a:t>lado</a:t>
            </a:r>
            <a:r>
              <a:rPr lang="en-US" dirty="0"/>
              <a:t> el </a:t>
            </a:r>
            <a:r>
              <a:rPr lang="en-US" dirty="0" err="1"/>
              <a:t>teléfono</a:t>
            </a:r>
            <a:r>
              <a:rPr lang="en-US" dirty="0"/>
              <a:t> y </a:t>
            </a:r>
            <a:r>
              <a:rPr lang="en-US" dirty="0" err="1"/>
              <a:t>estar</a:t>
            </a:r>
            <a:r>
              <a:rPr lang="en-US" dirty="0"/>
              <a:t> </a:t>
            </a:r>
            <a:r>
              <a:rPr lang="en-US" dirty="0" err="1"/>
              <a:t>presente</a:t>
            </a:r>
            <a:r>
              <a:rPr lang="en-US" dirty="0"/>
              <a:t> con amigos y </a:t>
            </a:r>
            <a:r>
              <a:rPr lang="en-US" dirty="0" err="1"/>
              <a:t>familiares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02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compartimos</a:t>
            </a:r>
            <a:r>
              <a:rPr lang="en-US" dirty="0"/>
              <a:t> el </a:t>
            </a:r>
            <a:r>
              <a:rPr lang="en-US" dirty="0" err="1"/>
              <a:t>mismo</a:t>
            </a:r>
            <a:r>
              <a:rPr lang="en-US" dirty="0"/>
              <a:t> </a:t>
            </a:r>
            <a:r>
              <a:rPr lang="en-US" dirty="0" err="1"/>
              <a:t>objetivo</a:t>
            </a:r>
            <a:r>
              <a:rPr lang="en-US" dirty="0"/>
              <a:t>. </a:t>
            </a:r>
            <a:r>
              <a:rPr lang="en-US" dirty="0" err="1"/>
              <a:t>Siga</a:t>
            </a:r>
            <a:r>
              <a:rPr lang="en-US" dirty="0"/>
              <a:t>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reglamentos</a:t>
            </a:r>
            <a:r>
              <a:rPr lang="en-US" dirty="0"/>
              <a:t> y sea un testimonio </a:t>
            </a:r>
            <a:r>
              <a:rPr lang="en-US" dirty="0" err="1"/>
              <a:t>viviente</a:t>
            </a:r>
            <a:r>
              <a:rPr lang="en-US" dirty="0"/>
              <a:t> de los </a:t>
            </a:r>
            <a:r>
              <a:rPr lang="en-US" dirty="0" err="1"/>
              <a:t>valores</a:t>
            </a:r>
            <a:r>
              <a:rPr lang="en-US" dirty="0"/>
              <a:t> y </a:t>
            </a:r>
            <a:r>
              <a:rPr lang="en-US" dirty="0" err="1"/>
              <a:t>creencias</a:t>
            </a:r>
            <a:r>
              <a:rPr lang="en-US" dirty="0"/>
              <a:t> de la </a:t>
            </a:r>
            <a:r>
              <a:rPr lang="en-US" dirty="0" err="1"/>
              <a:t>iglesia</a:t>
            </a:r>
            <a:r>
              <a:rPr lang="en-US" dirty="0"/>
              <a:t>.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075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Por </a:t>
            </a:r>
            <a:r>
              <a:rPr lang="en-US" b="1" dirty="0" err="1"/>
              <a:t>si</a:t>
            </a:r>
            <a:r>
              <a:rPr lang="en-US" b="1" dirty="0"/>
              <a:t> se </a:t>
            </a:r>
            <a:r>
              <a:rPr lang="en-US" b="1" dirty="0" err="1"/>
              <a:t>olvida</a:t>
            </a:r>
            <a:r>
              <a:rPr lang="en-US" b="1" dirty="0"/>
              <a:t> o </a:t>
            </a:r>
            <a:r>
              <a:rPr lang="en-US" b="1" dirty="0" err="1"/>
              <a:t>ignora</a:t>
            </a:r>
            <a:r>
              <a:rPr lang="en-US" b="1" dirty="0"/>
              <a:t> las </a:t>
            </a:r>
            <a:r>
              <a:rPr lang="en-US" b="1" dirty="0" err="1"/>
              <a:t>pautas</a:t>
            </a:r>
            <a:r>
              <a:rPr lang="en-US" b="1" dirty="0"/>
              <a:t> </a:t>
            </a:r>
            <a:r>
              <a:rPr lang="en-US" b="1" dirty="0" err="1"/>
              <a:t>ya</a:t>
            </a:r>
            <a:r>
              <a:rPr lang="en-US" b="1" dirty="0"/>
              <a:t> </a:t>
            </a:r>
            <a:r>
              <a:rPr lang="en-US" b="1" dirty="0" err="1"/>
              <a:t>mencionadas</a:t>
            </a:r>
            <a:r>
              <a:rPr lang="en-US" b="1" dirty="0"/>
              <a:t>, </a:t>
            </a:r>
            <a:r>
              <a:rPr lang="en-US" b="1" dirty="0" err="1"/>
              <a:t>esto</a:t>
            </a:r>
            <a:r>
              <a:rPr lang="en-US" b="1" dirty="0"/>
              <a:t> es lo que </a:t>
            </a:r>
            <a:r>
              <a:rPr lang="en-US" b="1" dirty="0" err="1"/>
              <a:t>podría</a:t>
            </a:r>
            <a:r>
              <a:rPr lang="en-US" b="1" dirty="0"/>
              <a:t> </a:t>
            </a:r>
            <a:r>
              <a:rPr lang="en-US" b="1" dirty="0" err="1"/>
              <a:t>sucederle</a:t>
            </a:r>
            <a:r>
              <a:rPr lang="en-US" b="1" dirty="0"/>
              <a:t>. </a:t>
            </a:r>
            <a:br>
              <a:rPr lang="en-US" b="1" dirty="0"/>
            </a:br>
            <a:br>
              <a:rPr lang="en-US" b="1" dirty="0"/>
            </a:br>
            <a:r>
              <a:rPr lang="en-US" b="0" dirty="0"/>
              <a:t>Es </a:t>
            </a:r>
            <a:r>
              <a:rPr lang="en-US" b="0" dirty="0" err="1"/>
              <a:t>muy</a:t>
            </a:r>
            <a:r>
              <a:rPr lang="en-US" b="0" dirty="0"/>
              <a:t> </a:t>
            </a:r>
            <a:r>
              <a:rPr lang="en-US" b="0" dirty="0" err="1"/>
              <a:t>vergonzoso</a:t>
            </a:r>
            <a:r>
              <a:rPr lang="en-US" b="0" dirty="0"/>
              <a:t> </a:t>
            </a:r>
            <a:r>
              <a:rPr lang="en-US" b="0" dirty="0" err="1"/>
              <a:t>perder</a:t>
            </a:r>
            <a:r>
              <a:rPr lang="en-US" b="0" dirty="0"/>
              <a:t> el </a:t>
            </a:r>
            <a:r>
              <a:rPr lang="en-US" b="0" dirty="0" err="1"/>
              <a:t>trabajo</a:t>
            </a:r>
            <a:r>
              <a:rPr lang="en-US" b="0" dirty="0"/>
              <a:t> por </a:t>
            </a:r>
            <a:r>
              <a:rPr lang="en-US" b="0" dirty="0" err="1"/>
              <a:t>algo</a:t>
            </a:r>
            <a:r>
              <a:rPr lang="en-US" b="0" dirty="0"/>
              <a:t> que </a:t>
            </a:r>
            <a:r>
              <a:rPr lang="en-US" b="0" dirty="0" err="1"/>
              <a:t>puede</a:t>
            </a:r>
            <a:r>
              <a:rPr lang="en-US" b="0" dirty="0"/>
              <a:t> </a:t>
            </a:r>
            <a:r>
              <a:rPr lang="en-US" b="0" dirty="0" err="1"/>
              <a:t>evitarse</a:t>
            </a:r>
            <a:r>
              <a:rPr lang="en-US" b="0" dirty="0"/>
              <a:t> tan </a:t>
            </a:r>
            <a:r>
              <a:rPr lang="en-US" b="0" dirty="0" err="1"/>
              <a:t>fácilmente</a:t>
            </a:r>
            <a:r>
              <a:rPr lang="en-US" b="0" dirty="0"/>
              <a:t>.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392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72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Los </a:t>
            </a:r>
            <a:r>
              <a:rPr lang="en-US" baseline="0" dirty="0" err="1"/>
              <a:t>medios</a:t>
            </a:r>
            <a:r>
              <a:rPr lang="en-US" baseline="0" dirty="0"/>
              <a:t> </a:t>
            </a:r>
            <a:r>
              <a:rPr lang="en-US" baseline="0" dirty="0" err="1"/>
              <a:t>sociales</a:t>
            </a:r>
            <a:r>
              <a:rPr lang="en-US" baseline="0" dirty="0"/>
              <a:t> son una </a:t>
            </a:r>
            <a:r>
              <a:rPr lang="en-US" baseline="0" dirty="0" err="1"/>
              <a:t>he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rramienta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vital para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cumplir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con la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misión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de la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iglesia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en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el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siglo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XXI. Mi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propósito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es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empoderar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y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equiparlo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para que use la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tecnología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para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comunicar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de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manera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efectiva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su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mensaje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y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satisfacer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las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necesidades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de sus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miembros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y de la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comunidad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de una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manera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que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refleje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apropiadamente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el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carácter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de Dios y la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identidad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de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nuestra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iglesia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.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146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jóvenes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dejando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iglesia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 </a:t>
            </a:r>
            <a:r>
              <a:rPr lang="en-US" sz="1200" dirty="0" err="1">
                <a:latin typeface="Noto Sans" panose="020B0502040504020204" pitchFamily="34" charset="0"/>
              </a:rPr>
              <a:t>ritmo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alarmante</a:t>
            </a:r>
            <a:r>
              <a:rPr lang="en-US" sz="1200" dirty="0">
                <a:latin typeface="Noto Sans" panose="020B0502040504020204" pitchFamily="34" charset="0"/>
              </a:rPr>
              <a:t>. </a:t>
            </a:r>
            <a:r>
              <a:rPr lang="en-US" sz="1200" dirty="0" err="1">
                <a:latin typeface="Noto Sans" panose="020B0502040504020204" pitchFamily="34" charset="0"/>
              </a:rPr>
              <a:t>Pasan</a:t>
            </a:r>
            <a:r>
              <a:rPr lang="en-US" sz="1200" dirty="0">
                <a:latin typeface="Noto Sans" panose="020B0502040504020204" pitchFamily="34" charset="0"/>
              </a:rPr>
              <a:t> de 7 a 12 horas al </a:t>
            </a:r>
            <a:r>
              <a:rPr lang="en-US" sz="1200" dirty="0" err="1">
                <a:latin typeface="Noto Sans" panose="020B0502040504020204" pitchFamily="34" charset="0"/>
              </a:rPr>
              <a:t>día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detrás</a:t>
            </a:r>
            <a:r>
              <a:rPr lang="en-US" sz="1200" dirty="0">
                <a:latin typeface="Noto Sans" panose="020B0502040504020204" pitchFamily="34" charset="0"/>
              </a:rPr>
              <a:t> de la </a:t>
            </a:r>
            <a:r>
              <a:rPr lang="en-US" sz="1200" dirty="0" err="1">
                <a:latin typeface="Noto Sans" panose="020B0502040504020204" pitchFamily="34" charset="0"/>
              </a:rPr>
              <a:t>pantalla</a:t>
            </a:r>
            <a:r>
              <a:rPr lang="en-US" sz="1200" dirty="0">
                <a:latin typeface="Noto Sans" panose="020B0502040504020204" pitchFamily="34" charset="0"/>
              </a:rPr>
              <a:t>. Hasta 9 horas al </a:t>
            </a:r>
            <a:r>
              <a:rPr lang="en-US" sz="1200" dirty="0" err="1">
                <a:latin typeface="Noto Sans" panose="020B0502040504020204" pitchFamily="34" charset="0"/>
              </a:rPr>
              <a:t>día</a:t>
            </a:r>
            <a:r>
              <a:rPr lang="en-US" sz="1200" dirty="0">
                <a:latin typeface="Noto Sans" panose="020B0502040504020204" pitchFamily="34" charset="0"/>
              </a:rPr>
              <a:t> se </a:t>
            </a:r>
            <a:r>
              <a:rPr lang="en-US" sz="1200" dirty="0" err="1">
                <a:latin typeface="Noto Sans" panose="020B0502040504020204" pitchFamily="34" charset="0"/>
              </a:rPr>
              <a:t>pasan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en</a:t>
            </a:r>
            <a:r>
              <a:rPr lang="en-US" sz="1200" dirty="0">
                <a:latin typeface="Noto Sans" panose="020B0502040504020204" pitchFamily="34" charset="0"/>
              </a:rPr>
              <a:t> los </a:t>
            </a:r>
            <a:r>
              <a:rPr lang="en-US" sz="1200" dirty="0" err="1">
                <a:latin typeface="Noto Sans" panose="020B0502040504020204" pitchFamily="34" charset="0"/>
              </a:rPr>
              <a:t>medios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sociales</a:t>
            </a:r>
            <a:r>
              <a:rPr lang="en-US" sz="1200" dirty="0">
                <a:latin typeface="Noto Sans" panose="020B0502040504020204" pitchFamily="34" charset="0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Recue</a:t>
            </a:r>
            <a:r>
              <a:rPr lang="en-US" sz="1200" dirty="0" err="1">
                <a:latin typeface="Noto Sans" panose="020B0502040504020204" pitchFamily="34" charset="0"/>
              </a:rPr>
              <a:t>rde</a:t>
            </a:r>
            <a:r>
              <a:rPr lang="en-US" sz="1200" dirty="0">
                <a:latin typeface="Noto Sans" panose="020B0502040504020204" pitchFamily="34" charset="0"/>
              </a:rPr>
              <a:t> que </a:t>
            </a:r>
            <a:r>
              <a:rPr lang="en-US" sz="1200" dirty="0" err="1">
                <a:latin typeface="Noto Sans" panose="020B0502040504020204" pitchFamily="34" charset="0"/>
              </a:rPr>
              <a:t>muchos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ellos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están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leyendo</a:t>
            </a:r>
            <a:r>
              <a:rPr lang="en-US" sz="1200" dirty="0">
                <a:latin typeface="Noto Sans" panose="020B0502040504020204" pitchFamily="34" charset="0"/>
              </a:rPr>
              <a:t> sus </a:t>
            </a:r>
            <a:r>
              <a:rPr lang="en-US" sz="1200" dirty="0" err="1">
                <a:latin typeface="Noto Sans" panose="020B0502040504020204" pitchFamily="34" charset="0"/>
              </a:rPr>
              <a:t>publicaciones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aun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cuando</a:t>
            </a:r>
            <a:r>
              <a:rPr lang="en-US" sz="1200" dirty="0">
                <a:latin typeface="Noto Sans" panose="020B0502040504020204" pitchFamily="34" charset="0"/>
              </a:rPr>
              <a:t> no </a:t>
            </a:r>
            <a:r>
              <a:rPr lang="en-US" sz="1200" dirty="0" err="1">
                <a:latin typeface="Noto Sans" panose="020B0502040504020204" pitchFamily="34" charset="0"/>
              </a:rPr>
              <a:t>comenten</a:t>
            </a:r>
            <a:r>
              <a:rPr lang="en-US" sz="1200" dirty="0">
                <a:latin typeface="Noto Sans" panose="020B0502040504020204" pitchFamily="34" charset="0"/>
              </a:rPr>
              <a:t> o </a:t>
            </a:r>
            <a:r>
              <a:rPr lang="en-US" sz="1200" dirty="0" err="1">
                <a:latin typeface="Noto Sans" panose="020B0502040504020204" pitchFamily="34" charset="0"/>
              </a:rPr>
              <a:t>reaccionen</a:t>
            </a:r>
            <a:r>
              <a:rPr lang="en-US" sz="1200" dirty="0">
                <a:latin typeface="Noto Sans" panose="020B0502040504020204" pitchFamily="34" charset="0"/>
              </a:rPr>
              <a:t> a </a:t>
            </a:r>
            <a:r>
              <a:rPr lang="en-US" sz="1200" dirty="0" err="1">
                <a:latin typeface="Noto Sans" panose="020B0502040504020204" pitchFamily="34" charset="0"/>
              </a:rPr>
              <a:t>ellas</a:t>
            </a:r>
            <a:r>
              <a:rPr lang="en-US" sz="1200" dirty="0">
                <a:latin typeface="Noto Sans" panose="020B0502040504020204" pitchFamily="34" charset="0"/>
              </a:rPr>
              <a:t>. ¿</a:t>
            </a:r>
            <a:r>
              <a:rPr lang="en-US" sz="1200" dirty="0" err="1">
                <a:latin typeface="Noto Sans" panose="020B0502040504020204" pitchFamily="34" charset="0"/>
              </a:rPr>
              <a:t>Qué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mensajes</a:t>
            </a:r>
            <a:r>
              <a:rPr lang="en-US" sz="1200" dirty="0">
                <a:latin typeface="Noto Sans" panose="020B0502040504020204" pitchFamily="34" charset="0"/>
              </a:rPr>
              <a:t> les </a:t>
            </a:r>
            <a:r>
              <a:rPr lang="en-US" sz="1200" dirty="0" err="1">
                <a:latin typeface="Noto Sans" panose="020B0502040504020204" pitchFamily="34" charset="0"/>
              </a:rPr>
              <a:t>está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enviando</a:t>
            </a:r>
            <a:r>
              <a:rPr lang="en-US" sz="1200" dirty="0">
                <a:latin typeface="Noto Sans" panose="020B0502040504020204" pitchFamily="34" charset="0"/>
              </a:rPr>
              <a:t>?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Tenemos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lleva</a:t>
            </a:r>
            <a:r>
              <a:rPr lang="en-US" sz="1200" dirty="0" err="1">
                <a:latin typeface="Noto Sans" panose="020B0502040504020204" pitchFamily="34" charset="0"/>
              </a:rPr>
              <a:t>r</a:t>
            </a:r>
            <a:r>
              <a:rPr lang="en-US" sz="1200" dirty="0">
                <a:latin typeface="Noto Sans" panose="020B0502040504020204" pitchFamily="34" charset="0"/>
              </a:rPr>
              <a:t> el </a:t>
            </a:r>
            <a:r>
              <a:rPr lang="en-US" sz="1200" dirty="0" err="1">
                <a:latin typeface="Noto Sans" panose="020B0502040504020204" pitchFamily="34" charset="0"/>
              </a:rPr>
              <a:t>evangelio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allí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donde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están</a:t>
            </a:r>
            <a:r>
              <a:rPr lang="en-US" sz="1200" dirty="0">
                <a:latin typeface="Noto Sans" panose="020B0502040504020204" pitchFamily="34" charset="0"/>
              </a:rPr>
              <a:t>, y no </a:t>
            </a:r>
            <a:r>
              <a:rPr lang="en-US" sz="1200" dirty="0" err="1">
                <a:latin typeface="Noto Sans" panose="020B0502040504020204" pitchFamily="34" charset="0"/>
              </a:rPr>
              <a:t>dónde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nosotros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queremos</a:t>
            </a:r>
            <a:r>
              <a:rPr lang="en-US" sz="1200" dirty="0">
                <a:latin typeface="Noto Sans" panose="020B0502040504020204" pitchFamily="34" charset="0"/>
              </a:rPr>
              <a:t> que </a:t>
            </a:r>
            <a:r>
              <a:rPr lang="en-US" sz="1200" dirty="0" err="1">
                <a:latin typeface="Noto Sans" panose="020B0502040504020204" pitchFamily="34" charset="0"/>
              </a:rPr>
              <a:t>estén</a:t>
            </a:r>
            <a:r>
              <a:rPr lang="en-US" sz="1200" dirty="0">
                <a:latin typeface="Noto Sans" panose="020B0502040504020204" pitchFamily="34" charset="0"/>
              </a:rPr>
              <a:t>. Pero </a:t>
            </a:r>
            <a:r>
              <a:rPr lang="en-US" sz="1200" dirty="0" err="1">
                <a:latin typeface="Noto Sans" panose="020B0502040504020204" pitchFamily="34" charset="0"/>
              </a:rPr>
              <a:t>cuando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nuestras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acciones</a:t>
            </a:r>
            <a:r>
              <a:rPr lang="en-US" sz="1200" dirty="0">
                <a:latin typeface="Noto Sans" panose="020B0502040504020204" pitchFamily="34" charset="0"/>
              </a:rPr>
              <a:t> y palabras se </a:t>
            </a:r>
            <a:r>
              <a:rPr lang="en-US" sz="1200" dirty="0" err="1">
                <a:latin typeface="Noto Sans" panose="020B0502040504020204" pitchFamily="34" charset="0"/>
              </a:rPr>
              <a:t>contradicen</a:t>
            </a:r>
            <a:r>
              <a:rPr lang="en-US" sz="1200" dirty="0">
                <a:latin typeface="Noto Sans" panose="020B0502040504020204" pitchFamily="34" charset="0"/>
              </a:rPr>
              <a:t>, </a:t>
            </a:r>
            <a:r>
              <a:rPr lang="en-US" sz="1200" dirty="0" err="1">
                <a:latin typeface="Noto Sans" panose="020B0502040504020204" pitchFamily="34" charset="0"/>
              </a:rPr>
              <a:t>somos</a:t>
            </a:r>
            <a:r>
              <a:rPr lang="en-US" sz="1200" dirty="0">
                <a:latin typeface="Noto Sans" panose="020B0502040504020204" pitchFamily="34" charset="0"/>
              </a:rPr>
              <a:t> los </a:t>
            </a:r>
            <a:r>
              <a:rPr lang="en-US" sz="1200" dirty="0" err="1">
                <a:latin typeface="Noto Sans" panose="020B0502040504020204" pitchFamily="34" charset="0"/>
              </a:rPr>
              <a:t>únicos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responsables</a:t>
            </a:r>
            <a:r>
              <a:rPr lang="en-US" sz="1200" dirty="0">
                <a:latin typeface="Noto Sans" panose="020B0502040504020204" pitchFamily="34" charset="0"/>
              </a:rPr>
              <a:t> de la </a:t>
            </a:r>
            <a:r>
              <a:rPr lang="en-US" sz="1200" dirty="0" err="1">
                <a:latin typeface="Noto Sans" panose="020B0502040504020204" pitchFamily="34" charset="0"/>
              </a:rPr>
              <a:t>creciente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fuga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EGW: “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Recuerde que si por el uso imprudente de su pluma [</a:t>
            </a:r>
            <a:r>
              <a:rPr lang="es-E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medios sociales] usted cerrara la puerta a una sola persona, ese individuo lo enfrentará en el juicio”.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046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Alguna</a:t>
            </a:r>
            <a:r>
              <a:rPr lang="en-US" dirty="0"/>
              <a:t> </a:t>
            </a:r>
            <a:r>
              <a:rPr lang="en-US" dirty="0" err="1"/>
              <a:t>p</a:t>
            </a:r>
            <a:r>
              <a:rPr lang="en-US" sz="1200" dirty="0" err="1">
                <a:latin typeface="Noto Sans" panose="020B0502040504020204" pitchFamily="34" charset="0"/>
              </a:rPr>
              <a:t>regunta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6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Como </a:t>
            </a:r>
            <a:r>
              <a:rPr lang="en-US" dirty="0" err="1"/>
              <a:t>líde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res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ustedes</a:t>
            </a:r>
            <a:r>
              <a:rPr lang="en-US" sz="12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1200" spc="-30" dirty="0" err="1">
                <a:solidFill>
                  <a:srgbClr val="231F20"/>
                </a:solidFill>
                <a:latin typeface="Noto Sans"/>
                <a:cs typeface="Noto Sans"/>
              </a:rPr>
              <a:t>puede</a:t>
            </a:r>
            <a:r>
              <a:rPr lang="en-US" dirty="0" err="1"/>
              <a:t>n</a:t>
            </a:r>
            <a:r>
              <a:rPr lang="en-US" dirty="0"/>
              <a:t>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87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Pa</a:t>
            </a:r>
            <a:r>
              <a:rPr lang="en-US" sz="1200" dirty="0">
                <a:latin typeface="Noto Sans" panose="020B0502040504020204" pitchFamily="34" charset="0"/>
              </a:rPr>
              <a:t>ra </a:t>
            </a:r>
            <a:r>
              <a:rPr lang="en-US" sz="1200" dirty="0" err="1">
                <a:latin typeface="Noto Sans" panose="020B0502040504020204" pitchFamily="34" charset="0"/>
              </a:rPr>
              <a:t>ayudarlos</a:t>
            </a:r>
            <a:r>
              <a:rPr lang="en-US" sz="1200" dirty="0">
                <a:latin typeface="Noto Sans" panose="020B0502040504020204" pitchFamily="34" charset="0"/>
              </a:rPr>
              <a:t>, </a:t>
            </a:r>
            <a:r>
              <a:rPr lang="en-US" sz="1200" dirty="0" err="1">
                <a:latin typeface="Noto Sans" panose="020B0502040504020204" pitchFamily="34" charset="0"/>
              </a:rPr>
              <a:t>hemos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creado</a:t>
            </a:r>
            <a:r>
              <a:rPr lang="en-US" sz="1200" dirty="0">
                <a:latin typeface="Noto Sans" panose="020B0502040504020204" pitchFamily="34" charset="0"/>
              </a:rPr>
              <a:t> las </a:t>
            </a:r>
            <a:r>
              <a:rPr lang="en-US" sz="1200" dirty="0" err="1">
                <a:latin typeface="Noto Sans" panose="020B0502040504020204" pitchFamily="34" charset="0"/>
              </a:rPr>
              <a:t>Pautas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Medios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Sociales</a:t>
            </a:r>
            <a:r>
              <a:rPr lang="en-US" sz="1200" dirty="0">
                <a:latin typeface="Noto Sans" panose="020B0502040504020204" pitchFamily="34" charset="0"/>
              </a:rPr>
              <a:t> de la División </a:t>
            </a:r>
            <a:r>
              <a:rPr lang="en-US" sz="1200" dirty="0" err="1">
                <a:latin typeface="Noto Sans" panose="020B0502040504020204" pitchFamily="34" charset="0"/>
              </a:rPr>
              <a:t>Norteamericana</a:t>
            </a:r>
            <a:r>
              <a:rPr lang="en-US" sz="1200" dirty="0">
                <a:latin typeface="Noto Sans" panose="020B0502040504020204" pitchFamily="34" charset="0"/>
              </a:rPr>
              <a:t>. Le </a:t>
            </a:r>
            <a:r>
              <a:rPr lang="en-US" sz="1200" dirty="0" err="1">
                <a:latin typeface="Noto Sans" panose="020B0502040504020204" pitchFamily="34" charset="0"/>
              </a:rPr>
              <a:t>recomiendo</a:t>
            </a:r>
            <a:r>
              <a:rPr lang="en-US" sz="1200" dirty="0">
                <a:latin typeface="Noto Sans" panose="020B0502040504020204" pitchFamily="34" charset="0"/>
              </a:rPr>
              <a:t> </a:t>
            </a:r>
            <a:r>
              <a:rPr lang="en-US" sz="1200" dirty="0" err="1">
                <a:latin typeface="Noto Sans" panose="020B0502040504020204" pitchFamily="34" charset="0"/>
              </a:rPr>
              <a:t>encarecidamente</a:t>
            </a:r>
            <a:r>
              <a:rPr lang="en-US" sz="1200" dirty="0">
                <a:latin typeface="Noto Sans" panose="020B0502040504020204" pitchFamily="34" charset="0"/>
              </a:rPr>
              <a:t> que las </a:t>
            </a:r>
            <a:r>
              <a:rPr lang="en-US" sz="1200" dirty="0" err="1">
                <a:latin typeface="Noto Sans" panose="020B0502040504020204" pitchFamily="34" charset="0"/>
              </a:rPr>
              <a:t>descargue</a:t>
            </a:r>
            <a:r>
              <a:rPr lang="en-US" sz="1200" dirty="0">
                <a:latin typeface="Noto Sans" panose="020B0502040504020204" pitchFamily="34" charset="0"/>
              </a:rPr>
              <a:t> de </a:t>
            </a:r>
            <a:r>
              <a:rPr lang="en-US" sz="1200" dirty="0" err="1">
                <a:latin typeface="Noto Sans" panose="020B0502040504020204" pitchFamily="34" charset="0"/>
              </a:rPr>
              <a:t>nuestro</a:t>
            </a:r>
            <a:r>
              <a:rPr lang="en-US" sz="1200" dirty="0">
                <a:latin typeface="Noto Sans" panose="020B0502040504020204" pitchFamily="34" charset="0"/>
              </a:rPr>
              <a:t> sitio web… El </a:t>
            </a:r>
            <a:r>
              <a:rPr lang="en-US" sz="1200" dirty="0" err="1">
                <a:latin typeface="Noto Sans" panose="020B0502040504020204" pitchFamily="34" charset="0"/>
              </a:rPr>
              <a:t>propósito</a:t>
            </a:r>
            <a:r>
              <a:rPr lang="en-US" sz="1200" dirty="0">
                <a:latin typeface="Noto Sans" panose="020B0502040504020204" pitchFamily="34" charset="0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75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Este 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breve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documento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de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diez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páginas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es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su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guía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para… ¿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Cuántos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de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ustedes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apreciarían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alguna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orientación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en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esta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área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?</a:t>
            </a:r>
            <a:br>
              <a:rPr lang="en-US" dirty="0"/>
            </a:br>
            <a:r>
              <a:rPr lang="en-US" dirty="0"/>
              <a:t>Se anima a las </a:t>
            </a:r>
            <a:r>
              <a:rPr lang="en-US" dirty="0" err="1"/>
              <a:t>o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rganizaciones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de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todos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los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tipos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y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tamaños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a que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adopten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estas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pautas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. Los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medios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sociales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están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cambiando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constantemente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. Por lo tanto,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este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será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un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documento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vivo que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será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evaluado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de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manera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constante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, y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será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actualizado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con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regularidad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para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reflejar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sus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necesidades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.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Asegúrese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de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revisar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el sitio web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periódicamente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para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consultar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la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versión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actualizada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.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57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 principal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propósito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orientación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empleados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iglesia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iglesia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cuentas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objetivo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enfrenta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iglesia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relacionarse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la Sociedad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general.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personal de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después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numerosos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pedidos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iglesia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buscaban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orientación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empleados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propósito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la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ley” que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cuestiones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común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las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relacionarse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iglesia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escritas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piedra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comienzo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diálogo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87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Los </a:t>
            </a:r>
            <a:r>
              <a:rPr lang="en-US" dirty="0" err="1"/>
              <a:t>animo</a:t>
            </a:r>
            <a:r>
              <a:rPr lang="en-US" dirty="0"/>
              <a:t> a que </a:t>
            </a:r>
            <a:r>
              <a:rPr lang="en-US" dirty="0" err="1"/>
              <a:t>desca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rguen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lean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detenimiento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ustedes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pastores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Lo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dedicar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enfatizar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puntos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ayudar</a:t>
            </a:r>
            <a:r>
              <a:rPr lang="es-A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s-A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evita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embarazosas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malentendidos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B7F3-6E39-45DF-A9AC-7061A0E4F0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28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92753" y="383341"/>
            <a:ext cx="11406492" cy="419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03E6A"/>
                </a:solidFill>
                <a:latin typeface="Noto Sans"/>
                <a:cs typeface="Noto San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rgbClr val="808285"/>
                </a:solidFill>
                <a:latin typeface="Noto Sans"/>
                <a:cs typeface="Noto San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03E6A"/>
                </a:solidFill>
                <a:latin typeface="Noto Sans"/>
                <a:cs typeface="Noto San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03E6A"/>
                </a:solidFill>
                <a:latin typeface="Noto Sans"/>
                <a:cs typeface="Noto San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003E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003E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99778" y="1115898"/>
            <a:ext cx="3992442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003E6A"/>
                </a:solidFill>
                <a:latin typeface="Noto Sans"/>
                <a:cs typeface="Noto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09603" y="1730206"/>
            <a:ext cx="8372793" cy="3765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rgbClr val="808285"/>
                </a:solidFill>
                <a:latin typeface="Noto Sans"/>
                <a:cs typeface="Noto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57829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581400" y="2209800"/>
            <a:ext cx="4970145" cy="142667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5475"/>
              </a:lnSpc>
              <a:spcBef>
                <a:spcPts val="125"/>
              </a:spcBef>
            </a:pPr>
            <a:r>
              <a:rPr lang="en-US" sz="4800" b="1" spc="15" dirty="0" err="1">
                <a:solidFill>
                  <a:srgbClr val="FFFFFF"/>
                </a:solidFill>
                <a:latin typeface="Noto Sans"/>
                <a:cs typeface="Noto Sans"/>
              </a:rPr>
              <a:t>Etiqueta</a:t>
            </a:r>
            <a:r>
              <a:rPr lang="en-US" sz="4800" b="1" spc="15" dirty="0">
                <a:solidFill>
                  <a:srgbClr val="FFFFFF"/>
                </a:solidFill>
                <a:latin typeface="Noto Sans"/>
                <a:cs typeface="Noto Sans"/>
              </a:rPr>
              <a:t> de los </a:t>
            </a:r>
            <a:r>
              <a:rPr lang="en-US" sz="4800" b="1" spc="15" dirty="0" err="1">
                <a:solidFill>
                  <a:srgbClr val="FFFFFF"/>
                </a:solidFill>
                <a:latin typeface="Noto Sans"/>
                <a:cs typeface="Noto Sans"/>
              </a:rPr>
              <a:t>Medios</a:t>
            </a:r>
            <a:r>
              <a:rPr lang="en-US" sz="4800" b="1" spc="15" dirty="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lang="en-US" sz="4800" b="1" spc="15" dirty="0" err="1">
                <a:solidFill>
                  <a:srgbClr val="FFFFFF"/>
                </a:solidFill>
                <a:latin typeface="Noto Sans"/>
                <a:cs typeface="Noto Sans"/>
              </a:rPr>
              <a:t>Sociales</a:t>
            </a:r>
            <a:endParaRPr sz="4800" dirty="0">
              <a:latin typeface="Noto Sans"/>
              <a:cs typeface="Noto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12667" y="2065997"/>
            <a:ext cx="0" cy="2451735"/>
          </a:xfrm>
          <a:custGeom>
            <a:avLst/>
            <a:gdLst/>
            <a:ahLst/>
            <a:cxnLst/>
            <a:rect l="l" t="t" r="r" b="b"/>
            <a:pathLst>
              <a:path h="2451735">
                <a:moveTo>
                  <a:pt x="0" y="0"/>
                </a:moveTo>
                <a:lnTo>
                  <a:pt x="0" y="2451646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5D139CF-9000-4C56-A658-E82D0E767954}"/>
              </a:ext>
            </a:extLst>
          </p:cNvPr>
          <p:cNvSpPr txBox="1">
            <a:spLocks/>
          </p:cNvSpPr>
          <p:nvPr/>
        </p:nvSpPr>
        <p:spPr>
          <a:xfrm>
            <a:off x="3657600" y="3733800"/>
            <a:ext cx="2794000" cy="47833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  <a:tabLst>
                <a:tab pos="1645285" algn="l"/>
              </a:tabLst>
            </a:pPr>
            <a:r>
              <a:rPr lang="en-US" sz="1500" kern="0" spc="355" dirty="0">
                <a:solidFill>
                  <a:schemeClr val="bg1">
                    <a:lumMod val="65000"/>
                  </a:schemeClr>
                </a:solidFill>
                <a:latin typeface="Noto Sans"/>
                <a:cs typeface="Noto Sans"/>
              </a:rPr>
              <a:t>JAMIE DOMM, ESTRATEGA DIGITAL</a:t>
            </a:r>
            <a:endParaRPr lang="en-US" sz="1500" kern="0" dirty="0">
              <a:solidFill>
                <a:schemeClr val="bg1">
                  <a:lumMod val="65000"/>
                </a:schemeClr>
              </a:solidFill>
              <a:latin typeface="Noto Sans"/>
              <a:cs typeface="No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149F685-4428-4B11-B487-DCA24FD2C827}"/>
              </a:ext>
            </a:extLst>
          </p:cNvPr>
          <p:cNvSpPr txBox="1">
            <a:spLocks/>
          </p:cNvSpPr>
          <p:nvPr/>
        </p:nvSpPr>
        <p:spPr>
          <a:xfrm>
            <a:off x="392753" y="383341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  <a:tabLst>
                <a:tab pos="1645285" algn="l"/>
              </a:tabLst>
            </a:pPr>
            <a:r>
              <a:rPr lang="en-US" sz="2550" kern="0" spc="355" dirty="0">
                <a:solidFill>
                  <a:srgbClr val="808285"/>
                </a:solidFill>
                <a:latin typeface="Noto Sans"/>
                <a:cs typeface="Noto Sans"/>
              </a:rPr>
              <a:t>SDAdata.org</a:t>
            </a:r>
            <a:endParaRPr lang="en-US" sz="2550" kern="0" dirty="0">
              <a:solidFill>
                <a:sysClr val="windowText" lastClr="000000"/>
              </a:solidFill>
              <a:latin typeface="Noto Sans"/>
              <a:cs typeface="Noto San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FD40EB5-E38C-4921-8E41-F24CF72C15C5}"/>
              </a:ext>
            </a:extLst>
          </p:cNvPr>
          <p:cNvSpPr txBox="1">
            <a:spLocks/>
          </p:cNvSpPr>
          <p:nvPr/>
        </p:nvSpPr>
        <p:spPr>
          <a:xfrm>
            <a:off x="914400" y="2667000"/>
            <a:ext cx="8878389" cy="2095841"/>
          </a:xfrm>
        </p:spPr>
        <p:txBody>
          <a:bodyPr>
            <a:normAutofit fontScale="47500" lnSpcReduction="20000"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dirty="0">
                <a:latin typeface="Noto Sans" panose="020B0502040504020204" pitchFamily="34" charset="0"/>
              </a:rPr>
              <a:t>No </a:t>
            </a:r>
            <a:r>
              <a:rPr lang="en-US" sz="8800" dirty="0" err="1">
                <a:latin typeface="Noto Sans" panose="020B0502040504020204" pitchFamily="34" charset="0"/>
              </a:rPr>
              <a:t>importa</a:t>
            </a:r>
            <a:r>
              <a:rPr lang="en-US" sz="8800" dirty="0">
                <a:latin typeface="Noto Sans" panose="020B0502040504020204" pitchFamily="34" charset="0"/>
              </a:rPr>
              <a:t> </a:t>
            </a:r>
            <a:r>
              <a:rPr lang="en-US" sz="8800" dirty="0" err="1">
                <a:latin typeface="Noto Sans" panose="020B0502040504020204" pitchFamily="34" charset="0"/>
              </a:rPr>
              <a:t>cuán</a:t>
            </a:r>
            <a:r>
              <a:rPr lang="en-US" sz="8800" dirty="0">
                <a:latin typeface="Noto Sans" panose="020B0502040504020204" pitchFamily="34" charset="0"/>
              </a:rPr>
              <a:t> </a:t>
            </a:r>
            <a:r>
              <a:rPr lang="en-US" sz="8800" dirty="0" err="1">
                <a:latin typeface="Noto Sans" panose="020B0502040504020204" pitchFamily="34" charset="0"/>
              </a:rPr>
              <a:t>alta</a:t>
            </a:r>
            <a:r>
              <a:rPr lang="en-US" sz="8800" dirty="0">
                <a:latin typeface="Noto Sans" panose="020B0502040504020204" pitchFamily="34" charset="0"/>
              </a:rPr>
              <a:t> sea </a:t>
            </a:r>
            <a:r>
              <a:rPr lang="en-US" sz="8800" dirty="0" err="1">
                <a:latin typeface="Noto Sans" panose="020B0502040504020204" pitchFamily="34" charset="0"/>
              </a:rPr>
              <a:t>su</a:t>
            </a:r>
            <a:r>
              <a:rPr lang="en-US" sz="8800" dirty="0">
                <a:latin typeface="Noto Sans" panose="020B0502040504020204" pitchFamily="34" charset="0"/>
              </a:rPr>
              <a:t> </a:t>
            </a:r>
            <a:r>
              <a:rPr lang="en-US" sz="8800" dirty="0" err="1">
                <a:latin typeface="Noto Sans" panose="020B0502040504020204" pitchFamily="34" charset="0"/>
              </a:rPr>
              <a:t>configuración</a:t>
            </a:r>
            <a:r>
              <a:rPr lang="en-US" sz="8800" dirty="0">
                <a:latin typeface="Noto Sans" panose="020B0502040504020204" pitchFamily="34" charset="0"/>
              </a:rPr>
              <a:t> de </a:t>
            </a:r>
            <a:r>
              <a:rPr lang="en-US" sz="8800" dirty="0" err="1">
                <a:latin typeface="Noto Sans" panose="020B0502040504020204" pitchFamily="34" charset="0"/>
              </a:rPr>
              <a:t>privacidad</a:t>
            </a:r>
            <a:r>
              <a:rPr lang="en-US" sz="8800" dirty="0">
                <a:latin typeface="Noto Sans" panose="020B0502040504020204" pitchFamily="34" charset="0"/>
              </a:rPr>
              <a:t>, </a:t>
            </a:r>
            <a:r>
              <a:rPr lang="en-US" sz="8800" dirty="0" err="1">
                <a:latin typeface="Noto Sans" panose="020B0502040504020204" pitchFamily="34" charset="0"/>
              </a:rPr>
              <a:t>su</a:t>
            </a:r>
            <a:r>
              <a:rPr lang="en-US" sz="8800" dirty="0">
                <a:latin typeface="Noto Sans" panose="020B0502040504020204" pitchFamily="34" charset="0"/>
              </a:rPr>
              <a:t> </a:t>
            </a:r>
            <a:r>
              <a:rPr lang="en-US" sz="8800" dirty="0" err="1">
                <a:latin typeface="Noto Sans" panose="020B0502040504020204" pitchFamily="34" charset="0"/>
              </a:rPr>
              <a:t>actividad</a:t>
            </a:r>
            <a:r>
              <a:rPr lang="en-US" sz="8800" dirty="0">
                <a:latin typeface="Noto Sans" panose="020B0502040504020204" pitchFamily="34" charset="0"/>
              </a:rPr>
              <a:t> es </a:t>
            </a:r>
            <a:r>
              <a:rPr lang="en-US" sz="8800" u="sng" dirty="0" err="1">
                <a:solidFill>
                  <a:schemeClr val="accent2"/>
                </a:solidFill>
                <a:latin typeface="Noto Sans" panose="020B0502040504020204"/>
              </a:rPr>
              <a:t>siempre</a:t>
            </a:r>
            <a:r>
              <a:rPr lang="en-US" sz="8800" u="sng" dirty="0">
                <a:solidFill>
                  <a:schemeClr val="accent2"/>
                </a:solidFill>
                <a:latin typeface="Noto Sans" panose="020B0502040504020204"/>
              </a:rPr>
              <a:t> </a:t>
            </a:r>
            <a:r>
              <a:rPr lang="en-US" sz="8800" u="sng" dirty="0" err="1">
                <a:solidFill>
                  <a:srgbClr val="C0504D"/>
                </a:solidFill>
                <a:latin typeface="Noto Sans" panose="020B0502040504020204" pitchFamily="34" charset="0"/>
              </a:rPr>
              <a:t>pública</a:t>
            </a:r>
            <a:r>
              <a:rPr lang="en-US" sz="8800" dirty="0">
                <a:latin typeface="Noto Sans" panose="020B0502040504020204" pitchFamily="34" charset="0"/>
              </a:rPr>
              <a:t>. </a:t>
            </a:r>
            <a:endParaRPr lang="en-US" sz="8800" kern="0" dirty="0">
              <a:solidFill>
                <a:schemeClr val="accent2"/>
              </a:solidFill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87417" y="890414"/>
            <a:ext cx="5501422" cy="9669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3875">
              <a:lnSpc>
                <a:spcPct val="100000"/>
              </a:lnSpc>
              <a:spcBef>
                <a:spcPts val="100"/>
              </a:spcBef>
              <a:tabLst>
                <a:tab pos="1589405" algn="l"/>
                <a:tab pos="2699385" algn="l"/>
              </a:tabLst>
            </a:pPr>
            <a:r>
              <a:rPr lang="en-US" spc="130" dirty="0"/>
              <a:t>THINK: </a:t>
            </a:r>
            <a:r>
              <a:rPr lang="en-US" spc="130" dirty="0" err="1"/>
              <a:t>Piense</a:t>
            </a:r>
            <a:r>
              <a:rPr lang="en-US" spc="130" dirty="0"/>
              <a:t> antes de </a:t>
            </a:r>
            <a:r>
              <a:rPr lang="en-US" spc="130" dirty="0" err="1"/>
              <a:t>publica</a:t>
            </a:r>
            <a:r>
              <a:rPr lang="en-US" dirty="0" err="1">
                <a:latin typeface="Noto Sans" panose="020B0502040504020204" pitchFamily="34" charset="0"/>
              </a:rPr>
              <a:t>r</a:t>
            </a:r>
            <a:r>
              <a:rPr lang="en-US" spc="130" dirty="0"/>
              <a:t>.</a:t>
            </a:r>
            <a:endParaRPr spc="235" dirty="0"/>
          </a:p>
        </p:txBody>
      </p:sp>
      <p:sp>
        <p:nvSpPr>
          <p:cNvPr id="3" name="object 3"/>
          <p:cNvSpPr txBox="1"/>
          <p:nvPr/>
        </p:nvSpPr>
        <p:spPr>
          <a:xfrm>
            <a:off x="4648200" y="2246387"/>
            <a:ext cx="5146675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Noto Sans" panose="020B0502040504020204" pitchFamily="34" charset="0"/>
              </a:rPr>
              <a:t>T </a:t>
            </a:r>
            <a:r>
              <a:rPr lang="en-US" sz="3600" dirty="0">
                <a:latin typeface="Noto Sans" panose="020B0502040504020204" pitchFamily="34" charset="0"/>
              </a:rPr>
              <a:t>= ¿Es “True” [</a:t>
            </a:r>
            <a:r>
              <a:rPr lang="en-US" sz="3600" dirty="0" err="1">
                <a:latin typeface="Noto Sans" panose="020B0502040504020204" pitchFamily="34" charset="0"/>
              </a:rPr>
              <a:t>Verdadero</a:t>
            </a:r>
            <a:r>
              <a:rPr lang="en-US" sz="3600" dirty="0">
                <a:latin typeface="Noto Sans" panose="020B0502040504020204" pitchFamily="34" charset="0"/>
              </a:rPr>
              <a:t>]?</a:t>
            </a:r>
            <a:br>
              <a:rPr lang="en-US" sz="3600" dirty="0">
                <a:latin typeface="Noto Sans" panose="020B0502040504020204" pitchFamily="34" charset="0"/>
              </a:rPr>
            </a:br>
            <a:r>
              <a:rPr lang="en-US" sz="3600" dirty="0">
                <a:solidFill>
                  <a:schemeClr val="accent2"/>
                </a:solidFill>
                <a:latin typeface="Noto Sans" panose="020B0502040504020204" pitchFamily="34" charset="0"/>
              </a:rPr>
              <a:t>H</a:t>
            </a:r>
            <a:r>
              <a:rPr lang="en-US" sz="3600" dirty="0">
                <a:latin typeface="Noto Sans" panose="020B0502040504020204" pitchFamily="34" charset="0"/>
              </a:rPr>
              <a:t> = ¿Es “Helpful” [</a:t>
            </a:r>
            <a:r>
              <a:rPr lang="en-US" sz="3600" dirty="0" err="1">
                <a:latin typeface="Noto Sans" panose="020B0502040504020204" pitchFamily="34" charset="0"/>
              </a:rPr>
              <a:t>Útil</a:t>
            </a:r>
            <a:r>
              <a:rPr lang="en-US" sz="3600" dirty="0">
                <a:latin typeface="Noto Sans" panose="020B0502040504020204" pitchFamily="34" charset="0"/>
              </a:rPr>
              <a:t>]?</a:t>
            </a:r>
            <a:br>
              <a:rPr lang="en-US" sz="3600" dirty="0">
                <a:latin typeface="Noto Sans" panose="020B0502040504020204" pitchFamily="34" charset="0"/>
              </a:rPr>
            </a:br>
            <a:r>
              <a:rPr lang="en-US" sz="3600" dirty="0">
                <a:solidFill>
                  <a:schemeClr val="accent2"/>
                </a:solidFill>
                <a:latin typeface="Noto Sans" panose="020B0502040504020204" pitchFamily="34" charset="0"/>
              </a:rPr>
              <a:t>I</a:t>
            </a:r>
            <a:r>
              <a:rPr lang="en-US" sz="3600" dirty="0">
                <a:latin typeface="Noto Sans" panose="020B0502040504020204" pitchFamily="34" charset="0"/>
              </a:rPr>
              <a:t> = ¿Es </a:t>
            </a:r>
            <a:r>
              <a:rPr lang="en-US" sz="3600" dirty="0" err="1">
                <a:latin typeface="Noto Sans" panose="020B0502040504020204" pitchFamily="34" charset="0"/>
              </a:rPr>
              <a:t>Inspirador</a:t>
            </a:r>
            <a:r>
              <a:rPr lang="en-US" sz="3600" dirty="0">
                <a:latin typeface="Noto Sans" panose="020B0502040504020204" pitchFamily="34" charset="0"/>
              </a:rPr>
              <a:t>?</a:t>
            </a:r>
            <a:br>
              <a:rPr lang="en-US" sz="3600" dirty="0">
                <a:latin typeface="Noto Sans" panose="020B0502040504020204" pitchFamily="34" charset="0"/>
              </a:rPr>
            </a:br>
            <a:r>
              <a:rPr lang="en-US" sz="3600" dirty="0">
                <a:solidFill>
                  <a:schemeClr val="accent2"/>
                </a:solidFill>
                <a:latin typeface="Noto Sans" panose="020B0502040504020204" pitchFamily="34" charset="0"/>
              </a:rPr>
              <a:t>N</a:t>
            </a:r>
            <a:r>
              <a:rPr lang="en-US" sz="3600" dirty="0">
                <a:latin typeface="Noto Sans" panose="020B0502040504020204" pitchFamily="34" charset="0"/>
              </a:rPr>
              <a:t> = ¿Es </a:t>
            </a:r>
            <a:r>
              <a:rPr lang="en-US" sz="3600" dirty="0" err="1">
                <a:latin typeface="Noto Sans" panose="020B0502040504020204" pitchFamily="34" charset="0"/>
              </a:rPr>
              <a:t>Necesario</a:t>
            </a:r>
            <a:r>
              <a:rPr lang="en-US" sz="3600" dirty="0">
                <a:latin typeface="Noto Sans" panose="020B0502040504020204" pitchFamily="34" charset="0"/>
              </a:rPr>
              <a:t>?</a:t>
            </a:r>
            <a:br>
              <a:rPr lang="en-US" sz="3600" dirty="0">
                <a:latin typeface="Noto Sans" panose="020B0502040504020204" pitchFamily="34" charset="0"/>
              </a:rPr>
            </a:br>
            <a:r>
              <a:rPr lang="en-US" sz="3600" dirty="0">
                <a:solidFill>
                  <a:schemeClr val="accent2"/>
                </a:solidFill>
                <a:latin typeface="Noto Sans" panose="020B0502040504020204" pitchFamily="34" charset="0"/>
              </a:rPr>
              <a:t>K</a:t>
            </a:r>
            <a:r>
              <a:rPr lang="en-US" sz="3600" dirty="0">
                <a:latin typeface="Noto Sans" panose="020B0502040504020204" pitchFamily="34" charset="0"/>
              </a:rPr>
              <a:t> = ¿Es “Kind” [</a:t>
            </a:r>
            <a:r>
              <a:rPr lang="en-US" sz="3600" dirty="0" err="1">
                <a:latin typeface="Noto Sans" panose="020B0502040504020204" pitchFamily="34" charset="0"/>
              </a:rPr>
              <a:t>Amable</a:t>
            </a:r>
            <a:r>
              <a:rPr lang="en-US" sz="3600" dirty="0">
                <a:latin typeface="Noto Sans" panose="020B0502040504020204" pitchFamily="34" charset="0"/>
              </a:rPr>
              <a:t>]? </a:t>
            </a:r>
          </a:p>
        </p:txBody>
      </p:sp>
      <p:sp>
        <p:nvSpPr>
          <p:cNvPr id="5" name="object 5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18EBC4-208C-41D2-BB31-986AB7A14B9C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7" y="647700"/>
            <a:ext cx="4171950" cy="556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89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2753" y="383341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645285" algn="l"/>
              </a:tabLst>
            </a:pPr>
            <a:r>
              <a:rPr lang="en-US" sz="2550" b="0" spc="355" dirty="0">
                <a:solidFill>
                  <a:srgbClr val="808285"/>
                </a:solidFill>
              </a:rPr>
              <a:t>SDAdata.org</a:t>
            </a:r>
            <a:endParaRPr sz="2550" dirty="0">
              <a:latin typeface="Noto Sans"/>
              <a:cs typeface="Noto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18122" y="267675"/>
            <a:ext cx="6316400" cy="4062008"/>
          </a:xfrm>
          <a:prstGeom prst="rect">
            <a:avLst/>
          </a:prstGeom>
        </p:spPr>
        <p:txBody>
          <a:bodyPr vert="horz" wrap="square" lIns="0" tIns="2432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14"/>
              </a:spcBef>
              <a:tabLst>
                <a:tab pos="2417445" algn="l"/>
              </a:tabLst>
            </a:pPr>
            <a:r>
              <a:rPr lang="en-US" sz="3000" b="1" spc="200" dirty="0" err="1">
                <a:solidFill>
                  <a:srgbClr val="003E6A"/>
                </a:solidFill>
                <a:latin typeface="Noto Sans"/>
                <a:cs typeface="Noto Sans"/>
              </a:rPr>
              <a:t>P</a:t>
            </a:r>
            <a:r>
              <a:rPr lang="en-US" sz="3200" b="1" dirty="0" err="1">
                <a:solidFill>
                  <a:schemeClr val="tx2"/>
                </a:solidFill>
                <a:latin typeface="Noto Sans" panose="020B0502040504020204"/>
              </a:rPr>
              <a:t>r</a:t>
            </a:r>
            <a:r>
              <a:rPr lang="en-US" sz="3200" b="1" spc="200" dirty="0" err="1">
                <a:solidFill>
                  <a:schemeClr val="tx2"/>
                </a:solidFill>
                <a:latin typeface="Noto Sans"/>
              </a:rPr>
              <a:t>e</a:t>
            </a:r>
            <a:r>
              <a:rPr lang="en-US" sz="3000" b="1" spc="200" dirty="0" err="1">
                <a:solidFill>
                  <a:srgbClr val="003E6A"/>
                </a:solidFill>
                <a:latin typeface="Noto Sans"/>
              </a:rPr>
              <a:t>gúntese</a:t>
            </a:r>
            <a:r>
              <a:rPr lang="en-US" sz="3000" b="1" spc="200" dirty="0">
                <a:solidFill>
                  <a:srgbClr val="003E6A"/>
                </a:solidFill>
                <a:latin typeface="Noto Sans"/>
                <a:cs typeface="Noto Sans"/>
              </a:rPr>
              <a:t>:</a:t>
            </a:r>
            <a:br>
              <a:rPr lang="en-US" sz="3000" b="1" spc="200" dirty="0">
                <a:solidFill>
                  <a:srgbClr val="003E6A"/>
                </a:solidFill>
                <a:latin typeface="Noto Sans"/>
                <a:cs typeface="Noto Sans"/>
              </a:rPr>
            </a:br>
            <a:endParaRPr lang="en-US" sz="2400" b="1" spc="200" dirty="0">
              <a:solidFill>
                <a:srgbClr val="003E6A"/>
              </a:solidFill>
              <a:latin typeface="Noto Sans" panose="020B0502040504020204" pitchFamily="34" charset="0"/>
              <a:cs typeface="Noto Sans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Noto Sans" panose="020B0502040504020204" pitchFamily="34" charset="0"/>
              </a:rPr>
              <a:t>¿</a:t>
            </a:r>
            <a:r>
              <a:rPr lang="en-US" sz="2400" dirty="0" err="1">
                <a:latin typeface="Noto Sans" panose="020B0502040504020204" pitchFamily="34" charset="0"/>
              </a:rPr>
              <a:t>Podría</a:t>
            </a:r>
            <a:r>
              <a:rPr lang="en-US" sz="2400" dirty="0">
                <a:latin typeface="Noto Sans" panose="020B0502040504020204" pitchFamily="34" charset="0"/>
              </a:rPr>
              <a:t> </a:t>
            </a:r>
            <a:r>
              <a:rPr lang="en-US" sz="2400" dirty="0" err="1">
                <a:latin typeface="Noto Sans" panose="020B0502040504020204" pitchFamily="34" charset="0"/>
              </a:rPr>
              <a:t>alguien</a:t>
            </a:r>
            <a:r>
              <a:rPr lang="en-US" sz="2400" dirty="0">
                <a:latin typeface="Noto Sans" panose="020B0502040504020204" pitchFamily="34" charset="0"/>
              </a:rPr>
              <a:t> </a:t>
            </a:r>
            <a:r>
              <a:rPr lang="en-US" sz="2400" dirty="0" err="1">
                <a:latin typeface="Noto Sans" panose="020B0502040504020204" pitchFamily="34" charset="0"/>
              </a:rPr>
              <a:t>darse</a:t>
            </a:r>
            <a:r>
              <a:rPr lang="en-US" sz="2400" dirty="0">
                <a:latin typeface="Noto Sans" panose="020B0502040504020204" pitchFamily="34" charset="0"/>
              </a:rPr>
              <a:t> </a:t>
            </a:r>
            <a:r>
              <a:rPr lang="en-US" sz="2400" dirty="0" err="1">
                <a:latin typeface="Noto Sans" panose="020B0502040504020204" pitchFamily="34" charset="0"/>
              </a:rPr>
              <a:t>cuenta</a:t>
            </a:r>
            <a:r>
              <a:rPr lang="en-US" sz="2400" dirty="0">
                <a:latin typeface="Noto Sans" panose="020B0502040504020204" pitchFamily="34" charset="0"/>
              </a:rPr>
              <a:t> de que </a:t>
            </a:r>
            <a:r>
              <a:rPr lang="en-US" sz="2400" dirty="0" err="1">
                <a:latin typeface="Noto Sans" panose="020B0502040504020204" pitchFamily="34" charset="0"/>
              </a:rPr>
              <a:t>usted</a:t>
            </a:r>
            <a:r>
              <a:rPr lang="en-US" sz="2400" dirty="0">
                <a:latin typeface="Noto Sans" panose="020B0502040504020204" pitchFamily="34" charset="0"/>
              </a:rPr>
              <a:t> es </a:t>
            </a:r>
            <a:r>
              <a:rPr lang="en-US" sz="2400" dirty="0" err="1">
                <a:latin typeface="Noto Sans" panose="020B0502040504020204" pitchFamily="34" charset="0"/>
              </a:rPr>
              <a:t>cristiano</a:t>
            </a:r>
            <a:r>
              <a:rPr lang="en-US" sz="2400" dirty="0">
                <a:latin typeface="Noto Sans" panose="020B0502040504020204" pitchFamily="34" charset="0"/>
              </a:rPr>
              <a:t> por sus </a:t>
            </a:r>
            <a:r>
              <a:rPr lang="en-US" sz="2400" dirty="0" err="1">
                <a:latin typeface="Noto Sans" panose="020B0502040504020204" pitchFamily="34" charset="0"/>
              </a:rPr>
              <a:t>medios</a:t>
            </a:r>
            <a:r>
              <a:rPr lang="en-US" sz="2400" dirty="0">
                <a:latin typeface="Noto Sans" panose="020B0502040504020204" pitchFamily="34" charset="0"/>
              </a:rPr>
              <a:t> </a:t>
            </a:r>
            <a:r>
              <a:rPr lang="en-US" sz="2400" dirty="0" err="1">
                <a:latin typeface="Noto Sans" panose="020B0502040504020204" pitchFamily="34" charset="0"/>
              </a:rPr>
              <a:t>sociales</a:t>
            </a:r>
            <a:r>
              <a:rPr lang="en-US" sz="2400" dirty="0">
                <a:latin typeface="Noto Sans" panose="020B0502040504020204" pitchFamily="34" charset="0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Noto Sans" panose="020B0502040504020204" pitchFamily="34" charset="0"/>
              </a:rPr>
              <a:t>¿</a:t>
            </a:r>
            <a:r>
              <a:rPr lang="en-US" sz="2400" dirty="0" err="1">
                <a:latin typeface="Noto Sans" panose="020B0502040504020204" pitchFamily="34" charset="0"/>
              </a:rPr>
              <a:t>Qué</a:t>
            </a:r>
            <a:r>
              <a:rPr lang="en-US" sz="2400" dirty="0">
                <a:latin typeface="Noto Sans" panose="020B0502040504020204" pitchFamily="34" charset="0"/>
              </a:rPr>
              <a:t> </a:t>
            </a:r>
            <a:r>
              <a:rPr lang="en-US" sz="2400" dirty="0" err="1">
                <a:latin typeface="Noto Sans" panose="020B0502040504020204" pitchFamily="34" charset="0"/>
              </a:rPr>
              <a:t>valores</a:t>
            </a:r>
            <a:r>
              <a:rPr lang="en-US" sz="2400" dirty="0">
                <a:latin typeface="Noto Sans" panose="020B0502040504020204" pitchFamily="34" charset="0"/>
              </a:rPr>
              <a:t>, o el </a:t>
            </a:r>
            <a:r>
              <a:rPr lang="en-US" sz="2400" dirty="0" err="1">
                <a:latin typeface="Noto Sans" panose="020B0502040504020204" pitchFamily="34" charset="0"/>
              </a:rPr>
              <a:t>carácter</a:t>
            </a:r>
            <a:r>
              <a:rPr lang="en-US" sz="2400" dirty="0">
                <a:latin typeface="Noto Sans" panose="020B0502040504020204" pitchFamily="34" charset="0"/>
              </a:rPr>
              <a:t> de </a:t>
            </a:r>
            <a:r>
              <a:rPr lang="en-US" sz="2400" dirty="0" err="1">
                <a:latin typeface="Noto Sans" panose="020B0502040504020204" pitchFamily="34" charset="0"/>
              </a:rPr>
              <a:t>quién</a:t>
            </a:r>
            <a:r>
              <a:rPr lang="en-US" sz="2400" dirty="0">
                <a:latin typeface="Noto Sans" panose="020B0502040504020204" pitchFamily="34" charset="0"/>
              </a:rPr>
              <a:t> </a:t>
            </a:r>
            <a:r>
              <a:rPr lang="en-US" sz="2400" dirty="0" err="1">
                <a:latin typeface="Noto Sans" panose="020B0502040504020204" pitchFamily="34" charset="0"/>
              </a:rPr>
              <a:t>refleja</a:t>
            </a:r>
            <a:r>
              <a:rPr lang="en-US" sz="2400" dirty="0">
                <a:latin typeface="Noto Sans" panose="020B0502040504020204" pitchFamily="34" charset="0"/>
              </a:rPr>
              <a:t> </a:t>
            </a:r>
            <a:r>
              <a:rPr lang="en-US" sz="2400" dirty="0" err="1">
                <a:latin typeface="Noto Sans" panose="020B0502040504020204" pitchFamily="34" charset="0"/>
              </a:rPr>
              <a:t>usted</a:t>
            </a:r>
            <a:r>
              <a:rPr lang="en-US" sz="2400" dirty="0">
                <a:latin typeface="Noto Sans" panose="020B0502040504020204" pitchFamily="34" charset="0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Noto Sans" panose="020B0502040504020204" pitchFamily="34" charset="0"/>
              </a:rPr>
              <a:t>¿</a:t>
            </a:r>
            <a:r>
              <a:rPr lang="en-US" sz="2400" dirty="0" err="1">
                <a:latin typeface="Noto Sans" panose="020B0502040504020204" pitchFamily="34" charset="0"/>
              </a:rPr>
              <a:t>Podría</a:t>
            </a:r>
            <a:r>
              <a:rPr lang="en-US" sz="2400" dirty="0">
                <a:latin typeface="Noto Sans" panose="020B0502040504020204" pitchFamily="34" charset="0"/>
              </a:rPr>
              <a:t> la </a:t>
            </a:r>
            <a:r>
              <a:rPr lang="en-US" sz="2400" dirty="0" err="1">
                <a:latin typeface="Noto Sans" panose="020B0502040504020204" pitchFamily="34" charset="0"/>
              </a:rPr>
              <a:t>gente</a:t>
            </a:r>
            <a:r>
              <a:rPr lang="en-US" sz="2400" dirty="0">
                <a:latin typeface="Noto Sans" panose="020B0502040504020204" pitchFamily="34" charset="0"/>
              </a:rPr>
              <a:t> </a:t>
            </a:r>
            <a:r>
              <a:rPr lang="en-US" sz="2400" dirty="0" err="1">
                <a:latin typeface="Noto Sans" panose="020B0502040504020204" pitchFamily="34" charset="0"/>
              </a:rPr>
              <a:t>gustar</a:t>
            </a:r>
            <a:r>
              <a:rPr lang="en-US" sz="2400" dirty="0">
                <a:latin typeface="Noto Sans" panose="020B0502040504020204" pitchFamily="34" charset="0"/>
              </a:rPr>
              <a:t> de los </a:t>
            </a:r>
            <a:r>
              <a:rPr lang="en-US" sz="2400" dirty="0" err="1">
                <a:latin typeface="Noto Sans" panose="020B0502040504020204" pitchFamily="34" charset="0"/>
              </a:rPr>
              <a:t>cristianos</a:t>
            </a:r>
            <a:r>
              <a:rPr lang="en-US" sz="2400" dirty="0">
                <a:latin typeface="Noto Sans" panose="020B0502040504020204" pitchFamily="34" charset="0"/>
              </a:rPr>
              <a:t> </a:t>
            </a:r>
            <a:r>
              <a:rPr lang="en-US" sz="2400" dirty="0" err="1">
                <a:latin typeface="Noto Sans" panose="020B0502040504020204" pitchFamily="34" charset="0"/>
              </a:rPr>
              <a:t>sobre</a:t>
            </a:r>
            <a:r>
              <a:rPr lang="en-US" sz="2400" dirty="0">
                <a:latin typeface="Noto Sans" panose="020B0502040504020204" pitchFamily="34" charset="0"/>
              </a:rPr>
              <a:t> la base de </a:t>
            </a:r>
            <a:r>
              <a:rPr lang="en-US" sz="2400" dirty="0" err="1">
                <a:latin typeface="Noto Sans" panose="020B0502040504020204" pitchFamily="34" charset="0"/>
              </a:rPr>
              <a:t>su</a:t>
            </a:r>
            <a:r>
              <a:rPr lang="en-US" sz="2400" dirty="0">
                <a:latin typeface="Noto Sans" panose="020B0502040504020204" pitchFamily="34" charset="0"/>
              </a:rPr>
              <a:t> </a:t>
            </a:r>
            <a:r>
              <a:rPr lang="en-US" sz="2400" dirty="0" err="1">
                <a:latin typeface="Noto Sans" panose="020B0502040504020204" pitchFamily="34" charset="0"/>
              </a:rPr>
              <a:t>conducta</a:t>
            </a:r>
            <a:r>
              <a:rPr lang="en-US" sz="2400" dirty="0">
                <a:latin typeface="Noto Sans" panose="020B0502040504020204" pitchFamily="34" charset="0"/>
              </a:rPr>
              <a:t> </a:t>
            </a:r>
            <a:r>
              <a:rPr lang="en-US" sz="2400" dirty="0" err="1">
                <a:latin typeface="Noto Sans" panose="020B0502040504020204" pitchFamily="34" charset="0"/>
              </a:rPr>
              <a:t>en</a:t>
            </a:r>
            <a:r>
              <a:rPr lang="en-US" sz="2400" dirty="0">
                <a:latin typeface="Noto Sans" panose="020B0502040504020204" pitchFamily="34" charset="0"/>
              </a:rPr>
              <a:t> </a:t>
            </a:r>
            <a:r>
              <a:rPr lang="en-US" sz="2400" dirty="0" err="1">
                <a:latin typeface="Noto Sans" panose="020B0502040504020204" pitchFamily="34" charset="0"/>
              </a:rPr>
              <a:t>línea</a:t>
            </a:r>
            <a:r>
              <a:rPr lang="en-US" sz="2400" dirty="0">
                <a:latin typeface="Noto Sans" panose="020B0502040504020204" pitchFamily="34" charset="0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Noto Sans" panose="020B0502040504020204" pitchFamily="34" charset="0"/>
              </a:rPr>
              <a:t>¿</a:t>
            </a:r>
            <a:r>
              <a:rPr lang="en-US" sz="2400" dirty="0" err="1">
                <a:latin typeface="Noto Sans" panose="020B0502040504020204" pitchFamily="34" charset="0"/>
              </a:rPr>
              <a:t>Está</a:t>
            </a:r>
            <a:r>
              <a:rPr lang="en-US" sz="2400" dirty="0">
                <a:latin typeface="Noto Sans" panose="020B0502040504020204" pitchFamily="34" charset="0"/>
              </a:rPr>
              <a:t> </a:t>
            </a:r>
            <a:r>
              <a:rPr lang="en-US" sz="2400" dirty="0" err="1">
                <a:latin typeface="Noto Sans" panose="020B0502040504020204" pitchFamily="34" charset="0"/>
              </a:rPr>
              <a:t>aprovechando</a:t>
            </a:r>
            <a:r>
              <a:rPr lang="en-US" sz="2400" dirty="0">
                <a:latin typeface="Noto Sans" panose="020B0502040504020204" pitchFamily="34" charset="0"/>
              </a:rPr>
              <a:t> al </a:t>
            </a:r>
            <a:r>
              <a:rPr lang="en-US" sz="2400" dirty="0" err="1">
                <a:latin typeface="Noto Sans" panose="020B0502040504020204" pitchFamily="34" charset="0"/>
              </a:rPr>
              <a:t>máximo</a:t>
            </a:r>
            <a:r>
              <a:rPr lang="en-US" sz="2400" dirty="0">
                <a:latin typeface="Noto Sans" panose="020B0502040504020204" pitchFamily="34" charset="0"/>
              </a:rPr>
              <a:t> </a:t>
            </a:r>
            <a:r>
              <a:rPr lang="en-US" sz="2400" dirty="0" err="1">
                <a:latin typeface="Noto Sans" panose="020B0502040504020204" pitchFamily="34" charset="0"/>
              </a:rPr>
              <a:t>su</a:t>
            </a:r>
            <a:r>
              <a:rPr lang="en-US" sz="2400" dirty="0">
                <a:latin typeface="Noto Sans" panose="020B0502040504020204" pitchFamily="34" charset="0"/>
              </a:rPr>
              <a:t> </a:t>
            </a:r>
            <a:r>
              <a:rPr lang="en-US" sz="2400" dirty="0" err="1">
                <a:latin typeface="Noto Sans" panose="020B0502040504020204" pitchFamily="34" charset="0"/>
              </a:rPr>
              <a:t>influencia</a:t>
            </a:r>
            <a:r>
              <a:rPr lang="en-US" sz="2400" dirty="0">
                <a:latin typeface="Noto Sans" panose="020B0502040504020204" pitchFamily="34" charset="0"/>
              </a:rPr>
              <a:t> digital?</a:t>
            </a:r>
          </a:p>
        </p:txBody>
      </p:sp>
      <p:sp>
        <p:nvSpPr>
          <p:cNvPr id="4" name="object 4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97D95B-1B97-4634-8ABF-B27566448C0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609600" y="1373880"/>
            <a:ext cx="4544076" cy="45440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F9FD0A-AC8E-4F91-8B9D-82B8DB493723}"/>
              </a:ext>
            </a:extLst>
          </p:cNvPr>
          <p:cNvSpPr txBox="1"/>
          <p:nvPr/>
        </p:nvSpPr>
        <p:spPr>
          <a:xfrm>
            <a:off x="381000" y="6248400"/>
            <a:ext cx="9599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Noto Sans" panose="020B0502040504020204" pitchFamily="34" charset="0"/>
              </a:rPr>
              <a:t>“For the name of God is blasphemed among the gentiles because of you.” Romans 2:24</a:t>
            </a:r>
          </a:p>
        </p:txBody>
      </p:sp>
    </p:spTree>
    <p:extLst>
      <p:ext uri="{BB962C8B-B14F-4D97-AF65-F5344CB8AC3E}">
        <p14:creationId xmlns:p14="http://schemas.microsoft.com/office/powerpoint/2010/main" val="80439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576814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6C4FAF-69A4-4447-89B9-E8FA11A5DF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76814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21C654-37F4-4A98-8B3A-C7D56157E71A}"/>
              </a:ext>
            </a:extLst>
          </p:cNvPr>
          <p:cNvSpPr/>
          <p:nvPr/>
        </p:nvSpPr>
        <p:spPr>
          <a:xfrm>
            <a:off x="381000" y="5791200"/>
            <a:ext cx="4038600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>
                <a:latin typeface="Noto Sans" panose="020B0502040504020204" pitchFamily="34" charset="0"/>
              </a:rPr>
              <a:t>En</a:t>
            </a:r>
            <a:r>
              <a:rPr lang="en-US" dirty="0">
                <a:latin typeface="Noto Sans" panose="020B0502040504020204" pitchFamily="34" charset="0"/>
              </a:rPr>
              <a:t> la </a:t>
            </a:r>
            <a:r>
              <a:rPr lang="en-US" dirty="0" err="1">
                <a:latin typeface="Noto Sans" panose="020B0502040504020204" pitchFamily="34" charset="0"/>
              </a:rPr>
              <a:t>mayoría</a:t>
            </a:r>
            <a:r>
              <a:rPr lang="en-US" dirty="0">
                <a:latin typeface="Noto Sans" panose="020B0502040504020204" pitchFamily="34" charset="0"/>
              </a:rPr>
              <a:t> de los </a:t>
            </a:r>
            <a:r>
              <a:rPr lang="en-US" dirty="0" err="1">
                <a:latin typeface="Noto Sans" panose="020B0502040504020204" pitchFamily="34" charset="0"/>
              </a:rPr>
              <a:t>casos</a:t>
            </a:r>
            <a:r>
              <a:rPr lang="en-US" dirty="0">
                <a:latin typeface="Noto Sans" panose="020B0502040504020204" pitchFamily="34" charset="0"/>
              </a:rPr>
              <a:t>, con los que </a:t>
            </a:r>
            <a:r>
              <a:rPr lang="en-US" dirty="0" err="1">
                <a:latin typeface="Noto Sans" panose="020B0502040504020204" pitchFamily="34" charset="0"/>
              </a:rPr>
              <a:t>tenemos</a:t>
            </a:r>
            <a:r>
              <a:rPr lang="en-US" dirty="0">
                <a:latin typeface="Noto Sans" panose="020B0502040504020204" pitchFamily="34" charset="0"/>
              </a:rPr>
              <a:t> que </a:t>
            </a:r>
            <a:r>
              <a:rPr lang="en-US" dirty="0" err="1">
                <a:latin typeface="Noto Sans" panose="020B0502040504020204" pitchFamily="34" charset="0"/>
              </a:rPr>
              <a:t>poner</a:t>
            </a:r>
            <a:r>
              <a:rPr lang="en-US" dirty="0">
                <a:latin typeface="Noto Sans" panose="020B0502040504020204" pitchFamily="34" charset="0"/>
              </a:rPr>
              <a:t> </a:t>
            </a:r>
            <a:r>
              <a:rPr lang="en-US" dirty="0" err="1">
                <a:latin typeface="Noto Sans" panose="020B0502040504020204" pitchFamily="34" charset="0"/>
              </a:rPr>
              <a:t>límites</a:t>
            </a:r>
            <a:r>
              <a:rPr lang="en-US" dirty="0">
                <a:latin typeface="Noto Sans" panose="020B0502040504020204" pitchFamily="34" charset="0"/>
              </a:rPr>
              <a:t> es con </a:t>
            </a:r>
            <a:r>
              <a:rPr lang="en-US" dirty="0" err="1">
                <a:latin typeface="Noto Sans" panose="020B0502040504020204" pitchFamily="34" charset="0"/>
              </a:rPr>
              <a:t>nosotros</a:t>
            </a:r>
            <a:r>
              <a:rPr lang="en-US" dirty="0">
                <a:latin typeface="Noto Sans" panose="020B0502040504020204" pitchFamily="34" charset="0"/>
              </a:rPr>
              <a:t> </a:t>
            </a:r>
            <a:r>
              <a:rPr lang="en-US" dirty="0" err="1">
                <a:latin typeface="Noto Sans" panose="020B0502040504020204" pitchFamily="34" charset="0"/>
              </a:rPr>
              <a:t>mismos</a:t>
            </a:r>
            <a:r>
              <a:rPr lang="en-US" dirty="0">
                <a:latin typeface="Noto Sans" panose="020B0502040504020204" pitchFamily="34" charset="0"/>
              </a:rPr>
              <a:t>.</a:t>
            </a:r>
            <a:endParaRPr lang="en-US" kern="0" dirty="0">
              <a:solidFill>
                <a:schemeClr val="accent2"/>
              </a:solidFill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53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E637DB-EC6E-4F8E-802E-A559F0243E06}"/>
              </a:ext>
            </a:extLst>
          </p:cNvPr>
          <p:cNvSpPr txBox="1">
            <a:spLocks/>
          </p:cNvSpPr>
          <p:nvPr/>
        </p:nvSpPr>
        <p:spPr>
          <a:xfrm>
            <a:off x="506403" y="457200"/>
            <a:ext cx="10058400" cy="1450757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chemeClr val="tx2"/>
                </a:solidFill>
                <a:latin typeface="Noto Sans" panose="020B0502040504020204" pitchFamily="34" charset="0"/>
              </a:rPr>
              <a:t>R</a:t>
            </a:r>
            <a:r>
              <a:rPr lang="en-US" sz="3000" b="1" kern="0" dirty="0" err="1">
                <a:solidFill>
                  <a:schemeClr val="tx2"/>
                </a:solidFill>
                <a:latin typeface="Noto Sans" panose="020B0502040504020204" pitchFamily="34" charset="0"/>
              </a:rPr>
              <a:t>evele</a:t>
            </a:r>
            <a:r>
              <a:rPr lang="en-US" sz="3000" b="1" kern="0" dirty="0">
                <a:solidFill>
                  <a:schemeClr val="tx2"/>
                </a:solidFill>
                <a:latin typeface="Noto Sans" panose="020B0502040504020204" pitchFamily="34" charset="0"/>
              </a:rPr>
              <a:t> </a:t>
            </a:r>
            <a:r>
              <a:rPr lang="en-US" sz="3000" b="1" kern="0" dirty="0" err="1">
                <a:solidFill>
                  <a:schemeClr val="tx2"/>
                </a:solidFill>
                <a:latin typeface="Noto Sans" panose="020B0502040504020204" pitchFamily="34" charset="0"/>
              </a:rPr>
              <a:t>su</a:t>
            </a:r>
            <a:r>
              <a:rPr lang="en-US" sz="3000" b="1" kern="0" dirty="0">
                <a:solidFill>
                  <a:schemeClr val="tx2"/>
                </a:solidFill>
                <a:latin typeface="Noto Sans" panose="020B0502040504020204" pitchFamily="34" charset="0"/>
              </a:rPr>
              <a:t> </a:t>
            </a:r>
            <a:r>
              <a:rPr lang="en-US" sz="3000" b="1" kern="0" dirty="0" err="1">
                <a:solidFill>
                  <a:schemeClr val="tx2"/>
                </a:solidFill>
                <a:latin typeface="Noto Sans" panose="020B0502040504020204" pitchFamily="34" charset="0"/>
              </a:rPr>
              <a:t>afiliación</a:t>
            </a:r>
            <a:r>
              <a:rPr lang="en-US" sz="3000" b="1" kern="0" dirty="0">
                <a:solidFill>
                  <a:schemeClr val="tx2"/>
                </a:solidFill>
                <a:latin typeface="Noto Sans" panose="020B050204050402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916DB0-A016-4E5D-B724-ED5FF21F0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886353"/>
            <a:ext cx="2984293" cy="4150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A3C6B409-41DD-43B3-99A7-5936E7A3F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4001987"/>
            <a:ext cx="2034398" cy="2034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EC937B00-FECB-4739-829E-8FBE3E40C29E}"/>
              </a:ext>
            </a:extLst>
          </p:cNvPr>
          <p:cNvSpPr/>
          <p:nvPr/>
        </p:nvSpPr>
        <p:spPr>
          <a:xfrm>
            <a:off x="3746957" y="5105400"/>
            <a:ext cx="3796843" cy="579309"/>
          </a:xfrm>
          <a:prstGeom prst="leftArrow">
            <a:avLst/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48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D060B6-9836-4C49-B097-744A48336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53" y="1806196"/>
            <a:ext cx="4834630" cy="3451604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2DCC8619-8D3B-478A-AF02-5A1CC3C7D395}"/>
              </a:ext>
            </a:extLst>
          </p:cNvPr>
          <p:cNvSpPr txBox="1">
            <a:spLocks/>
          </p:cNvSpPr>
          <p:nvPr/>
        </p:nvSpPr>
        <p:spPr>
          <a:xfrm>
            <a:off x="392753" y="383341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  <a:tabLst>
                <a:tab pos="1645285" algn="l"/>
              </a:tabLst>
            </a:pPr>
            <a:r>
              <a:rPr lang="en-US" sz="2550" kern="0" spc="355">
                <a:solidFill>
                  <a:srgbClr val="808285"/>
                </a:solidFill>
              </a:rPr>
              <a:t>SDAdata.org</a:t>
            </a:r>
            <a:endParaRPr lang="en-US" sz="2550" kern="0" dirty="0">
              <a:solidFill>
                <a:sysClr val="windowText" lastClr="000000"/>
              </a:solidFill>
              <a:latin typeface="Noto Sans"/>
              <a:cs typeface="Noto San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DA7FA3-8E52-42F3-A79B-C1A7CE439C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743200"/>
            <a:ext cx="934167" cy="1447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13E9A0-B2EA-4944-868B-3F947286E6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350" y="1981200"/>
            <a:ext cx="2895600" cy="289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90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576814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6B385-23AA-49FA-A9BD-9A48E36490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" y="21771"/>
            <a:ext cx="1057681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0665AF-1622-4207-86C5-5895517C56C3}"/>
              </a:ext>
            </a:extLst>
          </p:cNvPr>
          <p:cNvSpPr/>
          <p:nvPr/>
        </p:nvSpPr>
        <p:spPr>
          <a:xfrm>
            <a:off x="1676400" y="609600"/>
            <a:ext cx="7620000" cy="1371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 err="1">
                <a:latin typeface="Noto Sans" panose="020B0502040504020204" pitchFamily="34" charset="0"/>
              </a:rPr>
              <a:t>Evangelismo</a:t>
            </a:r>
            <a:r>
              <a:rPr lang="en-US" sz="2000" b="1" dirty="0">
                <a:latin typeface="Noto Sans" panose="020B0502040504020204" pitchFamily="34" charset="0"/>
              </a:rPr>
              <a:t> </a:t>
            </a:r>
            <a:r>
              <a:rPr lang="en-US" sz="2000" b="1" dirty="0" err="1">
                <a:latin typeface="Noto Sans" panose="020B0502040504020204" pitchFamily="34" charset="0"/>
              </a:rPr>
              <a:t>basado</a:t>
            </a:r>
            <a:r>
              <a:rPr lang="en-US" sz="2000" b="1" dirty="0">
                <a:latin typeface="Noto Sans" panose="020B0502040504020204" pitchFamily="34" charset="0"/>
              </a:rPr>
              <a:t> </a:t>
            </a:r>
            <a:r>
              <a:rPr lang="en-US" sz="2000" b="1" dirty="0" err="1">
                <a:latin typeface="Noto Sans" panose="020B0502040504020204" pitchFamily="34" charset="0"/>
              </a:rPr>
              <a:t>en</a:t>
            </a:r>
            <a:r>
              <a:rPr lang="en-US" sz="2000" b="1" dirty="0">
                <a:latin typeface="Noto Sans" panose="020B0502040504020204" pitchFamily="34" charset="0"/>
              </a:rPr>
              <a:t> </a:t>
            </a:r>
            <a:r>
              <a:rPr lang="en-US" sz="2000" b="1" dirty="0" err="1">
                <a:latin typeface="Noto Sans" panose="020B0502040504020204" pitchFamily="34" charset="0"/>
              </a:rPr>
              <a:t>relaciones</a:t>
            </a:r>
            <a:r>
              <a:rPr lang="en-US" sz="2000" b="1" dirty="0">
                <a:latin typeface="Noto Sans" panose="020B0502040504020204" pitchFamily="34" charset="0"/>
              </a:rPr>
              <a:t> </a:t>
            </a:r>
            <a:r>
              <a:rPr lang="en-US" sz="2000" b="1" dirty="0" err="1">
                <a:latin typeface="Noto Sans" panose="020B0502040504020204" pitchFamily="34" charset="0"/>
              </a:rPr>
              <a:t>digitales</a:t>
            </a:r>
            <a:br>
              <a:rPr lang="en-US" dirty="0">
                <a:latin typeface="Noto Sans" panose="020B0502040504020204" pitchFamily="34" charset="0"/>
              </a:rPr>
            </a:br>
            <a:r>
              <a:rPr lang="en-US" sz="1600" dirty="0">
                <a:latin typeface="Noto Sans" panose="020B0502040504020204" pitchFamily="34" charset="0"/>
              </a:rPr>
              <a:t>“Las redes </a:t>
            </a:r>
            <a:r>
              <a:rPr lang="en-US" sz="1600" dirty="0" err="1">
                <a:latin typeface="Noto Sans" panose="020B0502040504020204" pitchFamily="34" charset="0"/>
              </a:rPr>
              <a:t>sociales</a:t>
            </a:r>
            <a:r>
              <a:rPr lang="en-US" sz="1600" dirty="0">
                <a:latin typeface="Noto Sans" panose="020B0502040504020204" pitchFamily="34" charset="0"/>
              </a:rPr>
              <a:t> </a:t>
            </a:r>
            <a:r>
              <a:rPr lang="en-US" sz="1600" dirty="0" err="1">
                <a:latin typeface="Noto Sans" panose="020B0502040504020204" pitchFamily="34" charset="0"/>
              </a:rPr>
              <a:t>representan</a:t>
            </a:r>
            <a:r>
              <a:rPr lang="en-US" sz="1600" dirty="0">
                <a:latin typeface="Noto Sans" panose="020B0502040504020204" pitchFamily="34" charset="0"/>
              </a:rPr>
              <a:t> la </a:t>
            </a:r>
            <a:r>
              <a:rPr lang="en-US" sz="1600" dirty="0" err="1">
                <a:latin typeface="Noto Sans" panose="020B0502040504020204" pitchFamily="34" charset="0"/>
              </a:rPr>
              <a:t>reflexi</a:t>
            </a:r>
            <a:r>
              <a:rPr lang="es-AR" sz="1600" dirty="0" err="1">
                <a:latin typeface="Noto Sans" panose="020B0502040504020204" pitchFamily="34" charset="0"/>
              </a:rPr>
              <a:t>ón</a:t>
            </a:r>
            <a:r>
              <a:rPr lang="es-AR" sz="1600" dirty="0">
                <a:latin typeface="Noto Sans" panose="020B0502040504020204" pitchFamily="34" charset="0"/>
              </a:rPr>
              <a:t> digital </a:t>
            </a:r>
            <a:r>
              <a:rPr lang="es-AR" sz="1600" dirty="0" err="1">
                <a:latin typeface="Noto Sans" panose="020B0502040504020204" pitchFamily="34" charset="0"/>
              </a:rPr>
              <a:t>sob</a:t>
            </a:r>
            <a:r>
              <a:rPr lang="en-US" sz="1600" dirty="0">
                <a:latin typeface="Noto Sans" panose="020B0502040504020204" pitchFamily="34" charset="0"/>
              </a:rPr>
              <a:t>re lo que </a:t>
            </a:r>
            <a:r>
              <a:rPr lang="en-US" sz="1600" dirty="0" err="1">
                <a:latin typeface="Noto Sans" panose="020B0502040504020204" pitchFamily="34" charset="0"/>
              </a:rPr>
              <a:t>pueden</a:t>
            </a:r>
            <a:r>
              <a:rPr lang="en-US" sz="1600" dirty="0">
                <a:latin typeface="Noto Sans" panose="020B0502040504020204" pitchFamily="34" charset="0"/>
              </a:rPr>
              <a:t> </a:t>
            </a:r>
            <a:r>
              <a:rPr lang="en-US" sz="1600" dirty="0" err="1">
                <a:latin typeface="Noto Sans" panose="020B0502040504020204" pitchFamily="34" charset="0"/>
              </a:rPr>
              <a:t>hacer</a:t>
            </a:r>
            <a:r>
              <a:rPr lang="en-US" sz="1600" dirty="0">
                <a:latin typeface="Noto Sans" panose="020B0502040504020204" pitchFamily="34" charset="0"/>
              </a:rPr>
              <a:t> los </a:t>
            </a:r>
            <a:r>
              <a:rPr lang="en-US" sz="1600" dirty="0" err="1">
                <a:latin typeface="Noto Sans" panose="020B0502040504020204" pitchFamily="34" charset="0"/>
              </a:rPr>
              <a:t>seres</a:t>
            </a:r>
            <a:r>
              <a:rPr lang="en-US" sz="1600" dirty="0">
                <a:latin typeface="Noto Sans" panose="020B0502040504020204" pitchFamily="34" charset="0"/>
              </a:rPr>
              <a:t> </a:t>
            </a:r>
            <a:r>
              <a:rPr lang="en-US" sz="1600" dirty="0" err="1">
                <a:latin typeface="Noto Sans" panose="020B0502040504020204" pitchFamily="34" charset="0"/>
              </a:rPr>
              <a:t>humanos</a:t>
            </a:r>
            <a:r>
              <a:rPr lang="en-US" sz="1600" dirty="0">
                <a:latin typeface="Noto Sans" panose="020B0502040504020204" pitchFamily="34" charset="0"/>
              </a:rPr>
              <a:t>: </a:t>
            </a:r>
            <a:r>
              <a:rPr lang="en-US" sz="1600" dirty="0" err="1">
                <a:latin typeface="Noto Sans" panose="020B0502040504020204" pitchFamily="34" charset="0"/>
              </a:rPr>
              <a:t>nos</a:t>
            </a:r>
            <a:r>
              <a:rPr lang="en-US" sz="1600" dirty="0">
                <a:latin typeface="Noto Sans" panose="020B0502040504020204" pitchFamily="34" charset="0"/>
              </a:rPr>
              <a:t> </a:t>
            </a:r>
            <a:r>
              <a:rPr lang="en-US" sz="1600" dirty="0" err="1">
                <a:latin typeface="Noto Sans" panose="020B0502040504020204" pitchFamily="34" charset="0"/>
              </a:rPr>
              <a:t>conectamos</a:t>
            </a:r>
            <a:r>
              <a:rPr lang="en-US" sz="1600" dirty="0">
                <a:latin typeface="Noto Sans" panose="020B0502040504020204" pitchFamily="34" charset="0"/>
              </a:rPr>
              <a:t> y lo </a:t>
            </a:r>
            <a:r>
              <a:rPr lang="en-US" sz="1600" dirty="0" err="1">
                <a:latin typeface="Noto Sans" panose="020B0502040504020204" pitchFamily="34" charset="0"/>
              </a:rPr>
              <a:t>compartimos</a:t>
            </a:r>
            <a:r>
              <a:rPr lang="en-US" sz="1600" dirty="0">
                <a:latin typeface="Noto Sans" panose="020B0502040504020204" pitchFamily="34" charset="0"/>
              </a:rPr>
              <a:t>”. —Jeremiah </a:t>
            </a:r>
            <a:r>
              <a:rPr lang="en-US" sz="1600" dirty="0" err="1">
                <a:latin typeface="Noto Sans" panose="020B0502040504020204" pitchFamily="34" charset="0"/>
              </a:rPr>
              <a:t>Owyang</a:t>
            </a:r>
            <a:r>
              <a:rPr lang="en-US" sz="1600" dirty="0">
                <a:latin typeface="Noto Sans" panose="020B0502040504020204" pitchFamily="34" charset="0"/>
              </a:rPr>
              <a:t> (Socio del Grupo Altimeter)</a:t>
            </a:r>
          </a:p>
        </p:txBody>
      </p:sp>
    </p:spTree>
    <p:extLst>
      <p:ext uri="{BB962C8B-B14F-4D97-AF65-F5344CB8AC3E}">
        <p14:creationId xmlns:p14="http://schemas.microsoft.com/office/powerpoint/2010/main" val="110419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99778" y="1115898"/>
            <a:ext cx="5425222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3875">
              <a:lnSpc>
                <a:spcPct val="100000"/>
              </a:lnSpc>
              <a:spcBef>
                <a:spcPts val="100"/>
              </a:spcBef>
              <a:tabLst>
                <a:tab pos="1589405" algn="l"/>
                <a:tab pos="2699385" algn="l"/>
              </a:tabLst>
            </a:pPr>
            <a:r>
              <a:rPr lang="en-US" spc="130" dirty="0" err="1"/>
              <a:t>Cuente</a:t>
            </a:r>
            <a:r>
              <a:rPr lang="en-US" spc="130" dirty="0"/>
              <a:t> </a:t>
            </a:r>
            <a:r>
              <a:rPr lang="en-US" spc="130" dirty="0" err="1"/>
              <a:t>historias</a:t>
            </a:r>
            <a:r>
              <a:rPr lang="en-US" spc="130" dirty="0"/>
              <a:t>.</a:t>
            </a:r>
            <a:endParaRPr spc="235" dirty="0"/>
          </a:p>
        </p:txBody>
      </p:sp>
      <p:sp>
        <p:nvSpPr>
          <p:cNvPr id="3" name="object 3"/>
          <p:cNvSpPr txBox="1"/>
          <p:nvPr/>
        </p:nvSpPr>
        <p:spPr>
          <a:xfrm>
            <a:off x="4629548" y="1758297"/>
            <a:ext cx="5146675" cy="36894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0">
              <a:lnSpc>
                <a:spcPct val="111100"/>
              </a:lnSpc>
              <a:spcBef>
                <a:spcPts val="100"/>
              </a:spcBef>
            </a:pPr>
            <a:r>
              <a:rPr lang="en-US" sz="2800" dirty="0">
                <a:latin typeface="Noto Sans"/>
                <a:cs typeface="Noto Sans"/>
              </a:rPr>
              <a:t>Las </a:t>
            </a:r>
            <a:r>
              <a:rPr lang="en-US" sz="2800" dirty="0" err="1">
                <a:latin typeface="Noto Sans"/>
                <a:cs typeface="Noto Sans"/>
              </a:rPr>
              <a:t>historias</a:t>
            </a:r>
            <a:r>
              <a:rPr lang="en-US" sz="2800" dirty="0">
                <a:latin typeface="Noto Sans"/>
                <a:cs typeface="Noto Sans"/>
              </a:rPr>
              <a:t> </a:t>
            </a:r>
            <a:r>
              <a:rPr lang="en-US" sz="2800" dirty="0" err="1">
                <a:latin typeface="Noto Sans"/>
                <a:cs typeface="Noto Sans"/>
              </a:rPr>
              <a:t>jamás</a:t>
            </a:r>
            <a:r>
              <a:rPr lang="en-US" sz="2800" dirty="0">
                <a:latin typeface="Noto Sans"/>
                <a:cs typeface="Noto Sans"/>
              </a:rPr>
              <a:t> </a:t>
            </a:r>
            <a:r>
              <a:rPr lang="en-US" sz="2800" dirty="0" err="1">
                <a:latin typeface="Noto Sans"/>
                <a:cs typeface="Noto Sans"/>
              </a:rPr>
              <a:t>nos</a:t>
            </a:r>
            <a:r>
              <a:rPr lang="en-US" sz="2800" dirty="0">
                <a:latin typeface="Noto Sans"/>
                <a:cs typeface="Noto Sans"/>
              </a:rPr>
              <a:t> </a:t>
            </a:r>
            <a:r>
              <a:rPr lang="en-US" sz="2800" dirty="0" err="1">
                <a:latin typeface="Noto Sans"/>
                <a:cs typeface="Noto Sans"/>
              </a:rPr>
              <a:t>dicen</a:t>
            </a:r>
            <a:r>
              <a:rPr lang="en-US" sz="2800" dirty="0">
                <a:latin typeface="Noto Sans"/>
                <a:cs typeface="Noto Sans"/>
              </a:rPr>
              <a:t> </a:t>
            </a:r>
            <a:r>
              <a:rPr lang="en-US" sz="2800" dirty="0" err="1">
                <a:latin typeface="Noto Sans"/>
                <a:cs typeface="Noto Sans"/>
              </a:rPr>
              <a:t>qué</a:t>
            </a:r>
            <a:r>
              <a:rPr lang="en-US" sz="2800" dirty="0">
                <a:latin typeface="Noto Sans"/>
                <a:cs typeface="Noto Sans"/>
              </a:rPr>
              <a:t> </a:t>
            </a:r>
            <a:r>
              <a:rPr lang="en-US" sz="2800" dirty="0" err="1">
                <a:latin typeface="Noto Sans"/>
                <a:cs typeface="Noto Sans"/>
              </a:rPr>
              <a:t>pensar</a:t>
            </a:r>
            <a:r>
              <a:rPr lang="en-US" sz="2800" dirty="0">
                <a:latin typeface="Noto Sans"/>
                <a:cs typeface="Noto Sans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Noto Sans"/>
                <a:cs typeface="Noto Sans"/>
              </a:rPr>
              <a:t>sino</a:t>
            </a:r>
            <a:r>
              <a:rPr lang="en-US" sz="2800" b="1" dirty="0">
                <a:solidFill>
                  <a:srgbClr val="C0504D"/>
                </a:solidFill>
                <a:latin typeface="Noto Sans"/>
                <a:cs typeface="Noto Sans"/>
              </a:rPr>
              <a:t> que </a:t>
            </a:r>
            <a:r>
              <a:rPr lang="en-US" sz="2800" b="1" dirty="0" err="1">
                <a:solidFill>
                  <a:srgbClr val="C0504D"/>
                </a:solidFill>
                <a:latin typeface="Noto Sans"/>
                <a:cs typeface="Noto Sans"/>
              </a:rPr>
              <a:t>nos</a:t>
            </a:r>
            <a:r>
              <a:rPr lang="en-US" sz="2800" b="1" dirty="0">
                <a:solidFill>
                  <a:srgbClr val="C0504D"/>
                </a:solidFill>
                <a:latin typeface="Noto Sans"/>
                <a:cs typeface="Noto Sans"/>
              </a:rPr>
              <a:t> dan </a:t>
            </a:r>
            <a:r>
              <a:rPr lang="en-US" sz="2800" b="1" dirty="0" err="1">
                <a:solidFill>
                  <a:srgbClr val="C0504D"/>
                </a:solidFill>
                <a:latin typeface="Noto Sans"/>
                <a:cs typeface="Noto Sans"/>
              </a:rPr>
              <a:t>algo</a:t>
            </a:r>
            <a:r>
              <a:rPr lang="en-US" sz="2800" b="1" dirty="0">
                <a:solidFill>
                  <a:srgbClr val="C0504D"/>
                </a:solidFill>
                <a:latin typeface="Noto Sans"/>
                <a:cs typeface="Noto Sans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Noto Sans"/>
                <a:cs typeface="Noto Sans"/>
              </a:rPr>
              <a:t>en</a:t>
            </a:r>
            <a:r>
              <a:rPr lang="en-US" sz="2800" b="1" dirty="0">
                <a:solidFill>
                  <a:srgbClr val="C0504D"/>
                </a:solidFill>
                <a:latin typeface="Noto Sans"/>
                <a:cs typeface="Noto Sans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Noto Sans"/>
                <a:cs typeface="Noto Sans"/>
              </a:rPr>
              <a:t>qué</a:t>
            </a:r>
            <a:r>
              <a:rPr lang="en-US" sz="2800" b="1" dirty="0">
                <a:solidFill>
                  <a:srgbClr val="C0504D"/>
                </a:solidFill>
                <a:latin typeface="Noto Sans"/>
                <a:cs typeface="Noto Sans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Noto Sans"/>
                <a:cs typeface="Noto Sans"/>
              </a:rPr>
              <a:t>pensar</a:t>
            </a:r>
            <a:r>
              <a:rPr lang="en-US" sz="2800" dirty="0">
                <a:latin typeface="Noto Sans"/>
                <a:cs typeface="Noto Sans"/>
              </a:rPr>
              <a:t>. </a:t>
            </a:r>
          </a:p>
          <a:p>
            <a:pPr marL="12700" marR="63500">
              <a:lnSpc>
                <a:spcPct val="111100"/>
              </a:lnSpc>
              <a:spcBef>
                <a:spcPts val="100"/>
              </a:spcBef>
            </a:pPr>
            <a:endParaRPr lang="en-US" sz="2800" dirty="0">
              <a:latin typeface="Noto Sans"/>
              <a:cs typeface="Noto Sans"/>
            </a:endParaRPr>
          </a:p>
          <a:p>
            <a:pPr marL="12700" marR="63500">
              <a:lnSpc>
                <a:spcPct val="111100"/>
              </a:lnSpc>
              <a:spcBef>
                <a:spcPts val="100"/>
              </a:spcBef>
            </a:pPr>
            <a:r>
              <a:rPr lang="en-US" sz="2800" dirty="0">
                <a:latin typeface="Noto Sans"/>
                <a:cs typeface="Noto Sans"/>
              </a:rPr>
              <a:t>Las </a:t>
            </a:r>
            <a:r>
              <a:rPr lang="en-US" sz="2800" dirty="0" err="1">
                <a:latin typeface="Noto Sans"/>
                <a:cs typeface="Noto Sans"/>
              </a:rPr>
              <a:t>historias</a:t>
            </a:r>
            <a:r>
              <a:rPr lang="en-US" sz="2800" dirty="0">
                <a:latin typeface="Noto Sans"/>
                <a:cs typeface="Noto Sans"/>
              </a:rPr>
              <a:t> no </a:t>
            </a:r>
            <a:r>
              <a:rPr lang="en-US" sz="2800" dirty="0" err="1">
                <a:latin typeface="Noto Sans"/>
                <a:cs typeface="Noto Sans"/>
              </a:rPr>
              <a:t>nos</a:t>
            </a:r>
            <a:r>
              <a:rPr lang="en-US" sz="2800" dirty="0">
                <a:latin typeface="Noto Sans"/>
                <a:cs typeface="Noto Sans"/>
              </a:rPr>
              <a:t> </a:t>
            </a:r>
            <a:r>
              <a:rPr lang="en-US" sz="2800" dirty="0" err="1">
                <a:latin typeface="Noto Sans"/>
                <a:cs typeface="Noto Sans"/>
              </a:rPr>
              <a:t>dicen</a:t>
            </a:r>
            <a:r>
              <a:rPr lang="en-US" sz="2800" dirty="0">
                <a:latin typeface="Noto Sans"/>
                <a:cs typeface="Noto Sans"/>
              </a:rPr>
              <a:t> </a:t>
            </a:r>
            <a:r>
              <a:rPr lang="en-US" sz="2800" dirty="0" err="1">
                <a:latin typeface="Noto Sans"/>
                <a:cs typeface="Noto Sans"/>
              </a:rPr>
              <a:t>qué</a:t>
            </a:r>
            <a:r>
              <a:rPr lang="en-US" sz="2800" dirty="0">
                <a:latin typeface="Noto Sans"/>
                <a:cs typeface="Noto Sans"/>
              </a:rPr>
              <a:t> </a:t>
            </a:r>
            <a:r>
              <a:rPr lang="en-US" sz="2800" dirty="0" err="1">
                <a:latin typeface="Noto Sans"/>
                <a:cs typeface="Noto Sans"/>
              </a:rPr>
              <a:t>sentir</a:t>
            </a:r>
            <a:r>
              <a:rPr lang="en-US" sz="2800" dirty="0">
                <a:latin typeface="Noto Sans"/>
                <a:cs typeface="Noto Sans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Noto Sans"/>
                <a:cs typeface="Noto Sans"/>
              </a:rPr>
              <a:t>sino</a:t>
            </a:r>
            <a:r>
              <a:rPr lang="en-US" sz="2800" b="1" dirty="0">
                <a:solidFill>
                  <a:srgbClr val="C0504D"/>
                </a:solidFill>
                <a:latin typeface="Noto Sans"/>
                <a:cs typeface="Noto Sans"/>
              </a:rPr>
              <a:t> que </a:t>
            </a:r>
            <a:r>
              <a:rPr lang="en-US" sz="2800" b="1" dirty="0" err="1">
                <a:solidFill>
                  <a:srgbClr val="C0504D"/>
                </a:solidFill>
                <a:latin typeface="Noto Sans"/>
                <a:cs typeface="Noto Sans"/>
              </a:rPr>
              <a:t>nos</a:t>
            </a:r>
            <a:r>
              <a:rPr lang="en-US" sz="2800" b="1" dirty="0">
                <a:solidFill>
                  <a:srgbClr val="C0504D"/>
                </a:solidFill>
                <a:latin typeface="Noto Sans"/>
                <a:cs typeface="Noto Sans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Noto Sans"/>
                <a:cs typeface="Noto Sans"/>
              </a:rPr>
              <a:t>hacen</a:t>
            </a:r>
            <a:r>
              <a:rPr lang="en-US" sz="2800" b="1" dirty="0">
                <a:solidFill>
                  <a:srgbClr val="C0504D"/>
                </a:solidFill>
                <a:latin typeface="Noto Sans"/>
                <a:cs typeface="Noto Sans"/>
              </a:rPr>
              <a:t> </a:t>
            </a:r>
            <a:r>
              <a:rPr lang="en-US" sz="2800" b="1" dirty="0" err="1">
                <a:solidFill>
                  <a:srgbClr val="C0504D"/>
                </a:solidFill>
                <a:latin typeface="Noto Sans"/>
                <a:cs typeface="Noto Sans"/>
              </a:rPr>
              <a:t>sentir</a:t>
            </a:r>
            <a:r>
              <a:rPr lang="en-US" sz="2800" dirty="0">
                <a:latin typeface="Noto Sans"/>
                <a:cs typeface="Noto Sans"/>
              </a:rPr>
              <a:t>. </a:t>
            </a:r>
          </a:p>
          <a:p>
            <a:pPr marL="12700" marR="63500">
              <a:lnSpc>
                <a:spcPct val="111100"/>
              </a:lnSpc>
              <a:spcBef>
                <a:spcPts val="100"/>
              </a:spcBef>
            </a:pPr>
            <a:endParaRPr lang="en-US" sz="1800" dirty="0">
              <a:latin typeface="Noto Sans"/>
              <a:cs typeface="Noto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4174236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71ED01-29E0-4C7A-9A94-AA92777B2B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6" r="10613"/>
          <a:stretch/>
        </p:blipFill>
        <p:spPr>
          <a:xfrm>
            <a:off x="0" y="0"/>
            <a:ext cx="4174890" cy="6858000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3BA7B2FD-B76B-4585-9EEB-8F0BA3F2F16F}"/>
              </a:ext>
            </a:extLst>
          </p:cNvPr>
          <p:cNvSpPr txBox="1">
            <a:spLocks/>
          </p:cNvSpPr>
          <p:nvPr/>
        </p:nvSpPr>
        <p:spPr>
          <a:xfrm>
            <a:off x="4644788" y="6248400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  <a:tabLst>
                <a:tab pos="1645285" algn="l"/>
              </a:tabLst>
            </a:pPr>
            <a:r>
              <a:rPr lang="en-US" sz="2550" kern="0" spc="355" dirty="0">
                <a:solidFill>
                  <a:srgbClr val="808285"/>
                </a:solidFill>
                <a:latin typeface="Noto Sans"/>
                <a:cs typeface="Noto Sans"/>
              </a:rPr>
              <a:t>SDAdata.org</a:t>
            </a:r>
            <a:endParaRPr lang="en-US" sz="2550" kern="0" dirty="0">
              <a:solidFill>
                <a:sysClr val="windowText" lastClr="000000"/>
              </a:solidFill>
              <a:latin typeface="Noto Sans"/>
              <a:cs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84995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2753" y="383341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645285" algn="l"/>
              </a:tabLst>
            </a:pPr>
            <a:r>
              <a:rPr lang="en-US" sz="2550" b="0" spc="355" dirty="0">
                <a:solidFill>
                  <a:srgbClr val="808285"/>
                </a:solidFill>
              </a:rPr>
              <a:t>SDAdata.org</a:t>
            </a:r>
            <a:endParaRPr sz="2550" dirty="0">
              <a:latin typeface="Noto Sans"/>
              <a:cs typeface="Noto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91000" y="2018097"/>
            <a:ext cx="6040994" cy="3015568"/>
          </a:xfrm>
          <a:prstGeom prst="rect">
            <a:avLst/>
          </a:prstGeom>
        </p:spPr>
        <p:txBody>
          <a:bodyPr vert="horz" wrap="square" lIns="0" tIns="2432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14"/>
              </a:spcBef>
              <a:tabLst>
                <a:tab pos="2417445" algn="l"/>
              </a:tabLst>
            </a:pPr>
            <a:r>
              <a:rPr lang="en-US" sz="3000" b="1" spc="200" dirty="0" err="1">
                <a:solidFill>
                  <a:srgbClr val="003E6A"/>
                </a:solidFill>
                <a:latin typeface="Noto Sans"/>
                <a:cs typeface="Noto Sans"/>
              </a:rPr>
              <a:t>Actúe</a:t>
            </a:r>
            <a:r>
              <a:rPr lang="en-US" sz="3000" b="1" spc="200" dirty="0">
                <a:solidFill>
                  <a:srgbClr val="003E6A"/>
                </a:solidFill>
                <a:latin typeface="Noto Sans"/>
                <a:cs typeface="Noto Sans"/>
              </a:rPr>
              <a:t> con </a:t>
            </a:r>
            <a:r>
              <a:rPr lang="en-US" sz="3000" b="1" spc="200" dirty="0" err="1">
                <a:solidFill>
                  <a:srgbClr val="003E6A"/>
                </a:solidFill>
                <a:latin typeface="Noto Sans"/>
                <a:cs typeface="Noto Sans"/>
              </a:rPr>
              <a:t>responsabilidad</a:t>
            </a:r>
            <a:r>
              <a:rPr lang="en-US" sz="3000" b="1" spc="200" dirty="0">
                <a:solidFill>
                  <a:srgbClr val="003E6A"/>
                </a:solidFill>
                <a:latin typeface="Noto Sans"/>
                <a:cs typeface="Noto Sans"/>
              </a:rPr>
              <a:t> y </a:t>
            </a:r>
            <a:r>
              <a:rPr lang="en-US" sz="3000" b="1" spc="200" dirty="0" err="1">
                <a:solidFill>
                  <a:srgbClr val="003E6A"/>
                </a:solidFill>
                <a:latin typeface="Noto Sans"/>
                <a:cs typeface="Noto Sans"/>
              </a:rPr>
              <a:t>ética</a:t>
            </a:r>
            <a:r>
              <a:rPr lang="en-US" sz="3000" b="1" spc="200" dirty="0">
                <a:solidFill>
                  <a:srgbClr val="003E6A"/>
                </a:solidFill>
                <a:latin typeface="Noto Sans"/>
                <a:cs typeface="Noto Sans"/>
              </a:rPr>
              <a:t>:</a:t>
            </a:r>
            <a:endParaRPr lang="en-US" sz="2400" b="1" spc="200" dirty="0">
              <a:solidFill>
                <a:srgbClr val="003E6A"/>
              </a:solidFill>
              <a:latin typeface="Noto Sans" panose="020B0502040504020204" pitchFamily="34" charset="0"/>
              <a:cs typeface="Noto Sans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Noto Sans" panose="020B0502040504020204" pitchFamily="34" charset="0"/>
              </a:rPr>
              <a:t> Sea </a:t>
            </a:r>
            <a:r>
              <a:rPr lang="en-US" sz="2000" dirty="0" err="1">
                <a:latin typeface="Noto Sans" panose="020B0502040504020204" pitchFamily="34" charset="0"/>
              </a:rPr>
              <a:t>honesto</a:t>
            </a:r>
            <a:r>
              <a:rPr lang="en-US" sz="2000" dirty="0">
                <a:latin typeface="Noto Sans" panose="020B0502040504020204" pitchFamily="34" charset="0"/>
              </a:rPr>
              <a:t>, </a:t>
            </a:r>
            <a:r>
              <a:rPr lang="en-US" sz="2000" dirty="0" err="1">
                <a:latin typeface="Noto Sans" panose="020B0502040504020204" pitchFamily="34" charset="0"/>
              </a:rPr>
              <a:t>profesional</a:t>
            </a:r>
            <a:r>
              <a:rPr lang="en-US" sz="2000" dirty="0">
                <a:latin typeface="Noto Sans" panose="020B0502040504020204" pitchFamily="34" charset="0"/>
              </a:rPr>
              <a:t> y </a:t>
            </a:r>
            <a:r>
              <a:rPr lang="en-US" sz="2000" dirty="0" err="1">
                <a:latin typeface="Noto Sans" panose="020B0502040504020204" pitchFamily="34" charset="0"/>
              </a:rPr>
              <a:t>amable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Siempre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verifique</a:t>
            </a:r>
            <a:r>
              <a:rPr lang="en-US" sz="2000" dirty="0">
                <a:latin typeface="Noto Sans" panose="020B0502040504020204" pitchFamily="34" charset="0"/>
              </a:rPr>
              <a:t> los </a:t>
            </a:r>
            <a:r>
              <a:rPr lang="en-US" sz="2000" dirty="0" err="1">
                <a:latin typeface="Noto Sans" panose="020B0502040504020204" pitchFamily="34" charset="0"/>
              </a:rPr>
              <a:t>contenidos</a:t>
            </a:r>
            <a:r>
              <a:rPr lang="en-US" sz="2000" dirty="0">
                <a:latin typeface="Noto Sans" panose="020B0502040504020204" pitchFamily="34" charset="0"/>
              </a:rPr>
              <a:t> con </a:t>
            </a:r>
            <a:r>
              <a:rPr lang="en-US" sz="2000" dirty="0" err="1">
                <a:latin typeface="Noto Sans" panose="020B0502040504020204" pitchFamily="34" charset="0"/>
              </a:rPr>
              <a:t>fuentes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fidedignas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Respete</a:t>
            </a:r>
            <a:r>
              <a:rPr lang="en-US" sz="2000" dirty="0">
                <a:latin typeface="Noto Sans" panose="020B0502040504020204" pitchFamily="34" charset="0"/>
              </a:rPr>
              <a:t> los derechos de </a:t>
            </a:r>
            <a:r>
              <a:rPr lang="en-US" sz="2000" dirty="0" err="1">
                <a:latin typeface="Noto Sans" panose="020B0502040504020204" pitchFamily="34" charset="0"/>
              </a:rPr>
              <a:t>propiedad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intelectual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Respete</a:t>
            </a:r>
            <a:r>
              <a:rPr lang="en-US" sz="2000" dirty="0">
                <a:latin typeface="Noto Sans" panose="020B0502040504020204" pitchFamily="34" charset="0"/>
              </a:rPr>
              <a:t> la </a:t>
            </a:r>
            <a:r>
              <a:rPr lang="en-US" sz="2000" dirty="0" err="1">
                <a:latin typeface="Noto Sans" panose="020B0502040504020204" pitchFamily="34" charset="0"/>
              </a:rPr>
              <a:t>privacidad</a:t>
            </a:r>
            <a:r>
              <a:rPr lang="en-US" sz="2000" dirty="0">
                <a:latin typeface="Noto Sans" panose="020B0502040504020204" pitchFamily="34" charset="0"/>
              </a:rPr>
              <a:t> de los </a:t>
            </a:r>
            <a:r>
              <a:rPr lang="en-US" sz="2000" dirty="0" err="1">
                <a:latin typeface="Noto Sans" panose="020B0502040504020204" pitchFamily="34" charset="0"/>
              </a:rPr>
              <a:t>demás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Noto Sans" panose="020B0502040504020204" pitchFamily="34" charset="0"/>
              </a:rPr>
              <a:t> No </a:t>
            </a:r>
            <a:r>
              <a:rPr lang="en-US" sz="2000" dirty="0" err="1">
                <a:latin typeface="Noto Sans" panose="020B0502040504020204" pitchFamily="34" charset="0"/>
              </a:rPr>
              <a:t>publique</a:t>
            </a:r>
            <a:r>
              <a:rPr lang="en-US" sz="2000" dirty="0">
                <a:latin typeface="Noto Sans" panose="020B0502040504020204" pitchFamily="34" charset="0"/>
              </a:rPr>
              <a:t> o </a:t>
            </a:r>
            <a:r>
              <a:rPr lang="en-US" sz="2000" dirty="0" err="1">
                <a:latin typeface="Noto Sans" panose="020B0502040504020204" pitchFamily="34" charset="0"/>
              </a:rPr>
              <a:t>dé</a:t>
            </a:r>
            <a:r>
              <a:rPr lang="en-US" sz="2000" dirty="0">
                <a:latin typeface="Noto Sans" panose="020B0502040504020204" pitchFamily="34" charset="0"/>
              </a:rPr>
              <a:t> a </a:t>
            </a:r>
            <a:r>
              <a:rPr lang="en-US" sz="2000" dirty="0" err="1">
                <a:latin typeface="Noto Sans" panose="020B0502040504020204" pitchFamily="34" charset="0"/>
              </a:rPr>
              <a:t>conocer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información</a:t>
            </a:r>
            <a:r>
              <a:rPr lang="en-US" sz="2000" dirty="0">
                <a:latin typeface="Noto Sans" panose="020B0502040504020204" pitchFamily="34" charset="0"/>
              </a:rPr>
              <a:t> que se </a:t>
            </a:r>
            <a:r>
              <a:rPr lang="en-US" sz="2000" dirty="0" err="1">
                <a:latin typeface="Noto Sans" panose="020B0502040504020204" pitchFamily="34" charset="0"/>
              </a:rPr>
              <a:t>considera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confidencial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9C7D31-EA7A-4A69-AB0E-10F0BD31F1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8" t="24444" b="46667"/>
          <a:stretch/>
        </p:blipFill>
        <p:spPr>
          <a:xfrm>
            <a:off x="396150" y="2360479"/>
            <a:ext cx="3329325" cy="2137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817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576814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8067C9-4C24-485B-8DF1-0047D98C47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065301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671A03-27FD-487F-B6EE-DBC97041F372}"/>
              </a:ext>
            </a:extLst>
          </p:cNvPr>
          <p:cNvSpPr txBox="1"/>
          <p:nvPr/>
        </p:nvSpPr>
        <p:spPr>
          <a:xfrm>
            <a:off x="76200" y="1371600"/>
            <a:ext cx="4648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Noto Sans" panose="020B0502040504020204" pitchFamily="34" charset="0"/>
              </a:rPr>
              <a:t>Tenemos</a:t>
            </a:r>
            <a:r>
              <a:rPr lang="en-US" sz="4000" dirty="0">
                <a:solidFill>
                  <a:schemeClr val="bg1"/>
                </a:solidFill>
                <a:latin typeface="Noto Sans" panose="020B0502040504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oto Sans" panose="020B0502040504020204" pitchFamily="34" charset="0"/>
              </a:rPr>
              <a:t>todos</a:t>
            </a:r>
            <a:r>
              <a:rPr lang="en-US" sz="4000" dirty="0">
                <a:solidFill>
                  <a:schemeClr val="bg1"/>
                </a:solidFill>
                <a:latin typeface="Noto Sans" panose="020B0502040504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oto Sans" panose="020B0502040504020204" pitchFamily="34" charset="0"/>
              </a:rPr>
              <a:t>estos</a:t>
            </a:r>
            <a:r>
              <a:rPr lang="en-US" sz="4000" dirty="0">
                <a:solidFill>
                  <a:schemeClr val="bg1"/>
                </a:solidFill>
                <a:latin typeface="Noto Sans" panose="020B0502040504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oto Sans" panose="020B0502040504020204" pitchFamily="34" charset="0"/>
              </a:rPr>
              <a:t>problemas</a:t>
            </a:r>
            <a:r>
              <a:rPr lang="en-US" sz="4000" dirty="0">
                <a:solidFill>
                  <a:schemeClr val="bg1"/>
                </a:solidFill>
                <a:latin typeface="Noto Sans" panose="020B0502040504020204" pitchFamily="34" charset="0"/>
              </a:rPr>
              <a:t>...</a:t>
            </a:r>
          </a:p>
          <a:p>
            <a:r>
              <a:rPr lang="en-US" sz="4400" b="1" dirty="0">
                <a:solidFill>
                  <a:srgbClr val="C0504D"/>
                </a:solidFill>
                <a:latin typeface="Noto Sans" panose="020B0502040504020204" pitchFamily="34" charset="0"/>
              </a:rPr>
              <a:t>¿DESEA </a:t>
            </a:r>
            <a:r>
              <a:rPr lang="en-US" sz="4400" b="1" dirty="0" err="1">
                <a:solidFill>
                  <a:srgbClr val="C0504D"/>
                </a:solidFill>
                <a:latin typeface="Noto Sans" panose="020B0502040504020204" pitchFamily="34" charset="0"/>
              </a:rPr>
              <a:t>ACOMPAÑA</a:t>
            </a:r>
            <a:r>
              <a:rPr lang="en-US" sz="4400" b="1" cap="all" dirty="0" err="1">
                <a:solidFill>
                  <a:schemeClr val="accent2"/>
                </a:solidFill>
                <a:latin typeface="Noto Sans" panose="020B0502040504020204" pitchFamily="34" charset="0"/>
              </a:rPr>
              <a:t>r</a:t>
            </a:r>
            <a:r>
              <a:rPr lang="en-US" sz="4400" b="1" dirty="0" err="1">
                <a:solidFill>
                  <a:schemeClr val="accent2"/>
                </a:solidFill>
                <a:latin typeface="Noto Sans" panose="020B0502040504020204" pitchFamily="34" charset="0"/>
              </a:rPr>
              <a:t>NOS</a:t>
            </a:r>
            <a:r>
              <a:rPr lang="en-US" sz="4400" b="1" dirty="0">
                <a:solidFill>
                  <a:srgbClr val="C0504D"/>
                </a:solidFill>
                <a:latin typeface="Noto Sans" panose="020B05020405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8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576814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0577195" cy="6858000"/>
          </a:xfrm>
          <a:custGeom>
            <a:avLst/>
            <a:gdLst/>
            <a:ahLst/>
            <a:cxnLst/>
            <a:rect l="l" t="t" r="r" b="b"/>
            <a:pathLst>
              <a:path w="10577195" h="6858000">
                <a:moveTo>
                  <a:pt x="3401250" y="3784600"/>
                </a:moveTo>
                <a:lnTo>
                  <a:pt x="3230562" y="3784600"/>
                </a:lnTo>
                <a:lnTo>
                  <a:pt x="3230562" y="5257800"/>
                </a:lnTo>
                <a:lnTo>
                  <a:pt x="200077" y="6858000"/>
                </a:lnTo>
                <a:lnTo>
                  <a:pt x="470146" y="6858000"/>
                </a:lnTo>
                <a:lnTo>
                  <a:pt x="3230562" y="5359400"/>
                </a:lnTo>
                <a:lnTo>
                  <a:pt x="3401250" y="5359400"/>
                </a:lnTo>
                <a:lnTo>
                  <a:pt x="3401250" y="5270500"/>
                </a:lnTo>
                <a:lnTo>
                  <a:pt x="3587654" y="5168900"/>
                </a:lnTo>
                <a:lnTo>
                  <a:pt x="3401250" y="5168900"/>
                </a:lnTo>
                <a:lnTo>
                  <a:pt x="3401250" y="3784600"/>
                </a:lnTo>
                <a:close/>
              </a:path>
              <a:path w="10577195" h="6858000">
                <a:moveTo>
                  <a:pt x="3401250" y="5359400"/>
                </a:moveTo>
                <a:lnTo>
                  <a:pt x="3230562" y="5359400"/>
                </a:lnTo>
                <a:lnTo>
                  <a:pt x="3230562" y="6858000"/>
                </a:lnTo>
                <a:lnTo>
                  <a:pt x="3401250" y="6858000"/>
                </a:lnTo>
                <a:lnTo>
                  <a:pt x="3401250" y="5359400"/>
                </a:lnTo>
                <a:close/>
              </a:path>
              <a:path w="10577195" h="6858000">
                <a:moveTo>
                  <a:pt x="5798362" y="4025900"/>
                </a:moveTo>
                <a:lnTo>
                  <a:pt x="5684697" y="4025900"/>
                </a:lnTo>
                <a:lnTo>
                  <a:pt x="5684697" y="5232400"/>
                </a:lnTo>
                <a:lnTo>
                  <a:pt x="3614066" y="6858000"/>
                </a:lnTo>
                <a:lnTo>
                  <a:pt x="3775592" y="6858000"/>
                </a:lnTo>
                <a:lnTo>
                  <a:pt x="5684697" y="5321300"/>
                </a:lnTo>
                <a:lnTo>
                  <a:pt x="5798362" y="5321300"/>
                </a:lnTo>
                <a:lnTo>
                  <a:pt x="5798362" y="5232400"/>
                </a:lnTo>
                <a:lnTo>
                  <a:pt x="5908210" y="5143500"/>
                </a:lnTo>
                <a:lnTo>
                  <a:pt x="5798362" y="5143500"/>
                </a:lnTo>
                <a:lnTo>
                  <a:pt x="5798362" y="4025900"/>
                </a:lnTo>
                <a:close/>
              </a:path>
              <a:path w="10577195" h="6858000">
                <a:moveTo>
                  <a:pt x="5798362" y="5321300"/>
                </a:moveTo>
                <a:lnTo>
                  <a:pt x="5684697" y="5321300"/>
                </a:lnTo>
                <a:lnTo>
                  <a:pt x="5684697" y="6858000"/>
                </a:lnTo>
                <a:lnTo>
                  <a:pt x="5798362" y="6858000"/>
                </a:lnTo>
                <a:lnTo>
                  <a:pt x="5798362" y="5321300"/>
                </a:lnTo>
                <a:close/>
              </a:path>
              <a:path w="10577195" h="6858000">
                <a:moveTo>
                  <a:pt x="7395984" y="4000500"/>
                </a:moveTo>
                <a:lnTo>
                  <a:pt x="7320534" y="4000500"/>
                </a:lnTo>
                <a:lnTo>
                  <a:pt x="7320534" y="5232400"/>
                </a:lnTo>
                <a:lnTo>
                  <a:pt x="5940159" y="6858000"/>
                </a:lnTo>
                <a:lnTo>
                  <a:pt x="6047953" y="6858000"/>
                </a:lnTo>
                <a:lnTo>
                  <a:pt x="7320534" y="5321300"/>
                </a:lnTo>
                <a:lnTo>
                  <a:pt x="7395984" y="5321300"/>
                </a:lnTo>
                <a:lnTo>
                  <a:pt x="7395984" y="5232400"/>
                </a:lnTo>
                <a:lnTo>
                  <a:pt x="7469242" y="5143500"/>
                </a:lnTo>
                <a:lnTo>
                  <a:pt x="7395984" y="5143500"/>
                </a:lnTo>
                <a:lnTo>
                  <a:pt x="7395984" y="4000500"/>
                </a:lnTo>
                <a:close/>
              </a:path>
              <a:path w="10577195" h="6858000">
                <a:moveTo>
                  <a:pt x="7395984" y="5321300"/>
                </a:moveTo>
                <a:lnTo>
                  <a:pt x="7320534" y="5321300"/>
                </a:lnTo>
                <a:lnTo>
                  <a:pt x="7320534" y="6858000"/>
                </a:lnTo>
                <a:lnTo>
                  <a:pt x="7395984" y="6858000"/>
                </a:lnTo>
                <a:lnTo>
                  <a:pt x="7395984" y="5321300"/>
                </a:lnTo>
                <a:close/>
              </a:path>
              <a:path w="10577195" h="6858000">
                <a:moveTo>
                  <a:pt x="8461654" y="4000500"/>
                </a:moveTo>
                <a:lnTo>
                  <a:pt x="8411133" y="4000500"/>
                </a:lnTo>
                <a:lnTo>
                  <a:pt x="8411133" y="5232400"/>
                </a:lnTo>
                <a:lnTo>
                  <a:pt x="7491286" y="6858000"/>
                </a:lnTo>
                <a:lnTo>
                  <a:pt x="7562781" y="6858000"/>
                </a:lnTo>
                <a:lnTo>
                  <a:pt x="8411133" y="5321300"/>
                </a:lnTo>
                <a:lnTo>
                  <a:pt x="8461654" y="5321300"/>
                </a:lnTo>
                <a:lnTo>
                  <a:pt x="8461654" y="5232400"/>
                </a:lnTo>
                <a:lnTo>
                  <a:pt x="8509986" y="5143500"/>
                </a:lnTo>
                <a:lnTo>
                  <a:pt x="8461654" y="5143500"/>
                </a:lnTo>
                <a:lnTo>
                  <a:pt x="8461654" y="4000500"/>
                </a:lnTo>
                <a:close/>
              </a:path>
              <a:path w="10577195" h="6858000">
                <a:moveTo>
                  <a:pt x="8461654" y="5321300"/>
                </a:moveTo>
                <a:lnTo>
                  <a:pt x="8411133" y="5321300"/>
                </a:lnTo>
                <a:lnTo>
                  <a:pt x="8411133" y="6858000"/>
                </a:lnTo>
                <a:lnTo>
                  <a:pt x="8461654" y="6858000"/>
                </a:lnTo>
                <a:lnTo>
                  <a:pt x="8461654" y="5321300"/>
                </a:lnTo>
                <a:close/>
              </a:path>
              <a:path w="10577195" h="6858000">
                <a:moveTo>
                  <a:pt x="9171914" y="3987800"/>
                </a:moveTo>
                <a:lnTo>
                  <a:pt x="9138297" y="3987800"/>
                </a:lnTo>
                <a:lnTo>
                  <a:pt x="9138297" y="5219700"/>
                </a:lnTo>
                <a:lnTo>
                  <a:pt x="8524672" y="6858000"/>
                </a:lnTo>
                <a:lnTo>
                  <a:pt x="8572599" y="6858000"/>
                </a:lnTo>
                <a:lnTo>
                  <a:pt x="9138297" y="5308600"/>
                </a:lnTo>
                <a:lnTo>
                  <a:pt x="9171914" y="5308600"/>
                </a:lnTo>
                <a:lnTo>
                  <a:pt x="9171914" y="5219700"/>
                </a:lnTo>
                <a:lnTo>
                  <a:pt x="9204459" y="5130800"/>
                </a:lnTo>
                <a:lnTo>
                  <a:pt x="9171914" y="5130800"/>
                </a:lnTo>
                <a:lnTo>
                  <a:pt x="9171914" y="3987800"/>
                </a:lnTo>
                <a:close/>
              </a:path>
              <a:path w="10577195" h="6858000">
                <a:moveTo>
                  <a:pt x="9171914" y="5308600"/>
                </a:moveTo>
                <a:lnTo>
                  <a:pt x="9138297" y="5308600"/>
                </a:lnTo>
                <a:lnTo>
                  <a:pt x="9138297" y="6858000"/>
                </a:lnTo>
                <a:lnTo>
                  <a:pt x="9171914" y="6858000"/>
                </a:lnTo>
                <a:lnTo>
                  <a:pt x="9171914" y="5308600"/>
                </a:lnTo>
                <a:close/>
              </a:path>
              <a:path w="10577195" h="6858000">
                <a:moveTo>
                  <a:pt x="9645408" y="3987800"/>
                </a:moveTo>
                <a:lnTo>
                  <a:pt x="9622891" y="3987800"/>
                </a:lnTo>
                <a:lnTo>
                  <a:pt x="9622891" y="5219700"/>
                </a:lnTo>
                <a:lnTo>
                  <a:pt x="9213317" y="6858000"/>
                </a:lnTo>
                <a:lnTo>
                  <a:pt x="9245187" y="6858000"/>
                </a:lnTo>
                <a:lnTo>
                  <a:pt x="9622891" y="5308600"/>
                </a:lnTo>
                <a:lnTo>
                  <a:pt x="9645408" y="5308600"/>
                </a:lnTo>
                <a:lnTo>
                  <a:pt x="9645408" y="5207000"/>
                </a:lnTo>
                <a:lnTo>
                  <a:pt x="9667104" y="5118100"/>
                </a:lnTo>
                <a:lnTo>
                  <a:pt x="9645408" y="5118100"/>
                </a:lnTo>
                <a:lnTo>
                  <a:pt x="9645408" y="3987800"/>
                </a:lnTo>
                <a:close/>
              </a:path>
              <a:path w="10577195" h="6858000">
                <a:moveTo>
                  <a:pt x="9645408" y="5308600"/>
                </a:moveTo>
                <a:lnTo>
                  <a:pt x="9622891" y="5308600"/>
                </a:lnTo>
                <a:lnTo>
                  <a:pt x="9622891" y="6858000"/>
                </a:lnTo>
                <a:lnTo>
                  <a:pt x="9645408" y="6858000"/>
                </a:lnTo>
                <a:lnTo>
                  <a:pt x="9645408" y="5308600"/>
                </a:lnTo>
                <a:close/>
              </a:path>
              <a:path w="10577195" h="6858000">
                <a:moveTo>
                  <a:pt x="9960952" y="3975100"/>
                </a:moveTo>
                <a:lnTo>
                  <a:pt x="9946055" y="3975100"/>
                </a:lnTo>
                <a:lnTo>
                  <a:pt x="9946055" y="5194300"/>
                </a:lnTo>
                <a:lnTo>
                  <a:pt x="9671816" y="6858000"/>
                </a:lnTo>
                <a:lnTo>
                  <a:pt x="9693181" y="6858000"/>
                </a:lnTo>
                <a:lnTo>
                  <a:pt x="9946055" y="5283200"/>
                </a:lnTo>
                <a:lnTo>
                  <a:pt x="9960952" y="5283200"/>
                </a:lnTo>
                <a:lnTo>
                  <a:pt x="9960952" y="5194300"/>
                </a:lnTo>
                <a:lnTo>
                  <a:pt x="9975270" y="5105400"/>
                </a:lnTo>
                <a:lnTo>
                  <a:pt x="9960952" y="5105400"/>
                </a:lnTo>
                <a:lnTo>
                  <a:pt x="9960952" y="3975100"/>
                </a:lnTo>
                <a:close/>
              </a:path>
              <a:path w="10577195" h="6858000">
                <a:moveTo>
                  <a:pt x="9960952" y="5283200"/>
                </a:moveTo>
                <a:lnTo>
                  <a:pt x="9946055" y="5283200"/>
                </a:lnTo>
                <a:lnTo>
                  <a:pt x="9946066" y="6858000"/>
                </a:lnTo>
                <a:lnTo>
                  <a:pt x="9960952" y="6858000"/>
                </a:lnTo>
                <a:lnTo>
                  <a:pt x="9960952" y="5283200"/>
                </a:lnTo>
                <a:close/>
              </a:path>
              <a:path w="10577195" h="6858000">
                <a:moveTo>
                  <a:pt x="10171430" y="3949700"/>
                </a:moveTo>
                <a:lnTo>
                  <a:pt x="10161397" y="3949700"/>
                </a:lnTo>
                <a:lnTo>
                  <a:pt x="10161397" y="5181600"/>
                </a:lnTo>
                <a:lnTo>
                  <a:pt x="9978774" y="6858000"/>
                </a:lnTo>
                <a:lnTo>
                  <a:pt x="9992883" y="6858000"/>
                </a:lnTo>
                <a:lnTo>
                  <a:pt x="10161397" y="5270500"/>
                </a:lnTo>
                <a:lnTo>
                  <a:pt x="10171430" y="5270500"/>
                </a:lnTo>
                <a:lnTo>
                  <a:pt x="10171430" y="5181600"/>
                </a:lnTo>
                <a:lnTo>
                  <a:pt x="10180888" y="5092700"/>
                </a:lnTo>
                <a:lnTo>
                  <a:pt x="10171430" y="5092700"/>
                </a:lnTo>
                <a:lnTo>
                  <a:pt x="10171430" y="3949700"/>
                </a:lnTo>
                <a:close/>
              </a:path>
              <a:path w="10577195" h="6858000">
                <a:moveTo>
                  <a:pt x="10171430" y="5270500"/>
                </a:moveTo>
                <a:lnTo>
                  <a:pt x="10161397" y="5270500"/>
                </a:lnTo>
                <a:lnTo>
                  <a:pt x="10161397" y="6858000"/>
                </a:lnTo>
                <a:lnTo>
                  <a:pt x="10171430" y="6858000"/>
                </a:lnTo>
                <a:lnTo>
                  <a:pt x="10171430" y="5270500"/>
                </a:lnTo>
                <a:close/>
              </a:path>
              <a:path w="10577195" h="6858000">
                <a:moveTo>
                  <a:pt x="10311828" y="3924300"/>
                </a:moveTo>
                <a:lnTo>
                  <a:pt x="10305199" y="3924300"/>
                </a:lnTo>
                <a:lnTo>
                  <a:pt x="10305199" y="5156200"/>
                </a:lnTo>
                <a:lnTo>
                  <a:pt x="10182791" y="6858000"/>
                </a:lnTo>
                <a:lnTo>
                  <a:pt x="10192272" y="6858000"/>
                </a:lnTo>
                <a:lnTo>
                  <a:pt x="10305199" y="5245100"/>
                </a:lnTo>
                <a:lnTo>
                  <a:pt x="10311828" y="5245100"/>
                </a:lnTo>
                <a:lnTo>
                  <a:pt x="10311828" y="5156200"/>
                </a:lnTo>
                <a:lnTo>
                  <a:pt x="10318878" y="5054600"/>
                </a:lnTo>
                <a:lnTo>
                  <a:pt x="10311828" y="5054600"/>
                </a:lnTo>
                <a:lnTo>
                  <a:pt x="10311828" y="3924300"/>
                </a:lnTo>
                <a:close/>
              </a:path>
              <a:path w="10577195" h="6858000">
                <a:moveTo>
                  <a:pt x="10311828" y="5245100"/>
                </a:moveTo>
                <a:lnTo>
                  <a:pt x="10305199" y="5245100"/>
                </a:lnTo>
                <a:lnTo>
                  <a:pt x="10305199" y="6858000"/>
                </a:lnTo>
                <a:lnTo>
                  <a:pt x="10311828" y="6858000"/>
                </a:lnTo>
                <a:lnTo>
                  <a:pt x="10311828" y="5245100"/>
                </a:lnTo>
                <a:close/>
              </a:path>
              <a:path w="10577195" h="6858000">
                <a:moveTo>
                  <a:pt x="10405224" y="3873500"/>
                </a:moveTo>
                <a:lnTo>
                  <a:pt x="10400830" y="3873500"/>
                </a:lnTo>
                <a:lnTo>
                  <a:pt x="10400830" y="5105400"/>
                </a:lnTo>
                <a:lnTo>
                  <a:pt x="10318676" y="6858000"/>
                </a:lnTo>
                <a:lnTo>
                  <a:pt x="10324974" y="6858000"/>
                </a:lnTo>
                <a:lnTo>
                  <a:pt x="10400830" y="5194300"/>
                </a:lnTo>
                <a:lnTo>
                  <a:pt x="10405224" y="5194300"/>
                </a:lnTo>
                <a:lnTo>
                  <a:pt x="10405224" y="5105400"/>
                </a:lnTo>
                <a:lnTo>
                  <a:pt x="10409274" y="5016500"/>
                </a:lnTo>
                <a:lnTo>
                  <a:pt x="10405224" y="5016500"/>
                </a:lnTo>
                <a:lnTo>
                  <a:pt x="10405224" y="3873500"/>
                </a:lnTo>
                <a:close/>
              </a:path>
              <a:path w="10577195" h="6858000">
                <a:moveTo>
                  <a:pt x="10405224" y="5194300"/>
                </a:moveTo>
                <a:lnTo>
                  <a:pt x="10400830" y="5194300"/>
                </a:lnTo>
                <a:lnTo>
                  <a:pt x="10400830" y="6858000"/>
                </a:lnTo>
                <a:lnTo>
                  <a:pt x="10405224" y="6858000"/>
                </a:lnTo>
                <a:lnTo>
                  <a:pt x="10405224" y="5194300"/>
                </a:lnTo>
                <a:close/>
              </a:path>
              <a:path w="10577195" h="6858000">
                <a:moveTo>
                  <a:pt x="10467606" y="3797300"/>
                </a:moveTo>
                <a:lnTo>
                  <a:pt x="10464825" y="3797300"/>
                </a:lnTo>
                <a:lnTo>
                  <a:pt x="10464825" y="5067300"/>
                </a:lnTo>
                <a:lnTo>
                  <a:pt x="10410717" y="6858000"/>
                </a:lnTo>
                <a:lnTo>
                  <a:pt x="10414889" y="6858000"/>
                </a:lnTo>
                <a:lnTo>
                  <a:pt x="10464825" y="5168900"/>
                </a:lnTo>
                <a:lnTo>
                  <a:pt x="10467606" y="5168900"/>
                </a:lnTo>
                <a:lnTo>
                  <a:pt x="10467606" y="5067300"/>
                </a:lnTo>
                <a:lnTo>
                  <a:pt x="10470226" y="4978400"/>
                </a:lnTo>
                <a:lnTo>
                  <a:pt x="10467606" y="4978400"/>
                </a:lnTo>
                <a:lnTo>
                  <a:pt x="10467606" y="3797300"/>
                </a:lnTo>
                <a:close/>
              </a:path>
              <a:path w="10577195" h="6858000">
                <a:moveTo>
                  <a:pt x="10467606" y="5168900"/>
                </a:moveTo>
                <a:lnTo>
                  <a:pt x="10464825" y="5168900"/>
                </a:lnTo>
                <a:lnTo>
                  <a:pt x="10464825" y="6858000"/>
                </a:lnTo>
                <a:lnTo>
                  <a:pt x="10467606" y="6858000"/>
                </a:lnTo>
                <a:lnTo>
                  <a:pt x="10467606" y="5168900"/>
                </a:lnTo>
                <a:close/>
              </a:path>
              <a:path w="10577195" h="6858000">
                <a:moveTo>
                  <a:pt x="10509288" y="3721100"/>
                </a:moveTo>
                <a:lnTo>
                  <a:pt x="10507281" y="3721100"/>
                </a:lnTo>
                <a:lnTo>
                  <a:pt x="10507281" y="4927600"/>
                </a:lnTo>
                <a:lnTo>
                  <a:pt x="10470203" y="6858000"/>
                </a:lnTo>
                <a:lnTo>
                  <a:pt x="10472837" y="6858000"/>
                </a:lnTo>
                <a:lnTo>
                  <a:pt x="10507281" y="5016500"/>
                </a:lnTo>
                <a:lnTo>
                  <a:pt x="10509288" y="5016500"/>
                </a:lnTo>
                <a:lnTo>
                  <a:pt x="10509288" y="4914900"/>
                </a:lnTo>
                <a:lnTo>
                  <a:pt x="10510939" y="4826000"/>
                </a:lnTo>
                <a:lnTo>
                  <a:pt x="10509288" y="4826000"/>
                </a:lnTo>
                <a:lnTo>
                  <a:pt x="10509288" y="3721100"/>
                </a:lnTo>
                <a:close/>
              </a:path>
              <a:path w="10577195" h="6858000">
                <a:moveTo>
                  <a:pt x="10509288" y="5016500"/>
                </a:moveTo>
                <a:lnTo>
                  <a:pt x="10507281" y="5016500"/>
                </a:lnTo>
                <a:lnTo>
                  <a:pt x="10507281" y="6858000"/>
                </a:lnTo>
                <a:lnTo>
                  <a:pt x="10509288" y="6858000"/>
                </a:lnTo>
                <a:lnTo>
                  <a:pt x="10509288" y="5016500"/>
                </a:lnTo>
                <a:close/>
              </a:path>
              <a:path w="10577195" h="6858000">
                <a:moveTo>
                  <a:pt x="10537317" y="3505200"/>
                </a:moveTo>
                <a:lnTo>
                  <a:pt x="10535475" y="3505200"/>
                </a:lnTo>
                <a:lnTo>
                  <a:pt x="10535475" y="4737100"/>
                </a:lnTo>
                <a:lnTo>
                  <a:pt x="10510262" y="6858000"/>
                </a:lnTo>
                <a:lnTo>
                  <a:pt x="10512165" y="6858000"/>
                </a:lnTo>
                <a:lnTo>
                  <a:pt x="10535475" y="4838700"/>
                </a:lnTo>
                <a:lnTo>
                  <a:pt x="10537317" y="4838700"/>
                </a:lnTo>
                <a:lnTo>
                  <a:pt x="10537317" y="4673600"/>
                </a:lnTo>
                <a:lnTo>
                  <a:pt x="10538486" y="4572000"/>
                </a:lnTo>
                <a:lnTo>
                  <a:pt x="10537317" y="4572000"/>
                </a:lnTo>
                <a:lnTo>
                  <a:pt x="10537317" y="3505200"/>
                </a:lnTo>
                <a:close/>
              </a:path>
              <a:path w="10577195" h="6858000">
                <a:moveTo>
                  <a:pt x="10537317" y="4838700"/>
                </a:moveTo>
                <a:lnTo>
                  <a:pt x="10535475" y="4838700"/>
                </a:lnTo>
                <a:lnTo>
                  <a:pt x="10535475" y="6858000"/>
                </a:lnTo>
                <a:lnTo>
                  <a:pt x="10537317" y="6858000"/>
                </a:lnTo>
                <a:lnTo>
                  <a:pt x="10537317" y="4838700"/>
                </a:lnTo>
                <a:close/>
              </a:path>
              <a:path w="10577195" h="6858000">
                <a:moveTo>
                  <a:pt x="10555693" y="3238500"/>
                </a:moveTo>
                <a:lnTo>
                  <a:pt x="10553839" y="3238500"/>
                </a:lnTo>
                <a:lnTo>
                  <a:pt x="10553839" y="4648200"/>
                </a:lnTo>
                <a:lnTo>
                  <a:pt x="10538398" y="6858000"/>
                </a:lnTo>
                <a:lnTo>
                  <a:pt x="10540126" y="6858000"/>
                </a:lnTo>
                <a:lnTo>
                  <a:pt x="10553839" y="4800600"/>
                </a:lnTo>
                <a:lnTo>
                  <a:pt x="10555693" y="4800600"/>
                </a:lnTo>
                <a:lnTo>
                  <a:pt x="10555693" y="4521200"/>
                </a:lnTo>
                <a:lnTo>
                  <a:pt x="10556623" y="4381500"/>
                </a:lnTo>
                <a:lnTo>
                  <a:pt x="10555693" y="4381500"/>
                </a:lnTo>
                <a:lnTo>
                  <a:pt x="10555693" y="3238500"/>
                </a:lnTo>
                <a:close/>
              </a:path>
              <a:path w="10577195" h="6858000">
                <a:moveTo>
                  <a:pt x="10555693" y="4800600"/>
                </a:moveTo>
                <a:lnTo>
                  <a:pt x="10553839" y="4800600"/>
                </a:lnTo>
                <a:lnTo>
                  <a:pt x="10553839" y="6858000"/>
                </a:lnTo>
                <a:lnTo>
                  <a:pt x="10556968" y="6858000"/>
                </a:lnTo>
                <a:lnTo>
                  <a:pt x="10557407" y="6731000"/>
                </a:lnTo>
                <a:lnTo>
                  <a:pt x="10555693" y="6731000"/>
                </a:lnTo>
                <a:lnTo>
                  <a:pt x="10555693" y="4800600"/>
                </a:lnTo>
                <a:close/>
              </a:path>
              <a:path w="10577195" h="6858000">
                <a:moveTo>
                  <a:pt x="10568127" y="4165600"/>
                </a:moveTo>
                <a:lnTo>
                  <a:pt x="10566260" y="4165600"/>
                </a:lnTo>
                <a:lnTo>
                  <a:pt x="10566260" y="6858000"/>
                </a:lnTo>
                <a:lnTo>
                  <a:pt x="10568167" y="6858000"/>
                </a:lnTo>
                <a:lnTo>
                  <a:pt x="10569549" y="5816600"/>
                </a:lnTo>
                <a:lnTo>
                  <a:pt x="10568127" y="5816600"/>
                </a:lnTo>
                <a:lnTo>
                  <a:pt x="10568127" y="4165600"/>
                </a:lnTo>
                <a:close/>
              </a:path>
              <a:path w="10577195" h="6858000">
                <a:moveTo>
                  <a:pt x="10576814" y="1739900"/>
                </a:moveTo>
                <a:lnTo>
                  <a:pt x="10574959" y="1739900"/>
                </a:lnTo>
                <a:lnTo>
                  <a:pt x="10574959" y="6858000"/>
                </a:lnTo>
                <a:lnTo>
                  <a:pt x="10576814" y="6858000"/>
                </a:lnTo>
                <a:lnTo>
                  <a:pt x="10576814" y="1739900"/>
                </a:lnTo>
                <a:close/>
              </a:path>
              <a:path w="10577195" h="6858000">
                <a:moveTo>
                  <a:pt x="10568127" y="2933700"/>
                </a:moveTo>
                <a:lnTo>
                  <a:pt x="10566260" y="2933700"/>
                </a:lnTo>
                <a:lnTo>
                  <a:pt x="10566212" y="3949700"/>
                </a:lnTo>
                <a:lnTo>
                  <a:pt x="10555693" y="6731000"/>
                </a:lnTo>
                <a:lnTo>
                  <a:pt x="10557407" y="6731000"/>
                </a:lnTo>
                <a:lnTo>
                  <a:pt x="10566260" y="4165600"/>
                </a:lnTo>
                <a:lnTo>
                  <a:pt x="10568127" y="4165600"/>
                </a:lnTo>
                <a:lnTo>
                  <a:pt x="10568127" y="3632200"/>
                </a:lnTo>
                <a:lnTo>
                  <a:pt x="10568784" y="3441700"/>
                </a:lnTo>
                <a:lnTo>
                  <a:pt x="10568127" y="3441700"/>
                </a:lnTo>
                <a:lnTo>
                  <a:pt x="10568127" y="2933700"/>
                </a:lnTo>
                <a:close/>
              </a:path>
              <a:path w="10577195" h="6858000">
                <a:moveTo>
                  <a:pt x="10576814" y="1651000"/>
                </a:moveTo>
                <a:lnTo>
                  <a:pt x="10574959" y="1651000"/>
                </a:lnTo>
                <a:lnTo>
                  <a:pt x="10568127" y="5816600"/>
                </a:lnTo>
                <a:lnTo>
                  <a:pt x="10569549" y="5816600"/>
                </a:lnTo>
                <a:lnTo>
                  <a:pt x="10574959" y="1739900"/>
                </a:lnTo>
                <a:lnTo>
                  <a:pt x="10576814" y="1739900"/>
                </a:lnTo>
                <a:lnTo>
                  <a:pt x="10576814" y="1651000"/>
                </a:lnTo>
                <a:close/>
              </a:path>
              <a:path w="10577195" h="6858000">
                <a:moveTo>
                  <a:pt x="5798375" y="2984500"/>
                </a:moveTo>
                <a:lnTo>
                  <a:pt x="5684697" y="2984500"/>
                </a:lnTo>
                <a:lnTo>
                  <a:pt x="5684697" y="3962400"/>
                </a:lnTo>
                <a:lnTo>
                  <a:pt x="3401250" y="5168900"/>
                </a:lnTo>
                <a:lnTo>
                  <a:pt x="3587654" y="5168900"/>
                </a:lnTo>
                <a:lnTo>
                  <a:pt x="5684697" y="4025900"/>
                </a:lnTo>
                <a:lnTo>
                  <a:pt x="5798362" y="4025900"/>
                </a:lnTo>
                <a:lnTo>
                  <a:pt x="5798362" y="3975100"/>
                </a:lnTo>
                <a:lnTo>
                  <a:pt x="5936742" y="3898900"/>
                </a:lnTo>
                <a:lnTo>
                  <a:pt x="5798362" y="3898900"/>
                </a:lnTo>
                <a:lnTo>
                  <a:pt x="5798375" y="2984500"/>
                </a:lnTo>
                <a:close/>
              </a:path>
              <a:path w="10577195" h="6858000">
                <a:moveTo>
                  <a:pt x="7395984" y="3136900"/>
                </a:moveTo>
                <a:lnTo>
                  <a:pt x="7320534" y="3136900"/>
                </a:lnTo>
                <a:lnTo>
                  <a:pt x="7320534" y="3937000"/>
                </a:lnTo>
                <a:lnTo>
                  <a:pt x="5798362" y="5143500"/>
                </a:lnTo>
                <a:lnTo>
                  <a:pt x="5908210" y="5143500"/>
                </a:lnTo>
                <a:lnTo>
                  <a:pt x="7320534" y="4000500"/>
                </a:lnTo>
                <a:lnTo>
                  <a:pt x="7395984" y="4000500"/>
                </a:lnTo>
                <a:lnTo>
                  <a:pt x="7395984" y="3937000"/>
                </a:lnTo>
                <a:lnTo>
                  <a:pt x="7459431" y="3886200"/>
                </a:lnTo>
                <a:lnTo>
                  <a:pt x="7395984" y="3886200"/>
                </a:lnTo>
                <a:lnTo>
                  <a:pt x="7395984" y="3136900"/>
                </a:lnTo>
                <a:close/>
              </a:path>
              <a:path w="10577195" h="6858000">
                <a:moveTo>
                  <a:pt x="8461654" y="3124200"/>
                </a:moveTo>
                <a:lnTo>
                  <a:pt x="8411133" y="3124200"/>
                </a:lnTo>
                <a:lnTo>
                  <a:pt x="8411133" y="3937000"/>
                </a:lnTo>
                <a:lnTo>
                  <a:pt x="7395984" y="5143500"/>
                </a:lnTo>
                <a:lnTo>
                  <a:pt x="7469242" y="5143500"/>
                </a:lnTo>
                <a:lnTo>
                  <a:pt x="8411133" y="4000500"/>
                </a:lnTo>
                <a:lnTo>
                  <a:pt x="8461654" y="4000500"/>
                </a:lnTo>
                <a:lnTo>
                  <a:pt x="8461654" y="3937000"/>
                </a:lnTo>
                <a:lnTo>
                  <a:pt x="8513703" y="3873500"/>
                </a:lnTo>
                <a:lnTo>
                  <a:pt x="8461654" y="3873500"/>
                </a:lnTo>
                <a:lnTo>
                  <a:pt x="8461654" y="3124200"/>
                </a:lnTo>
                <a:close/>
              </a:path>
              <a:path w="10577195" h="6858000">
                <a:moveTo>
                  <a:pt x="9171914" y="3111500"/>
                </a:moveTo>
                <a:lnTo>
                  <a:pt x="9138297" y="3111500"/>
                </a:lnTo>
                <a:lnTo>
                  <a:pt x="9138297" y="3937000"/>
                </a:lnTo>
                <a:lnTo>
                  <a:pt x="8461654" y="5143500"/>
                </a:lnTo>
                <a:lnTo>
                  <a:pt x="8509986" y="5143500"/>
                </a:lnTo>
                <a:lnTo>
                  <a:pt x="9138297" y="3987800"/>
                </a:lnTo>
                <a:lnTo>
                  <a:pt x="9171914" y="3987800"/>
                </a:lnTo>
                <a:lnTo>
                  <a:pt x="9171914" y="3937000"/>
                </a:lnTo>
                <a:lnTo>
                  <a:pt x="9206605" y="3873500"/>
                </a:lnTo>
                <a:lnTo>
                  <a:pt x="9171914" y="3873500"/>
                </a:lnTo>
                <a:lnTo>
                  <a:pt x="9171914" y="3111500"/>
                </a:lnTo>
                <a:close/>
              </a:path>
              <a:path w="10577195" h="6858000">
                <a:moveTo>
                  <a:pt x="9645408" y="3111500"/>
                </a:moveTo>
                <a:lnTo>
                  <a:pt x="9622891" y="3111500"/>
                </a:lnTo>
                <a:lnTo>
                  <a:pt x="9622891" y="3924300"/>
                </a:lnTo>
                <a:lnTo>
                  <a:pt x="9171914" y="5130800"/>
                </a:lnTo>
                <a:lnTo>
                  <a:pt x="9204459" y="5130800"/>
                </a:lnTo>
                <a:lnTo>
                  <a:pt x="9622891" y="3987800"/>
                </a:lnTo>
                <a:lnTo>
                  <a:pt x="9645408" y="3987800"/>
                </a:lnTo>
                <a:lnTo>
                  <a:pt x="9645408" y="3924300"/>
                </a:lnTo>
                <a:lnTo>
                  <a:pt x="9668535" y="3860800"/>
                </a:lnTo>
                <a:lnTo>
                  <a:pt x="9645408" y="3860800"/>
                </a:lnTo>
                <a:lnTo>
                  <a:pt x="9645408" y="3111500"/>
                </a:lnTo>
                <a:close/>
              </a:path>
              <a:path w="10577195" h="6858000">
                <a:moveTo>
                  <a:pt x="9960952" y="3098800"/>
                </a:moveTo>
                <a:lnTo>
                  <a:pt x="9946055" y="3098800"/>
                </a:lnTo>
                <a:lnTo>
                  <a:pt x="9946055" y="3911600"/>
                </a:lnTo>
                <a:lnTo>
                  <a:pt x="9645408" y="5118100"/>
                </a:lnTo>
                <a:lnTo>
                  <a:pt x="9667104" y="5118100"/>
                </a:lnTo>
                <a:lnTo>
                  <a:pt x="9946055" y="3975100"/>
                </a:lnTo>
                <a:lnTo>
                  <a:pt x="9960952" y="3975100"/>
                </a:lnTo>
                <a:lnTo>
                  <a:pt x="9960952" y="3911600"/>
                </a:lnTo>
                <a:lnTo>
                  <a:pt x="9976371" y="3848100"/>
                </a:lnTo>
                <a:lnTo>
                  <a:pt x="9960952" y="3848100"/>
                </a:lnTo>
                <a:lnTo>
                  <a:pt x="9960952" y="3098800"/>
                </a:lnTo>
                <a:close/>
              </a:path>
              <a:path w="10577195" h="6858000">
                <a:moveTo>
                  <a:pt x="10171430" y="3086100"/>
                </a:moveTo>
                <a:lnTo>
                  <a:pt x="10161397" y="3086100"/>
                </a:lnTo>
                <a:lnTo>
                  <a:pt x="10161397" y="3886200"/>
                </a:lnTo>
                <a:lnTo>
                  <a:pt x="9960952" y="5105400"/>
                </a:lnTo>
                <a:lnTo>
                  <a:pt x="9975270" y="5105400"/>
                </a:lnTo>
                <a:lnTo>
                  <a:pt x="10161397" y="3949700"/>
                </a:lnTo>
                <a:lnTo>
                  <a:pt x="10171430" y="3949700"/>
                </a:lnTo>
                <a:lnTo>
                  <a:pt x="10171430" y="3886200"/>
                </a:lnTo>
                <a:lnTo>
                  <a:pt x="10181564" y="3822700"/>
                </a:lnTo>
                <a:lnTo>
                  <a:pt x="10171430" y="3822700"/>
                </a:lnTo>
                <a:lnTo>
                  <a:pt x="10171430" y="3086100"/>
                </a:lnTo>
                <a:close/>
              </a:path>
              <a:path w="10577195" h="6858000">
                <a:moveTo>
                  <a:pt x="10311828" y="3048000"/>
                </a:moveTo>
                <a:lnTo>
                  <a:pt x="10305199" y="3048000"/>
                </a:lnTo>
                <a:lnTo>
                  <a:pt x="10305199" y="3860800"/>
                </a:lnTo>
                <a:lnTo>
                  <a:pt x="10171430" y="5092700"/>
                </a:lnTo>
                <a:lnTo>
                  <a:pt x="10180888" y="5092700"/>
                </a:lnTo>
                <a:lnTo>
                  <a:pt x="10305199" y="3924300"/>
                </a:lnTo>
                <a:lnTo>
                  <a:pt x="10311828" y="3924300"/>
                </a:lnTo>
                <a:lnTo>
                  <a:pt x="10311828" y="3860800"/>
                </a:lnTo>
                <a:lnTo>
                  <a:pt x="10318571" y="3797300"/>
                </a:lnTo>
                <a:lnTo>
                  <a:pt x="10311828" y="3797300"/>
                </a:lnTo>
                <a:lnTo>
                  <a:pt x="10311828" y="3048000"/>
                </a:lnTo>
                <a:close/>
              </a:path>
              <a:path w="10577195" h="6858000">
                <a:moveTo>
                  <a:pt x="10405224" y="3022600"/>
                </a:moveTo>
                <a:lnTo>
                  <a:pt x="10400830" y="3022600"/>
                </a:lnTo>
                <a:lnTo>
                  <a:pt x="10400830" y="3810000"/>
                </a:lnTo>
                <a:lnTo>
                  <a:pt x="10311828" y="5054600"/>
                </a:lnTo>
                <a:lnTo>
                  <a:pt x="10318878" y="5054600"/>
                </a:lnTo>
                <a:lnTo>
                  <a:pt x="10400830" y="3873500"/>
                </a:lnTo>
                <a:lnTo>
                  <a:pt x="10405224" y="3873500"/>
                </a:lnTo>
                <a:lnTo>
                  <a:pt x="10405224" y="3810000"/>
                </a:lnTo>
                <a:lnTo>
                  <a:pt x="10408782" y="3759200"/>
                </a:lnTo>
                <a:lnTo>
                  <a:pt x="10405224" y="3759200"/>
                </a:lnTo>
                <a:lnTo>
                  <a:pt x="10405224" y="3022600"/>
                </a:lnTo>
                <a:close/>
              </a:path>
              <a:path w="10577195" h="6858000">
                <a:moveTo>
                  <a:pt x="10467606" y="2959100"/>
                </a:moveTo>
                <a:lnTo>
                  <a:pt x="10464825" y="2959100"/>
                </a:lnTo>
                <a:lnTo>
                  <a:pt x="10464825" y="3733800"/>
                </a:lnTo>
                <a:lnTo>
                  <a:pt x="10405224" y="5016500"/>
                </a:lnTo>
                <a:lnTo>
                  <a:pt x="10409274" y="5016500"/>
                </a:lnTo>
                <a:lnTo>
                  <a:pt x="10464825" y="3797300"/>
                </a:lnTo>
                <a:lnTo>
                  <a:pt x="10467606" y="3797300"/>
                </a:lnTo>
                <a:lnTo>
                  <a:pt x="10467606" y="3733800"/>
                </a:lnTo>
                <a:lnTo>
                  <a:pt x="10470481" y="3670300"/>
                </a:lnTo>
                <a:lnTo>
                  <a:pt x="10467606" y="3670300"/>
                </a:lnTo>
                <a:lnTo>
                  <a:pt x="10467606" y="2959100"/>
                </a:lnTo>
                <a:close/>
              </a:path>
              <a:path w="10577195" h="6858000">
                <a:moveTo>
                  <a:pt x="10509288" y="2857500"/>
                </a:moveTo>
                <a:lnTo>
                  <a:pt x="10507281" y="2857500"/>
                </a:lnTo>
                <a:lnTo>
                  <a:pt x="10507281" y="3670300"/>
                </a:lnTo>
                <a:lnTo>
                  <a:pt x="10467606" y="4978400"/>
                </a:lnTo>
                <a:lnTo>
                  <a:pt x="10470226" y="4978400"/>
                </a:lnTo>
                <a:lnTo>
                  <a:pt x="10507281" y="3721100"/>
                </a:lnTo>
                <a:lnTo>
                  <a:pt x="10509288" y="3721100"/>
                </a:lnTo>
                <a:lnTo>
                  <a:pt x="10509288" y="3657600"/>
                </a:lnTo>
                <a:lnTo>
                  <a:pt x="10511158" y="3594100"/>
                </a:lnTo>
                <a:lnTo>
                  <a:pt x="10509288" y="3594100"/>
                </a:lnTo>
                <a:lnTo>
                  <a:pt x="10509288" y="2857500"/>
                </a:lnTo>
                <a:close/>
              </a:path>
              <a:path w="10577195" h="6858000">
                <a:moveTo>
                  <a:pt x="3401250" y="2209800"/>
                </a:moveTo>
                <a:lnTo>
                  <a:pt x="3230562" y="2209800"/>
                </a:lnTo>
                <a:lnTo>
                  <a:pt x="3230562" y="3683000"/>
                </a:lnTo>
                <a:lnTo>
                  <a:pt x="0" y="4699000"/>
                </a:lnTo>
                <a:lnTo>
                  <a:pt x="0" y="4851400"/>
                </a:lnTo>
                <a:lnTo>
                  <a:pt x="3230562" y="3784600"/>
                </a:lnTo>
                <a:lnTo>
                  <a:pt x="3401250" y="3784600"/>
                </a:lnTo>
                <a:lnTo>
                  <a:pt x="3401250" y="3733800"/>
                </a:lnTo>
                <a:lnTo>
                  <a:pt x="3710870" y="3632200"/>
                </a:lnTo>
                <a:lnTo>
                  <a:pt x="3401250" y="3632200"/>
                </a:lnTo>
                <a:lnTo>
                  <a:pt x="3401250" y="2209800"/>
                </a:lnTo>
                <a:close/>
              </a:path>
              <a:path w="10577195" h="6858000">
                <a:moveTo>
                  <a:pt x="10537317" y="2768600"/>
                </a:moveTo>
                <a:lnTo>
                  <a:pt x="10535475" y="2768600"/>
                </a:lnTo>
                <a:lnTo>
                  <a:pt x="10535475" y="3454400"/>
                </a:lnTo>
                <a:lnTo>
                  <a:pt x="10509288" y="4826000"/>
                </a:lnTo>
                <a:lnTo>
                  <a:pt x="10510939" y="4826000"/>
                </a:lnTo>
                <a:lnTo>
                  <a:pt x="10535475" y="3505200"/>
                </a:lnTo>
                <a:lnTo>
                  <a:pt x="10537317" y="3505200"/>
                </a:lnTo>
                <a:lnTo>
                  <a:pt x="10537317" y="3416300"/>
                </a:lnTo>
                <a:lnTo>
                  <a:pt x="10538261" y="3365500"/>
                </a:lnTo>
                <a:lnTo>
                  <a:pt x="10537317" y="3365500"/>
                </a:lnTo>
                <a:lnTo>
                  <a:pt x="10537317" y="2768600"/>
                </a:lnTo>
                <a:close/>
              </a:path>
              <a:path w="10577195" h="6858000">
                <a:moveTo>
                  <a:pt x="10555693" y="2527300"/>
                </a:moveTo>
                <a:lnTo>
                  <a:pt x="10553839" y="2527300"/>
                </a:lnTo>
                <a:lnTo>
                  <a:pt x="10553839" y="3187700"/>
                </a:lnTo>
                <a:lnTo>
                  <a:pt x="10537317" y="4572000"/>
                </a:lnTo>
                <a:lnTo>
                  <a:pt x="10538486" y="4572000"/>
                </a:lnTo>
                <a:lnTo>
                  <a:pt x="10553839" y="3238500"/>
                </a:lnTo>
                <a:lnTo>
                  <a:pt x="10555693" y="3238500"/>
                </a:lnTo>
                <a:lnTo>
                  <a:pt x="10555693" y="3073400"/>
                </a:lnTo>
                <a:lnTo>
                  <a:pt x="10556281" y="3022600"/>
                </a:lnTo>
                <a:lnTo>
                  <a:pt x="10555693" y="3022600"/>
                </a:lnTo>
                <a:lnTo>
                  <a:pt x="10555693" y="2527300"/>
                </a:lnTo>
                <a:close/>
              </a:path>
              <a:path w="10577195" h="6858000">
                <a:moveTo>
                  <a:pt x="10568127" y="2159000"/>
                </a:moveTo>
                <a:lnTo>
                  <a:pt x="10566273" y="2159000"/>
                </a:lnTo>
                <a:lnTo>
                  <a:pt x="10566260" y="2857500"/>
                </a:lnTo>
                <a:lnTo>
                  <a:pt x="10555693" y="4381500"/>
                </a:lnTo>
                <a:lnTo>
                  <a:pt x="10556623" y="4381500"/>
                </a:lnTo>
                <a:lnTo>
                  <a:pt x="10566260" y="2933700"/>
                </a:lnTo>
                <a:lnTo>
                  <a:pt x="10568127" y="2933700"/>
                </a:lnTo>
                <a:lnTo>
                  <a:pt x="10568127" y="2654300"/>
                </a:lnTo>
                <a:lnTo>
                  <a:pt x="10568549" y="2590800"/>
                </a:lnTo>
                <a:lnTo>
                  <a:pt x="10568127" y="2590800"/>
                </a:lnTo>
                <a:lnTo>
                  <a:pt x="10568127" y="2159000"/>
                </a:lnTo>
                <a:close/>
              </a:path>
              <a:path w="10577195" h="6858000">
                <a:moveTo>
                  <a:pt x="7395984" y="2438400"/>
                </a:moveTo>
                <a:lnTo>
                  <a:pt x="7320534" y="2438400"/>
                </a:lnTo>
                <a:lnTo>
                  <a:pt x="7320534" y="3098800"/>
                </a:lnTo>
                <a:lnTo>
                  <a:pt x="5798362" y="3898900"/>
                </a:lnTo>
                <a:lnTo>
                  <a:pt x="5936742" y="3898900"/>
                </a:lnTo>
                <a:lnTo>
                  <a:pt x="7320534" y="3136900"/>
                </a:lnTo>
                <a:lnTo>
                  <a:pt x="7395984" y="3136900"/>
                </a:lnTo>
                <a:lnTo>
                  <a:pt x="7395984" y="3098800"/>
                </a:lnTo>
                <a:lnTo>
                  <a:pt x="7466809" y="3060700"/>
                </a:lnTo>
                <a:lnTo>
                  <a:pt x="7395984" y="3060700"/>
                </a:lnTo>
                <a:lnTo>
                  <a:pt x="7395984" y="2438400"/>
                </a:lnTo>
                <a:close/>
              </a:path>
              <a:path w="10577195" h="6858000">
                <a:moveTo>
                  <a:pt x="8461654" y="2552700"/>
                </a:moveTo>
                <a:lnTo>
                  <a:pt x="8411133" y="2552700"/>
                </a:lnTo>
                <a:lnTo>
                  <a:pt x="8411133" y="3086100"/>
                </a:lnTo>
                <a:lnTo>
                  <a:pt x="7395984" y="3886200"/>
                </a:lnTo>
                <a:lnTo>
                  <a:pt x="7459431" y="3886200"/>
                </a:lnTo>
                <a:lnTo>
                  <a:pt x="8411133" y="3124200"/>
                </a:lnTo>
                <a:lnTo>
                  <a:pt x="8461654" y="3124200"/>
                </a:lnTo>
                <a:lnTo>
                  <a:pt x="8461654" y="3086100"/>
                </a:lnTo>
                <a:lnTo>
                  <a:pt x="8523167" y="3035300"/>
                </a:lnTo>
                <a:lnTo>
                  <a:pt x="8461654" y="3035300"/>
                </a:lnTo>
                <a:lnTo>
                  <a:pt x="8461654" y="2552700"/>
                </a:lnTo>
                <a:close/>
              </a:path>
              <a:path w="10577195" h="6858000">
                <a:moveTo>
                  <a:pt x="9171914" y="2527300"/>
                </a:moveTo>
                <a:lnTo>
                  <a:pt x="9138297" y="2527300"/>
                </a:lnTo>
                <a:lnTo>
                  <a:pt x="9138297" y="3073400"/>
                </a:lnTo>
                <a:lnTo>
                  <a:pt x="8461654" y="3873500"/>
                </a:lnTo>
                <a:lnTo>
                  <a:pt x="8513703" y="3873500"/>
                </a:lnTo>
                <a:lnTo>
                  <a:pt x="9138297" y="3111500"/>
                </a:lnTo>
                <a:lnTo>
                  <a:pt x="9171914" y="3111500"/>
                </a:lnTo>
                <a:lnTo>
                  <a:pt x="9171914" y="3073400"/>
                </a:lnTo>
                <a:lnTo>
                  <a:pt x="9203378" y="3035300"/>
                </a:lnTo>
                <a:lnTo>
                  <a:pt x="9171914" y="3035300"/>
                </a:lnTo>
                <a:lnTo>
                  <a:pt x="9171914" y="2527300"/>
                </a:lnTo>
                <a:close/>
              </a:path>
              <a:path w="10577195" h="6858000">
                <a:moveTo>
                  <a:pt x="9645408" y="2527300"/>
                </a:moveTo>
                <a:lnTo>
                  <a:pt x="9622891" y="2527300"/>
                </a:lnTo>
                <a:lnTo>
                  <a:pt x="9622891" y="3073400"/>
                </a:lnTo>
                <a:lnTo>
                  <a:pt x="9171914" y="3873500"/>
                </a:lnTo>
                <a:lnTo>
                  <a:pt x="9206605" y="3873500"/>
                </a:lnTo>
                <a:lnTo>
                  <a:pt x="9622891" y="3111500"/>
                </a:lnTo>
                <a:lnTo>
                  <a:pt x="9645408" y="3111500"/>
                </a:lnTo>
                <a:lnTo>
                  <a:pt x="9645408" y="3073400"/>
                </a:lnTo>
                <a:lnTo>
                  <a:pt x="9666384" y="3035300"/>
                </a:lnTo>
                <a:lnTo>
                  <a:pt x="9645408" y="3035300"/>
                </a:lnTo>
                <a:lnTo>
                  <a:pt x="9645408" y="2527300"/>
                </a:lnTo>
                <a:close/>
              </a:path>
              <a:path w="10577195" h="6858000">
                <a:moveTo>
                  <a:pt x="9960952" y="2527300"/>
                </a:moveTo>
                <a:lnTo>
                  <a:pt x="9946055" y="2527300"/>
                </a:lnTo>
                <a:lnTo>
                  <a:pt x="9946055" y="3060700"/>
                </a:lnTo>
                <a:lnTo>
                  <a:pt x="9645408" y="3860800"/>
                </a:lnTo>
                <a:lnTo>
                  <a:pt x="9668535" y="3860800"/>
                </a:lnTo>
                <a:lnTo>
                  <a:pt x="9946055" y="3098800"/>
                </a:lnTo>
                <a:lnTo>
                  <a:pt x="9960952" y="3098800"/>
                </a:lnTo>
                <a:lnTo>
                  <a:pt x="9960952" y="3060700"/>
                </a:lnTo>
                <a:lnTo>
                  <a:pt x="9974937" y="3022600"/>
                </a:lnTo>
                <a:lnTo>
                  <a:pt x="9960952" y="3022600"/>
                </a:lnTo>
                <a:lnTo>
                  <a:pt x="9960952" y="2527300"/>
                </a:lnTo>
                <a:close/>
              </a:path>
              <a:path w="10577195" h="6858000">
                <a:moveTo>
                  <a:pt x="10171430" y="2514600"/>
                </a:moveTo>
                <a:lnTo>
                  <a:pt x="10161397" y="2514600"/>
                </a:lnTo>
                <a:lnTo>
                  <a:pt x="10161397" y="3048000"/>
                </a:lnTo>
                <a:lnTo>
                  <a:pt x="9960952" y="3848100"/>
                </a:lnTo>
                <a:lnTo>
                  <a:pt x="9976371" y="3848100"/>
                </a:lnTo>
                <a:lnTo>
                  <a:pt x="10161397" y="3086100"/>
                </a:lnTo>
                <a:lnTo>
                  <a:pt x="10171430" y="3086100"/>
                </a:lnTo>
                <a:lnTo>
                  <a:pt x="10171430" y="3048000"/>
                </a:lnTo>
                <a:lnTo>
                  <a:pt x="10183590" y="2997200"/>
                </a:lnTo>
                <a:lnTo>
                  <a:pt x="10171430" y="2997200"/>
                </a:lnTo>
                <a:lnTo>
                  <a:pt x="10171430" y="2514600"/>
                </a:lnTo>
                <a:close/>
              </a:path>
              <a:path w="10577195" h="6858000">
                <a:moveTo>
                  <a:pt x="10311828" y="2489200"/>
                </a:moveTo>
                <a:lnTo>
                  <a:pt x="10305199" y="2489200"/>
                </a:lnTo>
                <a:lnTo>
                  <a:pt x="10305199" y="3009900"/>
                </a:lnTo>
                <a:lnTo>
                  <a:pt x="10171430" y="3822700"/>
                </a:lnTo>
                <a:lnTo>
                  <a:pt x="10181564" y="3822700"/>
                </a:lnTo>
                <a:lnTo>
                  <a:pt x="10305199" y="3048000"/>
                </a:lnTo>
                <a:lnTo>
                  <a:pt x="10311828" y="3048000"/>
                </a:lnTo>
                <a:lnTo>
                  <a:pt x="10311828" y="3009900"/>
                </a:lnTo>
                <a:lnTo>
                  <a:pt x="10317896" y="2971800"/>
                </a:lnTo>
                <a:lnTo>
                  <a:pt x="10311828" y="2971800"/>
                </a:lnTo>
                <a:lnTo>
                  <a:pt x="10311828" y="2489200"/>
                </a:lnTo>
                <a:close/>
              </a:path>
              <a:path w="10577195" h="6858000">
                <a:moveTo>
                  <a:pt x="10405224" y="2451100"/>
                </a:moveTo>
                <a:lnTo>
                  <a:pt x="10400830" y="2451100"/>
                </a:lnTo>
                <a:lnTo>
                  <a:pt x="10400830" y="2984500"/>
                </a:lnTo>
                <a:lnTo>
                  <a:pt x="10311828" y="3797300"/>
                </a:lnTo>
                <a:lnTo>
                  <a:pt x="10318571" y="3797300"/>
                </a:lnTo>
                <a:lnTo>
                  <a:pt x="10400830" y="3022600"/>
                </a:lnTo>
                <a:lnTo>
                  <a:pt x="10405224" y="3022600"/>
                </a:lnTo>
                <a:lnTo>
                  <a:pt x="10405224" y="2984500"/>
                </a:lnTo>
                <a:lnTo>
                  <a:pt x="10409197" y="2946400"/>
                </a:lnTo>
                <a:lnTo>
                  <a:pt x="10405224" y="2946400"/>
                </a:lnTo>
                <a:lnTo>
                  <a:pt x="10405224" y="2451100"/>
                </a:lnTo>
                <a:close/>
              </a:path>
              <a:path w="10577195" h="6858000">
                <a:moveTo>
                  <a:pt x="10467606" y="2413000"/>
                </a:moveTo>
                <a:lnTo>
                  <a:pt x="10464825" y="2413000"/>
                </a:lnTo>
                <a:lnTo>
                  <a:pt x="10464825" y="2921000"/>
                </a:lnTo>
                <a:lnTo>
                  <a:pt x="10405224" y="3759200"/>
                </a:lnTo>
                <a:lnTo>
                  <a:pt x="10408782" y="3759200"/>
                </a:lnTo>
                <a:lnTo>
                  <a:pt x="10464825" y="2959100"/>
                </a:lnTo>
                <a:lnTo>
                  <a:pt x="10467606" y="2959100"/>
                </a:lnTo>
                <a:lnTo>
                  <a:pt x="10467606" y="2921000"/>
                </a:lnTo>
                <a:lnTo>
                  <a:pt x="10470251" y="2882900"/>
                </a:lnTo>
                <a:lnTo>
                  <a:pt x="10467606" y="2882900"/>
                </a:lnTo>
                <a:lnTo>
                  <a:pt x="10467606" y="2413000"/>
                </a:lnTo>
                <a:close/>
              </a:path>
              <a:path w="10577195" h="6858000">
                <a:moveTo>
                  <a:pt x="10509288" y="2349500"/>
                </a:moveTo>
                <a:lnTo>
                  <a:pt x="10507281" y="2349500"/>
                </a:lnTo>
                <a:lnTo>
                  <a:pt x="10507281" y="2832100"/>
                </a:lnTo>
                <a:lnTo>
                  <a:pt x="10467606" y="3670300"/>
                </a:lnTo>
                <a:lnTo>
                  <a:pt x="10470481" y="3670300"/>
                </a:lnTo>
                <a:lnTo>
                  <a:pt x="10507281" y="2857500"/>
                </a:lnTo>
                <a:lnTo>
                  <a:pt x="10509288" y="2857500"/>
                </a:lnTo>
                <a:lnTo>
                  <a:pt x="10509288" y="2819400"/>
                </a:lnTo>
                <a:lnTo>
                  <a:pt x="10511034" y="2781300"/>
                </a:lnTo>
                <a:lnTo>
                  <a:pt x="10509288" y="2781300"/>
                </a:lnTo>
                <a:lnTo>
                  <a:pt x="10509288" y="2349500"/>
                </a:lnTo>
                <a:close/>
              </a:path>
              <a:path w="10577195" h="6858000">
                <a:moveTo>
                  <a:pt x="5798375" y="1930400"/>
                </a:moveTo>
                <a:lnTo>
                  <a:pt x="5684697" y="1930400"/>
                </a:lnTo>
                <a:lnTo>
                  <a:pt x="5684697" y="2908300"/>
                </a:lnTo>
                <a:lnTo>
                  <a:pt x="3401250" y="3632200"/>
                </a:lnTo>
                <a:lnTo>
                  <a:pt x="3710870" y="3632200"/>
                </a:lnTo>
                <a:lnTo>
                  <a:pt x="5684697" y="2984500"/>
                </a:lnTo>
                <a:lnTo>
                  <a:pt x="5798375" y="2984500"/>
                </a:lnTo>
                <a:lnTo>
                  <a:pt x="5798375" y="2946400"/>
                </a:lnTo>
                <a:lnTo>
                  <a:pt x="5988645" y="2882900"/>
                </a:lnTo>
                <a:lnTo>
                  <a:pt x="5798375" y="2882900"/>
                </a:lnTo>
                <a:lnTo>
                  <a:pt x="5798375" y="1930400"/>
                </a:lnTo>
                <a:close/>
              </a:path>
              <a:path w="10577195" h="6858000">
                <a:moveTo>
                  <a:pt x="10537317" y="2247900"/>
                </a:moveTo>
                <a:lnTo>
                  <a:pt x="10535475" y="2247900"/>
                </a:lnTo>
                <a:lnTo>
                  <a:pt x="10535475" y="2730500"/>
                </a:lnTo>
                <a:lnTo>
                  <a:pt x="10509288" y="3594100"/>
                </a:lnTo>
                <a:lnTo>
                  <a:pt x="10511158" y="3594100"/>
                </a:lnTo>
                <a:lnTo>
                  <a:pt x="10535475" y="2768600"/>
                </a:lnTo>
                <a:lnTo>
                  <a:pt x="10537317" y="2768600"/>
                </a:lnTo>
                <a:lnTo>
                  <a:pt x="10537317" y="2705100"/>
                </a:lnTo>
                <a:lnTo>
                  <a:pt x="10538443" y="2667000"/>
                </a:lnTo>
                <a:lnTo>
                  <a:pt x="10537317" y="2667000"/>
                </a:lnTo>
                <a:lnTo>
                  <a:pt x="10537317" y="2247900"/>
                </a:lnTo>
                <a:close/>
              </a:path>
              <a:path w="10577195" h="6858000">
                <a:moveTo>
                  <a:pt x="10576814" y="1625600"/>
                </a:moveTo>
                <a:lnTo>
                  <a:pt x="10574959" y="1625600"/>
                </a:lnTo>
                <a:lnTo>
                  <a:pt x="10568127" y="3441700"/>
                </a:lnTo>
                <a:lnTo>
                  <a:pt x="10568784" y="3441700"/>
                </a:lnTo>
                <a:lnTo>
                  <a:pt x="10574959" y="1651000"/>
                </a:lnTo>
                <a:lnTo>
                  <a:pt x="10576814" y="1651000"/>
                </a:lnTo>
                <a:lnTo>
                  <a:pt x="10576814" y="1625600"/>
                </a:lnTo>
                <a:close/>
              </a:path>
              <a:path w="10577195" h="6858000">
                <a:moveTo>
                  <a:pt x="10555693" y="2146300"/>
                </a:moveTo>
                <a:lnTo>
                  <a:pt x="10553839" y="2146300"/>
                </a:lnTo>
                <a:lnTo>
                  <a:pt x="10553839" y="2501900"/>
                </a:lnTo>
                <a:lnTo>
                  <a:pt x="10537317" y="3365500"/>
                </a:lnTo>
                <a:lnTo>
                  <a:pt x="10538261" y="3365500"/>
                </a:lnTo>
                <a:lnTo>
                  <a:pt x="10553839" y="2527300"/>
                </a:lnTo>
                <a:lnTo>
                  <a:pt x="10555693" y="2527300"/>
                </a:lnTo>
                <a:lnTo>
                  <a:pt x="10555693" y="2425700"/>
                </a:lnTo>
                <a:lnTo>
                  <a:pt x="10556174" y="2400300"/>
                </a:lnTo>
                <a:lnTo>
                  <a:pt x="10555693" y="2400300"/>
                </a:lnTo>
                <a:lnTo>
                  <a:pt x="10555693" y="2146300"/>
                </a:lnTo>
                <a:close/>
              </a:path>
              <a:path w="10577195" h="6858000">
                <a:moveTo>
                  <a:pt x="8461654" y="2082800"/>
                </a:moveTo>
                <a:lnTo>
                  <a:pt x="8411133" y="2082800"/>
                </a:lnTo>
                <a:lnTo>
                  <a:pt x="8411133" y="2514600"/>
                </a:lnTo>
                <a:lnTo>
                  <a:pt x="7395984" y="3060700"/>
                </a:lnTo>
                <a:lnTo>
                  <a:pt x="7466809" y="3060700"/>
                </a:lnTo>
                <a:lnTo>
                  <a:pt x="8411133" y="2552700"/>
                </a:lnTo>
                <a:lnTo>
                  <a:pt x="8461654" y="2552700"/>
                </a:lnTo>
                <a:lnTo>
                  <a:pt x="8461654" y="2527300"/>
                </a:lnTo>
                <a:lnTo>
                  <a:pt x="8531652" y="2489200"/>
                </a:lnTo>
                <a:lnTo>
                  <a:pt x="8461654" y="2489200"/>
                </a:lnTo>
                <a:lnTo>
                  <a:pt x="8461654" y="2082800"/>
                </a:lnTo>
                <a:close/>
              </a:path>
              <a:path w="10577195" h="6858000">
                <a:moveTo>
                  <a:pt x="9171914" y="2159000"/>
                </a:moveTo>
                <a:lnTo>
                  <a:pt x="9138297" y="2159000"/>
                </a:lnTo>
                <a:lnTo>
                  <a:pt x="9138297" y="2501900"/>
                </a:lnTo>
                <a:lnTo>
                  <a:pt x="8461654" y="3035300"/>
                </a:lnTo>
                <a:lnTo>
                  <a:pt x="8523167" y="3035300"/>
                </a:lnTo>
                <a:lnTo>
                  <a:pt x="9138297" y="2527300"/>
                </a:lnTo>
                <a:lnTo>
                  <a:pt x="9171914" y="2527300"/>
                </a:lnTo>
                <a:lnTo>
                  <a:pt x="9171914" y="2501900"/>
                </a:lnTo>
                <a:lnTo>
                  <a:pt x="9204127" y="2476500"/>
                </a:lnTo>
                <a:lnTo>
                  <a:pt x="9171914" y="2476500"/>
                </a:lnTo>
                <a:lnTo>
                  <a:pt x="9171914" y="2159000"/>
                </a:lnTo>
                <a:close/>
              </a:path>
              <a:path w="10577195" h="6858000">
                <a:moveTo>
                  <a:pt x="9645408" y="2146300"/>
                </a:moveTo>
                <a:lnTo>
                  <a:pt x="9622891" y="2146300"/>
                </a:lnTo>
                <a:lnTo>
                  <a:pt x="9622891" y="2501900"/>
                </a:lnTo>
                <a:lnTo>
                  <a:pt x="9171914" y="3035300"/>
                </a:lnTo>
                <a:lnTo>
                  <a:pt x="9203378" y="3035300"/>
                </a:lnTo>
                <a:lnTo>
                  <a:pt x="9622891" y="2527300"/>
                </a:lnTo>
                <a:lnTo>
                  <a:pt x="9645408" y="2527300"/>
                </a:lnTo>
                <a:lnTo>
                  <a:pt x="9645408" y="2501900"/>
                </a:lnTo>
                <a:lnTo>
                  <a:pt x="9666143" y="2476500"/>
                </a:lnTo>
                <a:lnTo>
                  <a:pt x="9645408" y="2476500"/>
                </a:lnTo>
                <a:lnTo>
                  <a:pt x="9645408" y="2146300"/>
                </a:lnTo>
                <a:close/>
              </a:path>
              <a:path w="10577195" h="6858000">
                <a:moveTo>
                  <a:pt x="9960952" y="2133600"/>
                </a:moveTo>
                <a:lnTo>
                  <a:pt x="9946055" y="2133600"/>
                </a:lnTo>
                <a:lnTo>
                  <a:pt x="9946055" y="2489200"/>
                </a:lnTo>
                <a:lnTo>
                  <a:pt x="9645408" y="3035300"/>
                </a:lnTo>
                <a:lnTo>
                  <a:pt x="9666384" y="3035300"/>
                </a:lnTo>
                <a:lnTo>
                  <a:pt x="9946055" y="2527300"/>
                </a:lnTo>
                <a:lnTo>
                  <a:pt x="9960952" y="2527300"/>
                </a:lnTo>
                <a:lnTo>
                  <a:pt x="9960952" y="2489200"/>
                </a:lnTo>
                <a:lnTo>
                  <a:pt x="9975270" y="2463800"/>
                </a:lnTo>
                <a:lnTo>
                  <a:pt x="9960952" y="2463800"/>
                </a:lnTo>
                <a:lnTo>
                  <a:pt x="9960952" y="2133600"/>
                </a:lnTo>
                <a:close/>
              </a:path>
              <a:path w="10577195" h="6858000">
                <a:moveTo>
                  <a:pt x="10171430" y="2133600"/>
                </a:moveTo>
                <a:lnTo>
                  <a:pt x="10161397" y="2133600"/>
                </a:lnTo>
                <a:lnTo>
                  <a:pt x="10161397" y="2489200"/>
                </a:lnTo>
                <a:lnTo>
                  <a:pt x="9960952" y="3022600"/>
                </a:lnTo>
                <a:lnTo>
                  <a:pt x="9974937" y="3022600"/>
                </a:lnTo>
                <a:lnTo>
                  <a:pt x="10161397" y="2514600"/>
                </a:lnTo>
                <a:lnTo>
                  <a:pt x="10171430" y="2514600"/>
                </a:lnTo>
                <a:lnTo>
                  <a:pt x="10171430" y="2476500"/>
                </a:lnTo>
                <a:lnTo>
                  <a:pt x="10180985" y="2451100"/>
                </a:lnTo>
                <a:lnTo>
                  <a:pt x="10171430" y="2451100"/>
                </a:lnTo>
                <a:lnTo>
                  <a:pt x="10171430" y="2133600"/>
                </a:lnTo>
                <a:close/>
              </a:path>
              <a:path w="10577195" h="6858000">
                <a:moveTo>
                  <a:pt x="10568127" y="1866900"/>
                </a:moveTo>
                <a:lnTo>
                  <a:pt x="10566273" y="1866900"/>
                </a:lnTo>
                <a:lnTo>
                  <a:pt x="10566273" y="2133600"/>
                </a:lnTo>
                <a:lnTo>
                  <a:pt x="10555693" y="3022600"/>
                </a:lnTo>
                <a:lnTo>
                  <a:pt x="10556281" y="3022600"/>
                </a:lnTo>
                <a:lnTo>
                  <a:pt x="10566273" y="2159000"/>
                </a:lnTo>
                <a:lnTo>
                  <a:pt x="10568127" y="2159000"/>
                </a:lnTo>
                <a:lnTo>
                  <a:pt x="10568127" y="1993900"/>
                </a:lnTo>
                <a:lnTo>
                  <a:pt x="10568420" y="1968500"/>
                </a:lnTo>
                <a:lnTo>
                  <a:pt x="10568127" y="1968500"/>
                </a:lnTo>
                <a:lnTo>
                  <a:pt x="10568127" y="1866900"/>
                </a:lnTo>
                <a:close/>
              </a:path>
              <a:path w="10577195" h="6858000">
                <a:moveTo>
                  <a:pt x="10311828" y="2120900"/>
                </a:moveTo>
                <a:lnTo>
                  <a:pt x="10305199" y="2120900"/>
                </a:lnTo>
                <a:lnTo>
                  <a:pt x="10305199" y="2463800"/>
                </a:lnTo>
                <a:lnTo>
                  <a:pt x="10171430" y="2997200"/>
                </a:lnTo>
                <a:lnTo>
                  <a:pt x="10183590" y="2997200"/>
                </a:lnTo>
                <a:lnTo>
                  <a:pt x="10305199" y="2489200"/>
                </a:lnTo>
                <a:lnTo>
                  <a:pt x="10311828" y="2489200"/>
                </a:lnTo>
                <a:lnTo>
                  <a:pt x="10311828" y="2463800"/>
                </a:lnTo>
                <a:lnTo>
                  <a:pt x="10317966" y="2438400"/>
                </a:lnTo>
                <a:lnTo>
                  <a:pt x="10311828" y="2438400"/>
                </a:lnTo>
                <a:lnTo>
                  <a:pt x="10311828" y="2120900"/>
                </a:lnTo>
                <a:close/>
              </a:path>
              <a:path w="10577195" h="6858000">
                <a:moveTo>
                  <a:pt x="10405224" y="2095500"/>
                </a:moveTo>
                <a:lnTo>
                  <a:pt x="10400830" y="2095500"/>
                </a:lnTo>
                <a:lnTo>
                  <a:pt x="10400830" y="2425700"/>
                </a:lnTo>
                <a:lnTo>
                  <a:pt x="10311828" y="2971800"/>
                </a:lnTo>
                <a:lnTo>
                  <a:pt x="10317896" y="2971800"/>
                </a:lnTo>
                <a:lnTo>
                  <a:pt x="10400830" y="2451100"/>
                </a:lnTo>
                <a:lnTo>
                  <a:pt x="10405224" y="2451100"/>
                </a:lnTo>
                <a:lnTo>
                  <a:pt x="10405224" y="2425700"/>
                </a:lnTo>
                <a:lnTo>
                  <a:pt x="10409334" y="2400300"/>
                </a:lnTo>
                <a:lnTo>
                  <a:pt x="10405224" y="2400300"/>
                </a:lnTo>
                <a:lnTo>
                  <a:pt x="10405224" y="2095500"/>
                </a:lnTo>
                <a:close/>
              </a:path>
              <a:path w="10577195" h="6858000">
                <a:moveTo>
                  <a:pt x="10467606" y="2057400"/>
                </a:moveTo>
                <a:lnTo>
                  <a:pt x="10464825" y="2057400"/>
                </a:lnTo>
                <a:lnTo>
                  <a:pt x="10464825" y="2387600"/>
                </a:lnTo>
                <a:lnTo>
                  <a:pt x="10405224" y="2946400"/>
                </a:lnTo>
                <a:lnTo>
                  <a:pt x="10409197" y="2946400"/>
                </a:lnTo>
                <a:lnTo>
                  <a:pt x="10464825" y="2413000"/>
                </a:lnTo>
                <a:lnTo>
                  <a:pt x="10467606" y="2413000"/>
                </a:lnTo>
                <a:lnTo>
                  <a:pt x="10467606" y="2387600"/>
                </a:lnTo>
                <a:lnTo>
                  <a:pt x="10470342" y="2362200"/>
                </a:lnTo>
                <a:lnTo>
                  <a:pt x="10467606" y="2362200"/>
                </a:lnTo>
                <a:lnTo>
                  <a:pt x="10467606" y="2057400"/>
                </a:lnTo>
                <a:close/>
              </a:path>
              <a:path w="10577195" h="6858000">
                <a:moveTo>
                  <a:pt x="7395984" y="1739900"/>
                </a:moveTo>
                <a:lnTo>
                  <a:pt x="7320534" y="1739900"/>
                </a:lnTo>
                <a:lnTo>
                  <a:pt x="7320534" y="2400300"/>
                </a:lnTo>
                <a:lnTo>
                  <a:pt x="5798375" y="2882900"/>
                </a:lnTo>
                <a:lnTo>
                  <a:pt x="5988645" y="2882900"/>
                </a:lnTo>
                <a:lnTo>
                  <a:pt x="7320534" y="2438400"/>
                </a:lnTo>
                <a:lnTo>
                  <a:pt x="7395984" y="2438400"/>
                </a:lnTo>
                <a:lnTo>
                  <a:pt x="7395984" y="2413000"/>
                </a:lnTo>
                <a:lnTo>
                  <a:pt x="7513117" y="2374900"/>
                </a:lnTo>
                <a:lnTo>
                  <a:pt x="7395984" y="2374900"/>
                </a:lnTo>
                <a:lnTo>
                  <a:pt x="7395984" y="1739900"/>
                </a:lnTo>
                <a:close/>
              </a:path>
              <a:path w="10577195" h="6858000">
                <a:moveTo>
                  <a:pt x="10509288" y="2019300"/>
                </a:moveTo>
                <a:lnTo>
                  <a:pt x="10507281" y="2019300"/>
                </a:lnTo>
                <a:lnTo>
                  <a:pt x="10507281" y="2324100"/>
                </a:lnTo>
                <a:lnTo>
                  <a:pt x="10467606" y="2882900"/>
                </a:lnTo>
                <a:lnTo>
                  <a:pt x="10470251" y="2882900"/>
                </a:lnTo>
                <a:lnTo>
                  <a:pt x="10507281" y="2349500"/>
                </a:lnTo>
                <a:lnTo>
                  <a:pt x="10509288" y="2349500"/>
                </a:lnTo>
                <a:lnTo>
                  <a:pt x="10509288" y="2324100"/>
                </a:lnTo>
                <a:lnTo>
                  <a:pt x="10511034" y="2298700"/>
                </a:lnTo>
                <a:lnTo>
                  <a:pt x="10509288" y="2298700"/>
                </a:lnTo>
                <a:lnTo>
                  <a:pt x="10509288" y="2019300"/>
                </a:lnTo>
                <a:close/>
              </a:path>
              <a:path w="10577195" h="6858000">
                <a:moveTo>
                  <a:pt x="10537317" y="1943100"/>
                </a:moveTo>
                <a:lnTo>
                  <a:pt x="10535475" y="1943100"/>
                </a:lnTo>
                <a:lnTo>
                  <a:pt x="10535475" y="2222500"/>
                </a:lnTo>
                <a:lnTo>
                  <a:pt x="10509288" y="2781300"/>
                </a:lnTo>
                <a:lnTo>
                  <a:pt x="10511034" y="2781300"/>
                </a:lnTo>
                <a:lnTo>
                  <a:pt x="10535475" y="2247900"/>
                </a:lnTo>
                <a:lnTo>
                  <a:pt x="10537317" y="2247900"/>
                </a:lnTo>
                <a:lnTo>
                  <a:pt x="10537317" y="2209800"/>
                </a:lnTo>
                <a:lnTo>
                  <a:pt x="10538456" y="2184400"/>
                </a:lnTo>
                <a:lnTo>
                  <a:pt x="10537317" y="2184400"/>
                </a:lnTo>
                <a:lnTo>
                  <a:pt x="10537317" y="1943100"/>
                </a:lnTo>
                <a:close/>
              </a:path>
              <a:path w="10577195" h="6858000">
                <a:moveTo>
                  <a:pt x="10555693" y="1841500"/>
                </a:moveTo>
                <a:lnTo>
                  <a:pt x="10553839" y="1841500"/>
                </a:lnTo>
                <a:lnTo>
                  <a:pt x="10553839" y="2120900"/>
                </a:lnTo>
                <a:lnTo>
                  <a:pt x="10537317" y="2667000"/>
                </a:lnTo>
                <a:lnTo>
                  <a:pt x="10538443" y="2667000"/>
                </a:lnTo>
                <a:lnTo>
                  <a:pt x="10553839" y="2146300"/>
                </a:lnTo>
                <a:lnTo>
                  <a:pt x="10555693" y="2146300"/>
                </a:lnTo>
                <a:lnTo>
                  <a:pt x="10555693" y="2082800"/>
                </a:lnTo>
                <a:lnTo>
                  <a:pt x="10556423" y="2057400"/>
                </a:lnTo>
                <a:lnTo>
                  <a:pt x="10555693" y="2057400"/>
                </a:lnTo>
                <a:lnTo>
                  <a:pt x="10555693" y="1841500"/>
                </a:lnTo>
                <a:close/>
              </a:path>
              <a:path w="10577195" h="6858000">
                <a:moveTo>
                  <a:pt x="10576814" y="0"/>
                </a:moveTo>
                <a:lnTo>
                  <a:pt x="10574959" y="0"/>
                </a:lnTo>
                <a:lnTo>
                  <a:pt x="10574959" y="1117600"/>
                </a:lnTo>
                <a:lnTo>
                  <a:pt x="10574871" y="1625600"/>
                </a:lnTo>
                <a:lnTo>
                  <a:pt x="10568127" y="2590800"/>
                </a:lnTo>
                <a:lnTo>
                  <a:pt x="10568549" y="2590800"/>
                </a:lnTo>
                <a:lnTo>
                  <a:pt x="10574959" y="1625600"/>
                </a:lnTo>
                <a:lnTo>
                  <a:pt x="10576814" y="1625600"/>
                </a:lnTo>
                <a:lnTo>
                  <a:pt x="10576814" y="0"/>
                </a:lnTo>
                <a:close/>
              </a:path>
              <a:path w="10577195" h="6858000">
                <a:moveTo>
                  <a:pt x="0" y="165100"/>
                </a:moveTo>
                <a:lnTo>
                  <a:pt x="0" y="317500"/>
                </a:lnTo>
                <a:lnTo>
                  <a:pt x="3230562" y="635000"/>
                </a:lnTo>
                <a:lnTo>
                  <a:pt x="3230562" y="2108200"/>
                </a:lnTo>
                <a:lnTo>
                  <a:pt x="0" y="2438400"/>
                </a:lnTo>
                <a:lnTo>
                  <a:pt x="0" y="2578100"/>
                </a:lnTo>
                <a:lnTo>
                  <a:pt x="3230562" y="2209800"/>
                </a:lnTo>
                <a:lnTo>
                  <a:pt x="3401250" y="2209800"/>
                </a:lnTo>
                <a:lnTo>
                  <a:pt x="3401250" y="2197100"/>
                </a:lnTo>
                <a:lnTo>
                  <a:pt x="4271135" y="2095500"/>
                </a:lnTo>
                <a:lnTo>
                  <a:pt x="3401250" y="2095500"/>
                </a:lnTo>
                <a:lnTo>
                  <a:pt x="3401250" y="647700"/>
                </a:lnTo>
                <a:lnTo>
                  <a:pt x="4271135" y="647700"/>
                </a:lnTo>
                <a:lnTo>
                  <a:pt x="3401250" y="546100"/>
                </a:lnTo>
                <a:lnTo>
                  <a:pt x="3401250" y="533400"/>
                </a:lnTo>
                <a:lnTo>
                  <a:pt x="3230562" y="533400"/>
                </a:lnTo>
                <a:lnTo>
                  <a:pt x="0" y="165100"/>
                </a:lnTo>
                <a:close/>
              </a:path>
              <a:path w="10577195" h="6858000">
                <a:moveTo>
                  <a:pt x="9171914" y="1841500"/>
                </a:moveTo>
                <a:lnTo>
                  <a:pt x="9138297" y="1841500"/>
                </a:lnTo>
                <a:lnTo>
                  <a:pt x="9138297" y="2133600"/>
                </a:lnTo>
                <a:lnTo>
                  <a:pt x="8461654" y="2489200"/>
                </a:lnTo>
                <a:lnTo>
                  <a:pt x="8531652" y="2489200"/>
                </a:lnTo>
                <a:lnTo>
                  <a:pt x="9138297" y="2159000"/>
                </a:lnTo>
                <a:lnTo>
                  <a:pt x="9171914" y="2159000"/>
                </a:lnTo>
                <a:lnTo>
                  <a:pt x="9171914" y="2133600"/>
                </a:lnTo>
                <a:lnTo>
                  <a:pt x="9195650" y="2120900"/>
                </a:lnTo>
                <a:lnTo>
                  <a:pt x="9171914" y="2120900"/>
                </a:lnTo>
                <a:lnTo>
                  <a:pt x="9171914" y="1841500"/>
                </a:lnTo>
                <a:close/>
              </a:path>
              <a:path w="10577195" h="6858000">
                <a:moveTo>
                  <a:pt x="9645408" y="1892300"/>
                </a:moveTo>
                <a:lnTo>
                  <a:pt x="9622891" y="1892300"/>
                </a:lnTo>
                <a:lnTo>
                  <a:pt x="9622891" y="2120900"/>
                </a:lnTo>
                <a:lnTo>
                  <a:pt x="9171914" y="2476500"/>
                </a:lnTo>
                <a:lnTo>
                  <a:pt x="9204127" y="2476500"/>
                </a:lnTo>
                <a:lnTo>
                  <a:pt x="9622891" y="2146300"/>
                </a:lnTo>
                <a:lnTo>
                  <a:pt x="9645408" y="2146300"/>
                </a:lnTo>
                <a:lnTo>
                  <a:pt x="9645408" y="2120900"/>
                </a:lnTo>
                <a:lnTo>
                  <a:pt x="9661232" y="2108200"/>
                </a:lnTo>
                <a:lnTo>
                  <a:pt x="9645408" y="2108200"/>
                </a:lnTo>
                <a:lnTo>
                  <a:pt x="9645408" y="1892300"/>
                </a:lnTo>
                <a:close/>
              </a:path>
              <a:path w="10577195" h="6858000">
                <a:moveTo>
                  <a:pt x="9960952" y="1879600"/>
                </a:moveTo>
                <a:lnTo>
                  <a:pt x="9946055" y="1879600"/>
                </a:lnTo>
                <a:lnTo>
                  <a:pt x="9946055" y="2120900"/>
                </a:lnTo>
                <a:lnTo>
                  <a:pt x="9645408" y="2476500"/>
                </a:lnTo>
                <a:lnTo>
                  <a:pt x="9666143" y="2476500"/>
                </a:lnTo>
                <a:lnTo>
                  <a:pt x="9946055" y="2133600"/>
                </a:lnTo>
                <a:lnTo>
                  <a:pt x="9960952" y="2133600"/>
                </a:lnTo>
                <a:lnTo>
                  <a:pt x="9960952" y="2120900"/>
                </a:lnTo>
                <a:lnTo>
                  <a:pt x="9982052" y="2095500"/>
                </a:lnTo>
                <a:lnTo>
                  <a:pt x="9960952" y="2095500"/>
                </a:lnTo>
                <a:lnTo>
                  <a:pt x="9960952" y="1879600"/>
                </a:lnTo>
                <a:close/>
              </a:path>
              <a:path w="10577195" h="6858000">
                <a:moveTo>
                  <a:pt x="10171430" y="1879600"/>
                </a:moveTo>
                <a:lnTo>
                  <a:pt x="10161397" y="1879600"/>
                </a:lnTo>
                <a:lnTo>
                  <a:pt x="10161397" y="2108200"/>
                </a:lnTo>
                <a:lnTo>
                  <a:pt x="9960952" y="2463800"/>
                </a:lnTo>
                <a:lnTo>
                  <a:pt x="9975270" y="2463800"/>
                </a:lnTo>
                <a:lnTo>
                  <a:pt x="10161397" y="2133600"/>
                </a:lnTo>
                <a:lnTo>
                  <a:pt x="10171430" y="2133600"/>
                </a:lnTo>
                <a:lnTo>
                  <a:pt x="10171430" y="2108200"/>
                </a:lnTo>
                <a:lnTo>
                  <a:pt x="10178470" y="2095500"/>
                </a:lnTo>
                <a:lnTo>
                  <a:pt x="10171430" y="2095500"/>
                </a:lnTo>
                <a:lnTo>
                  <a:pt x="10171430" y="1879600"/>
                </a:lnTo>
                <a:close/>
              </a:path>
              <a:path w="10577195" h="6858000">
                <a:moveTo>
                  <a:pt x="10311828" y="1866900"/>
                </a:moveTo>
                <a:lnTo>
                  <a:pt x="10305199" y="1866900"/>
                </a:lnTo>
                <a:lnTo>
                  <a:pt x="10305199" y="2095500"/>
                </a:lnTo>
                <a:lnTo>
                  <a:pt x="10171430" y="2451100"/>
                </a:lnTo>
                <a:lnTo>
                  <a:pt x="10180985" y="2451100"/>
                </a:lnTo>
                <a:lnTo>
                  <a:pt x="10305199" y="2120900"/>
                </a:lnTo>
                <a:lnTo>
                  <a:pt x="10311828" y="2120900"/>
                </a:lnTo>
                <a:lnTo>
                  <a:pt x="10311828" y="2095500"/>
                </a:lnTo>
                <a:lnTo>
                  <a:pt x="10316512" y="2082800"/>
                </a:lnTo>
                <a:lnTo>
                  <a:pt x="10311828" y="2082800"/>
                </a:lnTo>
                <a:lnTo>
                  <a:pt x="10311828" y="1866900"/>
                </a:lnTo>
                <a:close/>
              </a:path>
              <a:path w="10577195" h="6858000">
                <a:moveTo>
                  <a:pt x="10405224" y="1854200"/>
                </a:moveTo>
                <a:lnTo>
                  <a:pt x="10400830" y="1854200"/>
                </a:lnTo>
                <a:lnTo>
                  <a:pt x="10400830" y="2082800"/>
                </a:lnTo>
                <a:lnTo>
                  <a:pt x="10311828" y="2438400"/>
                </a:lnTo>
                <a:lnTo>
                  <a:pt x="10317966" y="2438400"/>
                </a:lnTo>
                <a:lnTo>
                  <a:pt x="10400830" y="2095500"/>
                </a:lnTo>
                <a:lnTo>
                  <a:pt x="10405224" y="2095500"/>
                </a:lnTo>
                <a:lnTo>
                  <a:pt x="10405224" y="2082800"/>
                </a:lnTo>
                <a:lnTo>
                  <a:pt x="10411184" y="2057400"/>
                </a:lnTo>
                <a:lnTo>
                  <a:pt x="10405224" y="2057400"/>
                </a:lnTo>
                <a:lnTo>
                  <a:pt x="10405224" y="1854200"/>
                </a:lnTo>
                <a:close/>
              </a:path>
              <a:path w="10577195" h="6858000">
                <a:moveTo>
                  <a:pt x="10467606" y="1828800"/>
                </a:moveTo>
                <a:lnTo>
                  <a:pt x="10464825" y="1828800"/>
                </a:lnTo>
                <a:lnTo>
                  <a:pt x="10464825" y="2044700"/>
                </a:lnTo>
                <a:lnTo>
                  <a:pt x="10405224" y="2400300"/>
                </a:lnTo>
                <a:lnTo>
                  <a:pt x="10409334" y="2400300"/>
                </a:lnTo>
                <a:lnTo>
                  <a:pt x="10464825" y="2057400"/>
                </a:lnTo>
                <a:lnTo>
                  <a:pt x="10467606" y="2057400"/>
                </a:lnTo>
                <a:lnTo>
                  <a:pt x="10467606" y="2044700"/>
                </a:lnTo>
                <a:lnTo>
                  <a:pt x="10471574" y="2019300"/>
                </a:lnTo>
                <a:lnTo>
                  <a:pt x="10467606" y="2019300"/>
                </a:lnTo>
                <a:lnTo>
                  <a:pt x="10467606" y="1828800"/>
                </a:lnTo>
                <a:close/>
              </a:path>
              <a:path w="10577195" h="6858000">
                <a:moveTo>
                  <a:pt x="10568127" y="1574800"/>
                </a:moveTo>
                <a:lnTo>
                  <a:pt x="10566273" y="1574800"/>
                </a:lnTo>
                <a:lnTo>
                  <a:pt x="10566273" y="1854200"/>
                </a:lnTo>
                <a:lnTo>
                  <a:pt x="10555693" y="2400300"/>
                </a:lnTo>
                <a:lnTo>
                  <a:pt x="10556174" y="2400300"/>
                </a:lnTo>
                <a:lnTo>
                  <a:pt x="10566273" y="1866900"/>
                </a:lnTo>
                <a:lnTo>
                  <a:pt x="10568127" y="1866900"/>
                </a:lnTo>
                <a:lnTo>
                  <a:pt x="10568127" y="1765300"/>
                </a:lnTo>
                <a:lnTo>
                  <a:pt x="10568360" y="1752600"/>
                </a:lnTo>
                <a:lnTo>
                  <a:pt x="10568127" y="1752600"/>
                </a:lnTo>
                <a:lnTo>
                  <a:pt x="10568127" y="1663700"/>
                </a:lnTo>
                <a:lnTo>
                  <a:pt x="10568500" y="1651000"/>
                </a:lnTo>
                <a:lnTo>
                  <a:pt x="10568127" y="1651000"/>
                </a:lnTo>
                <a:lnTo>
                  <a:pt x="10568127" y="1574800"/>
                </a:lnTo>
                <a:close/>
              </a:path>
              <a:path w="10577195" h="6858000">
                <a:moveTo>
                  <a:pt x="8461654" y="1625600"/>
                </a:moveTo>
                <a:lnTo>
                  <a:pt x="8411133" y="1625600"/>
                </a:lnTo>
                <a:lnTo>
                  <a:pt x="8411133" y="2057400"/>
                </a:lnTo>
                <a:lnTo>
                  <a:pt x="7395984" y="2374900"/>
                </a:lnTo>
                <a:lnTo>
                  <a:pt x="7513117" y="2374900"/>
                </a:lnTo>
                <a:lnTo>
                  <a:pt x="8411133" y="2082800"/>
                </a:lnTo>
                <a:lnTo>
                  <a:pt x="8461654" y="2082800"/>
                </a:lnTo>
                <a:lnTo>
                  <a:pt x="8461654" y="2070100"/>
                </a:lnTo>
                <a:lnTo>
                  <a:pt x="8574428" y="2032000"/>
                </a:lnTo>
                <a:lnTo>
                  <a:pt x="8461654" y="2032000"/>
                </a:lnTo>
                <a:lnTo>
                  <a:pt x="8461654" y="1625600"/>
                </a:lnTo>
                <a:close/>
              </a:path>
              <a:path w="10577195" h="6858000">
                <a:moveTo>
                  <a:pt x="10509288" y="1790700"/>
                </a:moveTo>
                <a:lnTo>
                  <a:pt x="10507281" y="1790700"/>
                </a:lnTo>
                <a:lnTo>
                  <a:pt x="10507281" y="2006600"/>
                </a:lnTo>
                <a:lnTo>
                  <a:pt x="10467606" y="2362200"/>
                </a:lnTo>
                <a:lnTo>
                  <a:pt x="10470342" y="2362200"/>
                </a:lnTo>
                <a:lnTo>
                  <a:pt x="10507281" y="2019300"/>
                </a:lnTo>
                <a:lnTo>
                  <a:pt x="10509288" y="2019300"/>
                </a:lnTo>
                <a:lnTo>
                  <a:pt x="10509288" y="1993900"/>
                </a:lnTo>
                <a:lnTo>
                  <a:pt x="10510666" y="1981200"/>
                </a:lnTo>
                <a:lnTo>
                  <a:pt x="10509288" y="1981200"/>
                </a:lnTo>
                <a:lnTo>
                  <a:pt x="10509288" y="1790700"/>
                </a:lnTo>
                <a:close/>
              </a:path>
              <a:path w="10577195" h="6858000">
                <a:moveTo>
                  <a:pt x="10537317" y="1752600"/>
                </a:moveTo>
                <a:lnTo>
                  <a:pt x="10535475" y="1752600"/>
                </a:lnTo>
                <a:lnTo>
                  <a:pt x="10535475" y="1930400"/>
                </a:lnTo>
                <a:lnTo>
                  <a:pt x="10509288" y="2298700"/>
                </a:lnTo>
                <a:lnTo>
                  <a:pt x="10511034" y="2298700"/>
                </a:lnTo>
                <a:lnTo>
                  <a:pt x="10535475" y="1943100"/>
                </a:lnTo>
                <a:lnTo>
                  <a:pt x="10537317" y="1943100"/>
                </a:lnTo>
                <a:lnTo>
                  <a:pt x="10537317" y="1917700"/>
                </a:lnTo>
                <a:lnTo>
                  <a:pt x="10538235" y="1905000"/>
                </a:lnTo>
                <a:lnTo>
                  <a:pt x="10537317" y="1905000"/>
                </a:lnTo>
                <a:lnTo>
                  <a:pt x="10537317" y="1752600"/>
                </a:lnTo>
                <a:close/>
              </a:path>
              <a:path w="10577195" h="6858000">
                <a:moveTo>
                  <a:pt x="10555693" y="1689100"/>
                </a:moveTo>
                <a:lnTo>
                  <a:pt x="10553839" y="1689100"/>
                </a:lnTo>
                <a:lnTo>
                  <a:pt x="10553839" y="1828800"/>
                </a:lnTo>
                <a:lnTo>
                  <a:pt x="10537317" y="2184400"/>
                </a:lnTo>
                <a:lnTo>
                  <a:pt x="10538456" y="2184400"/>
                </a:lnTo>
                <a:lnTo>
                  <a:pt x="10553839" y="1841500"/>
                </a:lnTo>
                <a:lnTo>
                  <a:pt x="10555693" y="1841500"/>
                </a:lnTo>
                <a:lnTo>
                  <a:pt x="10555693" y="1803400"/>
                </a:lnTo>
                <a:lnTo>
                  <a:pt x="10556281" y="1790700"/>
                </a:lnTo>
                <a:lnTo>
                  <a:pt x="10555693" y="1790700"/>
                </a:lnTo>
                <a:lnTo>
                  <a:pt x="10555693" y="1689100"/>
                </a:lnTo>
                <a:close/>
              </a:path>
              <a:path w="10577195" h="6858000">
                <a:moveTo>
                  <a:pt x="9645408" y="1689100"/>
                </a:moveTo>
                <a:lnTo>
                  <a:pt x="9622891" y="1689100"/>
                </a:lnTo>
                <a:lnTo>
                  <a:pt x="9622891" y="1879600"/>
                </a:lnTo>
                <a:lnTo>
                  <a:pt x="9171914" y="2120900"/>
                </a:lnTo>
                <a:lnTo>
                  <a:pt x="9195650" y="2120900"/>
                </a:lnTo>
                <a:lnTo>
                  <a:pt x="9622891" y="1892300"/>
                </a:lnTo>
                <a:lnTo>
                  <a:pt x="9645408" y="1892300"/>
                </a:lnTo>
                <a:lnTo>
                  <a:pt x="9645408" y="1879600"/>
                </a:lnTo>
                <a:lnTo>
                  <a:pt x="9668535" y="1866900"/>
                </a:lnTo>
                <a:lnTo>
                  <a:pt x="9645408" y="1866900"/>
                </a:lnTo>
                <a:lnTo>
                  <a:pt x="9645408" y="1689100"/>
                </a:lnTo>
                <a:close/>
              </a:path>
              <a:path w="10577195" h="6858000">
                <a:moveTo>
                  <a:pt x="9960952" y="1714500"/>
                </a:moveTo>
                <a:lnTo>
                  <a:pt x="9946055" y="1714500"/>
                </a:lnTo>
                <a:lnTo>
                  <a:pt x="9946055" y="1866900"/>
                </a:lnTo>
                <a:lnTo>
                  <a:pt x="9645408" y="2108200"/>
                </a:lnTo>
                <a:lnTo>
                  <a:pt x="9661232" y="2108200"/>
                </a:lnTo>
                <a:lnTo>
                  <a:pt x="9946055" y="1879600"/>
                </a:lnTo>
                <a:lnTo>
                  <a:pt x="9960952" y="1879600"/>
                </a:lnTo>
                <a:lnTo>
                  <a:pt x="9960952" y="1866900"/>
                </a:lnTo>
                <a:lnTo>
                  <a:pt x="9976371" y="1854200"/>
                </a:lnTo>
                <a:lnTo>
                  <a:pt x="9960952" y="1854200"/>
                </a:lnTo>
                <a:lnTo>
                  <a:pt x="9960952" y="1714500"/>
                </a:lnTo>
                <a:close/>
              </a:path>
              <a:path w="10577195" h="6858000">
                <a:moveTo>
                  <a:pt x="4271135" y="647700"/>
                </a:moveTo>
                <a:lnTo>
                  <a:pt x="3401250" y="647700"/>
                </a:lnTo>
                <a:lnTo>
                  <a:pt x="5684697" y="876300"/>
                </a:lnTo>
                <a:lnTo>
                  <a:pt x="5684697" y="1866900"/>
                </a:lnTo>
                <a:lnTo>
                  <a:pt x="3401250" y="2095500"/>
                </a:lnTo>
                <a:lnTo>
                  <a:pt x="4271135" y="2095500"/>
                </a:lnTo>
                <a:lnTo>
                  <a:pt x="5684697" y="1930400"/>
                </a:lnTo>
                <a:lnTo>
                  <a:pt x="5798375" y="1930400"/>
                </a:lnTo>
                <a:lnTo>
                  <a:pt x="5798375" y="1917700"/>
                </a:lnTo>
                <a:lnTo>
                  <a:pt x="6342003" y="1854200"/>
                </a:lnTo>
                <a:lnTo>
                  <a:pt x="5798375" y="1854200"/>
                </a:lnTo>
                <a:lnTo>
                  <a:pt x="5798375" y="889000"/>
                </a:lnTo>
                <a:lnTo>
                  <a:pt x="6342003" y="889000"/>
                </a:lnTo>
                <a:lnTo>
                  <a:pt x="5798375" y="825500"/>
                </a:lnTo>
                <a:lnTo>
                  <a:pt x="5798375" y="812800"/>
                </a:lnTo>
                <a:lnTo>
                  <a:pt x="5684697" y="812800"/>
                </a:lnTo>
                <a:lnTo>
                  <a:pt x="4271135" y="647700"/>
                </a:lnTo>
                <a:close/>
              </a:path>
              <a:path w="10577195" h="6858000">
                <a:moveTo>
                  <a:pt x="10171430" y="1600200"/>
                </a:moveTo>
                <a:lnTo>
                  <a:pt x="10161397" y="1600200"/>
                </a:lnTo>
                <a:lnTo>
                  <a:pt x="10161397" y="1866900"/>
                </a:lnTo>
                <a:lnTo>
                  <a:pt x="9960952" y="2095500"/>
                </a:lnTo>
                <a:lnTo>
                  <a:pt x="9982052" y="2095500"/>
                </a:lnTo>
                <a:lnTo>
                  <a:pt x="10161397" y="1879600"/>
                </a:lnTo>
                <a:lnTo>
                  <a:pt x="10171430" y="1879600"/>
                </a:lnTo>
                <a:lnTo>
                  <a:pt x="10171430" y="1866900"/>
                </a:lnTo>
                <a:lnTo>
                  <a:pt x="10181720" y="1854200"/>
                </a:lnTo>
                <a:lnTo>
                  <a:pt x="10171430" y="1854200"/>
                </a:lnTo>
                <a:lnTo>
                  <a:pt x="10171430" y="1701800"/>
                </a:lnTo>
                <a:lnTo>
                  <a:pt x="10186293" y="1689100"/>
                </a:lnTo>
                <a:lnTo>
                  <a:pt x="10171430" y="1689100"/>
                </a:lnTo>
                <a:lnTo>
                  <a:pt x="10171430" y="1600200"/>
                </a:lnTo>
                <a:close/>
              </a:path>
              <a:path w="10577195" h="6858000">
                <a:moveTo>
                  <a:pt x="10311828" y="1701800"/>
                </a:moveTo>
                <a:lnTo>
                  <a:pt x="10305199" y="1701800"/>
                </a:lnTo>
                <a:lnTo>
                  <a:pt x="10305199" y="1854200"/>
                </a:lnTo>
                <a:lnTo>
                  <a:pt x="10171430" y="2095500"/>
                </a:lnTo>
                <a:lnTo>
                  <a:pt x="10178470" y="2095500"/>
                </a:lnTo>
                <a:lnTo>
                  <a:pt x="10305199" y="1866900"/>
                </a:lnTo>
                <a:lnTo>
                  <a:pt x="10311828" y="1866900"/>
                </a:lnTo>
                <a:lnTo>
                  <a:pt x="10311828" y="1854200"/>
                </a:lnTo>
                <a:lnTo>
                  <a:pt x="10318674" y="1841500"/>
                </a:lnTo>
                <a:lnTo>
                  <a:pt x="10311828" y="1841500"/>
                </a:lnTo>
                <a:lnTo>
                  <a:pt x="10311828" y="1701800"/>
                </a:lnTo>
                <a:close/>
              </a:path>
              <a:path w="10577195" h="6858000">
                <a:moveTo>
                  <a:pt x="10405224" y="1587500"/>
                </a:moveTo>
                <a:lnTo>
                  <a:pt x="10400830" y="1587500"/>
                </a:lnTo>
                <a:lnTo>
                  <a:pt x="10400830" y="1841500"/>
                </a:lnTo>
                <a:lnTo>
                  <a:pt x="10311828" y="2082800"/>
                </a:lnTo>
                <a:lnTo>
                  <a:pt x="10316512" y="2082800"/>
                </a:lnTo>
                <a:lnTo>
                  <a:pt x="10400830" y="1854200"/>
                </a:lnTo>
                <a:lnTo>
                  <a:pt x="10405224" y="1854200"/>
                </a:lnTo>
                <a:lnTo>
                  <a:pt x="10405224" y="1841500"/>
                </a:lnTo>
                <a:lnTo>
                  <a:pt x="10409809" y="1828800"/>
                </a:lnTo>
                <a:lnTo>
                  <a:pt x="10405224" y="1828800"/>
                </a:lnTo>
                <a:lnTo>
                  <a:pt x="10405224" y="1689100"/>
                </a:lnTo>
                <a:lnTo>
                  <a:pt x="10411846" y="1676400"/>
                </a:lnTo>
                <a:lnTo>
                  <a:pt x="10405224" y="1676400"/>
                </a:lnTo>
                <a:lnTo>
                  <a:pt x="10405224" y="1587500"/>
                </a:lnTo>
                <a:close/>
              </a:path>
              <a:path w="10577195" h="6858000">
                <a:moveTo>
                  <a:pt x="10467606" y="1511300"/>
                </a:moveTo>
                <a:lnTo>
                  <a:pt x="10464825" y="1511300"/>
                </a:lnTo>
                <a:lnTo>
                  <a:pt x="10464825" y="1816100"/>
                </a:lnTo>
                <a:lnTo>
                  <a:pt x="10405224" y="2057400"/>
                </a:lnTo>
                <a:lnTo>
                  <a:pt x="10411184" y="2057400"/>
                </a:lnTo>
                <a:lnTo>
                  <a:pt x="10464825" y="1828800"/>
                </a:lnTo>
                <a:lnTo>
                  <a:pt x="10467606" y="1828800"/>
                </a:lnTo>
                <a:lnTo>
                  <a:pt x="10467606" y="1816100"/>
                </a:lnTo>
                <a:lnTo>
                  <a:pt x="10470658" y="1803400"/>
                </a:lnTo>
                <a:lnTo>
                  <a:pt x="10467606" y="1803400"/>
                </a:lnTo>
                <a:lnTo>
                  <a:pt x="10467606" y="1676400"/>
                </a:lnTo>
                <a:lnTo>
                  <a:pt x="10472015" y="1663700"/>
                </a:lnTo>
                <a:lnTo>
                  <a:pt x="10467606" y="1663700"/>
                </a:lnTo>
                <a:lnTo>
                  <a:pt x="10467606" y="1574800"/>
                </a:lnTo>
                <a:lnTo>
                  <a:pt x="10474219" y="1562100"/>
                </a:lnTo>
                <a:lnTo>
                  <a:pt x="10467606" y="1562100"/>
                </a:lnTo>
                <a:lnTo>
                  <a:pt x="10467606" y="1511300"/>
                </a:lnTo>
                <a:close/>
              </a:path>
              <a:path w="10577195" h="6858000">
                <a:moveTo>
                  <a:pt x="10566273" y="1714500"/>
                </a:moveTo>
                <a:lnTo>
                  <a:pt x="10555693" y="2057400"/>
                </a:lnTo>
                <a:lnTo>
                  <a:pt x="10556423" y="2057400"/>
                </a:lnTo>
                <a:lnTo>
                  <a:pt x="10566273" y="1714500"/>
                </a:lnTo>
                <a:close/>
              </a:path>
              <a:path w="10577195" h="6858000">
                <a:moveTo>
                  <a:pt x="9171914" y="1536700"/>
                </a:moveTo>
                <a:lnTo>
                  <a:pt x="9138297" y="1536700"/>
                </a:lnTo>
                <a:lnTo>
                  <a:pt x="9138297" y="1828800"/>
                </a:lnTo>
                <a:lnTo>
                  <a:pt x="8461654" y="2032000"/>
                </a:lnTo>
                <a:lnTo>
                  <a:pt x="8574428" y="2032000"/>
                </a:lnTo>
                <a:lnTo>
                  <a:pt x="9138297" y="1841500"/>
                </a:lnTo>
                <a:lnTo>
                  <a:pt x="9171914" y="1841500"/>
                </a:lnTo>
                <a:lnTo>
                  <a:pt x="9171914" y="1828800"/>
                </a:lnTo>
                <a:lnTo>
                  <a:pt x="9212912" y="1816100"/>
                </a:lnTo>
                <a:lnTo>
                  <a:pt x="9171914" y="1816100"/>
                </a:lnTo>
                <a:lnTo>
                  <a:pt x="9171914" y="1536700"/>
                </a:lnTo>
                <a:close/>
              </a:path>
              <a:path w="10577195" h="6858000">
                <a:moveTo>
                  <a:pt x="10509288" y="1460500"/>
                </a:moveTo>
                <a:lnTo>
                  <a:pt x="10507281" y="1460500"/>
                </a:lnTo>
                <a:lnTo>
                  <a:pt x="10507281" y="1778000"/>
                </a:lnTo>
                <a:lnTo>
                  <a:pt x="10467606" y="2019300"/>
                </a:lnTo>
                <a:lnTo>
                  <a:pt x="10471574" y="2019300"/>
                </a:lnTo>
                <a:lnTo>
                  <a:pt x="10507281" y="1790700"/>
                </a:lnTo>
                <a:lnTo>
                  <a:pt x="10509288" y="1790700"/>
                </a:lnTo>
                <a:lnTo>
                  <a:pt x="10509288" y="1651000"/>
                </a:lnTo>
                <a:lnTo>
                  <a:pt x="10512197" y="1638300"/>
                </a:lnTo>
                <a:lnTo>
                  <a:pt x="10509288" y="1638300"/>
                </a:lnTo>
                <a:lnTo>
                  <a:pt x="10509288" y="1562100"/>
                </a:lnTo>
                <a:lnTo>
                  <a:pt x="10513652" y="1549400"/>
                </a:lnTo>
                <a:lnTo>
                  <a:pt x="10509288" y="1549400"/>
                </a:lnTo>
                <a:lnTo>
                  <a:pt x="10509288" y="1460500"/>
                </a:lnTo>
                <a:close/>
              </a:path>
              <a:path w="10577195" h="6858000">
                <a:moveTo>
                  <a:pt x="10510666" y="762000"/>
                </a:moveTo>
                <a:lnTo>
                  <a:pt x="10509288" y="762000"/>
                </a:lnTo>
                <a:lnTo>
                  <a:pt x="10535475" y="1003300"/>
                </a:lnTo>
                <a:lnTo>
                  <a:pt x="10535475" y="1739900"/>
                </a:lnTo>
                <a:lnTo>
                  <a:pt x="10509288" y="1981200"/>
                </a:lnTo>
                <a:lnTo>
                  <a:pt x="10510666" y="1981200"/>
                </a:lnTo>
                <a:lnTo>
                  <a:pt x="10535475" y="1752600"/>
                </a:lnTo>
                <a:lnTo>
                  <a:pt x="10537317" y="1752600"/>
                </a:lnTo>
                <a:lnTo>
                  <a:pt x="10537317" y="1739900"/>
                </a:lnTo>
                <a:lnTo>
                  <a:pt x="10538588" y="1727200"/>
                </a:lnTo>
                <a:lnTo>
                  <a:pt x="10537317" y="1727200"/>
                </a:lnTo>
                <a:lnTo>
                  <a:pt x="10537317" y="1612900"/>
                </a:lnTo>
                <a:lnTo>
                  <a:pt x="10539152" y="1600200"/>
                </a:lnTo>
                <a:lnTo>
                  <a:pt x="10537317" y="1600200"/>
                </a:lnTo>
                <a:lnTo>
                  <a:pt x="10537317" y="1536700"/>
                </a:lnTo>
                <a:lnTo>
                  <a:pt x="10540070" y="1524000"/>
                </a:lnTo>
                <a:lnTo>
                  <a:pt x="10537317" y="1524000"/>
                </a:lnTo>
                <a:lnTo>
                  <a:pt x="10537317" y="1485900"/>
                </a:lnTo>
                <a:lnTo>
                  <a:pt x="10541447" y="1473200"/>
                </a:lnTo>
                <a:lnTo>
                  <a:pt x="10537317" y="1473200"/>
                </a:lnTo>
                <a:lnTo>
                  <a:pt x="10537317" y="1409700"/>
                </a:lnTo>
                <a:lnTo>
                  <a:pt x="10545578" y="1397000"/>
                </a:lnTo>
                <a:lnTo>
                  <a:pt x="10537317" y="1397000"/>
                </a:lnTo>
                <a:lnTo>
                  <a:pt x="10537317" y="1308100"/>
                </a:lnTo>
                <a:lnTo>
                  <a:pt x="10542824" y="1308100"/>
                </a:lnTo>
                <a:lnTo>
                  <a:pt x="10537317" y="1295400"/>
                </a:lnTo>
                <a:lnTo>
                  <a:pt x="10537317" y="990600"/>
                </a:lnTo>
                <a:lnTo>
                  <a:pt x="10535475" y="990600"/>
                </a:lnTo>
                <a:lnTo>
                  <a:pt x="10510666" y="762000"/>
                </a:lnTo>
                <a:close/>
              </a:path>
              <a:path w="10577195" h="6858000">
                <a:moveTo>
                  <a:pt x="10574439" y="1447800"/>
                </a:moveTo>
                <a:lnTo>
                  <a:pt x="10574378" y="1449662"/>
                </a:lnTo>
                <a:lnTo>
                  <a:pt x="10568127" y="1968500"/>
                </a:lnTo>
                <a:lnTo>
                  <a:pt x="10568420" y="1968500"/>
                </a:lnTo>
                <a:lnTo>
                  <a:pt x="10574439" y="1447800"/>
                </a:lnTo>
                <a:close/>
              </a:path>
              <a:path w="10577195" h="6858000">
                <a:moveTo>
                  <a:pt x="10537907" y="558800"/>
                </a:moveTo>
                <a:lnTo>
                  <a:pt x="10537317" y="558800"/>
                </a:lnTo>
                <a:lnTo>
                  <a:pt x="10553839" y="914400"/>
                </a:lnTo>
                <a:lnTo>
                  <a:pt x="10553839" y="1676400"/>
                </a:lnTo>
                <a:lnTo>
                  <a:pt x="10537317" y="1905000"/>
                </a:lnTo>
                <a:lnTo>
                  <a:pt x="10538235" y="1905000"/>
                </a:lnTo>
                <a:lnTo>
                  <a:pt x="10553839" y="1689100"/>
                </a:lnTo>
                <a:lnTo>
                  <a:pt x="10555693" y="1689100"/>
                </a:lnTo>
                <a:lnTo>
                  <a:pt x="10555693" y="1498600"/>
                </a:lnTo>
                <a:lnTo>
                  <a:pt x="10557457" y="1485900"/>
                </a:lnTo>
                <a:lnTo>
                  <a:pt x="10555693" y="1485900"/>
                </a:lnTo>
                <a:lnTo>
                  <a:pt x="10555693" y="1460500"/>
                </a:lnTo>
                <a:lnTo>
                  <a:pt x="10558338" y="1447800"/>
                </a:lnTo>
                <a:lnTo>
                  <a:pt x="10555693" y="1447800"/>
                </a:lnTo>
                <a:lnTo>
                  <a:pt x="10555693" y="1435100"/>
                </a:lnTo>
                <a:lnTo>
                  <a:pt x="10559220" y="1422400"/>
                </a:lnTo>
                <a:lnTo>
                  <a:pt x="10555693" y="1422400"/>
                </a:lnTo>
                <a:lnTo>
                  <a:pt x="10555693" y="1193800"/>
                </a:lnTo>
                <a:lnTo>
                  <a:pt x="10557016" y="1193800"/>
                </a:lnTo>
                <a:lnTo>
                  <a:pt x="10555693" y="1181100"/>
                </a:lnTo>
                <a:lnTo>
                  <a:pt x="10555693" y="952500"/>
                </a:lnTo>
                <a:lnTo>
                  <a:pt x="10556250" y="952500"/>
                </a:lnTo>
                <a:lnTo>
                  <a:pt x="10555693" y="939800"/>
                </a:lnTo>
                <a:lnTo>
                  <a:pt x="10555693" y="901700"/>
                </a:lnTo>
                <a:lnTo>
                  <a:pt x="10553839" y="901700"/>
                </a:lnTo>
                <a:lnTo>
                  <a:pt x="10537907" y="558800"/>
                </a:lnTo>
                <a:close/>
              </a:path>
              <a:path w="10577195" h="6858000">
                <a:moveTo>
                  <a:pt x="9960952" y="1447800"/>
                </a:moveTo>
                <a:lnTo>
                  <a:pt x="9946055" y="1447800"/>
                </a:lnTo>
                <a:lnTo>
                  <a:pt x="9946055" y="1701800"/>
                </a:lnTo>
                <a:lnTo>
                  <a:pt x="9645408" y="1866900"/>
                </a:lnTo>
                <a:lnTo>
                  <a:pt x="9668535" y="1866900"/>
                </a:lnTo>
                <a:lnTo>
                  <a:pt x="9946055" y="1714500"/>
                </a:lnTo>
                <a:lnTo>
                  <a:pt x="9960952" y="1714500"/>
                </a:lnTo>
                <a:lnTo>
                  <a:pt x="9960952" y="1574800"/>
                </a:lnTo>
                <a:lnTo>
                  <a:pt x="10001041" y="1562100"/>
                </a:lnTo>
                <a:lnTo>
                  <a:pt x="9960952" y="1562100"/>
                </a:lnTo>
                <a:lnTo>
                  <a:pt x="9960952" y="1447800"/>
                </a:lnTo>
                <a:close/>
              </a:path>
              <a:path w="10577195" h="6858000">
                <a:moveTo>
                  <a:pt x="6342003" y="889000"/>
                </a:moveTo>
                <a:lnTo>
                  <a:pt x="5798375" y="889000"/>
                </a:lnTo>
                <a:lnTo>
                  <a:pt x="7320534" y="1041400"/>
                </a:lnTo>
                <a:lnTo>
                  <a:pt x="7320534" y="1701800"/>
                </a:lnTo>
                <a:lnTo>
                  <a:pt x="5798375" y="1854200"/>
                </a:lnTo>
                <a:lnTo>
                  <a:pt x="6342003" y="1854200"/>
                </a:lnTo>
                <a:lnTo>
                  <a:pt x="7320534" y="1739900"/>
                </a:lnTo>
                <a:lnTo>
                  <a:pt x="7395984" y="1739900"/>
                </a:lnTo>
                <a:lnTo>
                  <a:pt x="7847162" y="1689100"/>
                </a:lnTo>
                <a:lnTo>
                  <a:pt x="7395984" y="1689100"/>
                </a:lnTo>
                <a:lnTo>
                  <a:pt x="7395984" y="1054100"/>
                </a:lnTo>
                <a:lnTo>
                  <a:pt x="7802044" y="1054100"/>
                </a:lnTo>
                <a:lnTo>
                  <a:pt x="7395984" y="1003300"/>
                </a:lnTo>
                <a:lnTo>
                  <a:pt x="7320534" y="1003300"/>
                </a:lnTo>
                <a:lnTo>
                  <a:pt x="6342003" y="889000"/>
                </a:lnTo>
                <a:close/>
              </a:path>
              <a:path w="10577195" h="6858000">
                <a:moveTo>
                  <a:pt x="10161397" y="1701800"/>
                </a:moveTo>
                <a:lnTo>
                  <a:pt x="9960952" y="1854200"/>
                </a:lnTo>
                <a:lnTo>
                  <a:pt x="9976371" y="1854200"/>
                </a:lnTo>
                <a:lnTo>
                  <a:pt x="10161397" y="1701800"/>
                </a:lnTo>
                <a:close/>
              </a:path>
              <a:path w="10577195" h="6858000">
                <a:moveTo>
                  <a:pt x="10311828" y="1524000"/>
                </a:moveTo>
                <a:lnTo>
                  <a:pt x="10305199" y="1524000"/>
                </a:lnTo>
                <a:lnTo>
                  <a:pt x="10305199" y="1689100"/>
                </a:lnTo>
                <a:lnTo>
                  <a:pt x="10171430" y="1854200"/>
                </a:lnTo>
                <a:lnTo>
                  <a:pt x="10181720" y="1854200"/>
                </a:lnTo>
                <a:lnTo>
                  <a:pt x="10305199" y="1701800"/>
                </a:lnTo>
                <a:lnTo>
                  <a:pt x="10311828" y="1701800"/>
                </a:lnTo>
                <a:lnTo>
                  <a:pt x="10311828" y="1587500"/>
                </a:lnTo>
                <a:lnTo>
                  <a:pt x="10326662" y="1574800"/>
                </a:lnTo>
                <a:lnTo>
                  <a:pt x="10311828" y="1574800"/>
                </a:lnTo>
                <a:lnTo>
                  <a:pt x="10311828" y="1524000"/>
                </a:lnTo>
                <a:close/>
              </a:path>
              <a:path w="10577195" h="6858000">
                <a:moveTo>
                  <a:pt x="10400830" y="1689100"/>
                </a:moveTo>
                <a:lnTo>
                  <a:pt x="10311828" y="1841500"/>
                </a:lnTo>
                <a:lnTo>
                  <a:pt x="10318674" y="1841500"/>
                </a:lnTo>
                <a:lnTo>
                  <a:pt x="10400830" y="1689100"/>
                </a:lnTo>
                <a:close/>
              </a:path>
              <a:path w="10577195" h="6858000">
                <a:moveTo>
                  <a:pt x="10464825" y="1676400"/>
                </a:moveTo>
                <a:lnTo>
                  <a:pt x="10405224" y="1828800"/>
                </a:lnTo>
                <a:lnTo>
                  <a:pt x="10409809" y="1828800"/>
                </a:lnTo>
                <a:lnTo>
                  <a:pt x="10464825" y="1676400"/>
                </a:lnTo>
                <a:close/>
              </a:path>
              <a:path w="10577195" h="6858000">
                <a:moveTo>
                  <a:pt x="9645408" y="1485900"/>
                </a:moveTo>
                <a:lnTo>
                  <a:pt x="9622891" y="1485900"/>
                </a:lnTo>
                <a:lnTo>
                  <a:pt x="9622891" y="1676400"/>
                </a:lnTo>
                <a:lnTo>
                  <a:pt x="9171914" y="1816100"/>
                </a:lnTo>
                <a:lnTo>
                  <a:pt x="9212912" y="1816100"/>
                </a:lnTo>
                <a:lnTo>
                  <a:pt x="9622891" y="1689100"/>
                </a:lnTo>
                <a:lnTo>
                  <a:pt x="9645408" y="1689100"/>
                </a:lnTo>
                <a:lnTo>
                  <a:pt x="9645408" y="1676400"/>
                </a:lnTo>
                <a:lnTo>
                  <a:pt x="9682989" y="1663700"/>
                </a:lnTo>
                <a:lnTo>
                  <a:pt x="9645408" y="1663700"/>
                </a:lnTo>
                <a:lnTo>
                  <a:pt x="9645408" y="1485900"/>
                </a:lnTo>
                <a:close/>
              </a:path>
              <a:path w="10577195" h="6858000">
                <a:moveTo>
                  <a:pt x="10507281" y="1651000"/>
                </a:moveTo>
                <a:lnTo>
                  <a:pt x="10467606" y="1803400"/>
                </a:lnTo>
                <a:lnTo>
                  <a:pt x="10470658" y="1803400"/>
                </a:lnTo>
                <a:lnTo>
                  <a:pt x="10507281" y="1651000"/>
                </a:lnTo>
                <a:close/>
              </a:path>
              <a:path w="10577195" h="6858000">
                <a:moveTo>
                  <a:pt x="10556164" y="342900"/>
                </a:moveTo>
                <a:lnTo>
                  <a:pt x="10555693" y="342900"/>
                </a:lnTo>
                <a:lnTo>
                  <a:pt x="10566273" y="901700"/>
                </a:lnTo>
                <a:lnTo>
                  <a:pt x="10566270" y="1562164"/>
                </a:lnTo>
                <a:lnTo>
                  <a:pt x="10555693" y="1790700"/>
                </a:lnTo>
                <a:lnTo>
                  <a:pt x="10556281" y="1790700"/>
                </a:lnTo>
                <a:lnTo>
                  <a:pt x="10566273" y="1574800"/>
                </a:lnTo>
                <a:lnTo>
                  <a:pt x="10568127" y="1574800"/>
                </a:lnTo>
                <a:lnTo>
                  <a:pt x="10568127" y="990600"/>
                </a:lnTo>
                <a:lnTo>
                  <a:pt x="10568360" y="990600"/>
                </a:lnTo>
                <a:lnTo>
                  <a:pt x="10568127" y="977900"/>
                </a:lnTo>
                <a:lnTo>
                  <a:pt x="10568127" y="889000"/>
                </a:lnTo>
                <a:lnTo>
                  <a:pt x="10566273" y="889000"/>
                </a:lnTo>
                <a:lnTo>
                  <a:pt x="10556164" y="342900"/>
                </a:lnTo>
                <a:close/>
              </a:path>
              <a:path w="10577195" h="6858000">
                <a:moveTo>
                  <a:pt x="10571854" y="1562164"/>
                </a:moveTo>
                <a:lnTo>
                  <a:pt x="10568127" y="1752600"/>
                </a:lnTo>
                <a:lnTo>
                  <a:pt x="10568360" y="1752600"/>
                </a:lnTo>
                <a:lnTo>
                  <a:pt x="10571854" y="1562164"/>
                </a:lnTo>
                <a:close/>
              </a:path>
              <a:path w="10577195" h="6858000">
                <a:moveTo>
                  <a:pt x="10553839" y="1574800"/>
                </a:moveTo>
                <a:lnTo>
                  <a:pt x="10537317" y="1727200"/>
                </a:lnTo>
                <a:lnTo>
                  <a:pt x="10538588" y="1727200"/>
                </a:lnTo>
                <a:lnTo>
                  <a:pt x="10553839" y="1574800"/>
                </a:lnTo>
                <a:close/>
              </a:path>
              <a:path w="10577195" h="6858000">
                <a:moveTo>
                  <a:pt x="10171430" y="1511300"/>
                </a:moveTo>
                <a:lnTo>
                  <a:pt x="10161397" y="1511300"/>
                </a:lnTo>
                <a:lnTo>
                  <a:pt x="10161397" y="1587500"/>
                </a:lnTo>
                <a:lnTo>
                  <a:pt x="9960952" y="1701800"/>
                </a:lnTo>
                <a:lnTo>
                  <a:pt x="10161397" y="1600200"/>
                </a:lnTo>
                <a:lnTo>
                  <a:pt x="10171430" y="1600200"/>
                </a:lnTo>
                <a:lnTo>
                  <a:pt x="10171430" y="1511300"/>
                </a:lnTo>
                <a:close/>
              </a:path>
              <a:path w="10577195" h="6858000">
                <a:moveTo>
                  <a:pt x="7802044" y="1054100"/>
                </a:moveTo>
                <a:lnTo>
                  <a:pt x="7395984" y="1054100"/>
                </a:lnTo>
                <a:lnTo>
                  <a:pt x="8411133" y="1155700"/>
                </a:lnTo>
                <a:lnTo>
                  <a:pt x="8411133" y="1587500"/>
                </a:lnTo>
                <a:lnTo>
                  <a:pt x="7395984" y="1689100"/>
                </a:lnTo>
                <a:lnTo>
                  <a:pt x="7847162" y="1689100"/>
                </a:lnTo>
                <a:lnTo>
                  <a:pt x="8411133" y="1625600"/>
                </a:lnTo>
                <a:lnTo>
                  <a:pt x="8461654" y="1625600"/>
                </a:lnTo>
                <a:lnTo>
                  <a:pt x="8461654" y="1612900"/>
                </a:lnTo>
                <a:lnTo>
                  <a:pt x="8687202" y="1587500"/>
                </a:lnTo>
                <a:lnTo>
                  <a:pt x="8461654" y="1587500"/>
                </a:lnTo>
                <a:lnTo>
                  <a:pt x="8461654" y="1155700"/>
                </a:lnTo>
                <a:lnTo>
                  <a:pt x="8687202" y="1155700"/>
                </a:lnTo>
                <a:lnTo>
                  <a:pt x="8461654" y="1130300"/>
                </a:lnTo>
                <a:lnTo>
                  <a:pt x="8411133" y="1130300"/>
                </a:lnTo>
                <a:lnTo>
                  <a:pt x="7802044" y="1054100"/>
                </a:lnTo>
                <a:close/>
              </a:path>
              <a:path w="10577195" h="6858000">
                <a:moveTo>
                  <a:pt x="10305199" y="1587500"/>
                </a:moveTo>
                <a:lnTo>
                  <a:pt x="10171430" y="1689100"/>
                </a:lnTo>
                <a:lnTo>
                  <a:pt x="10186293" y="1689100"/>
                </a:lnTo>
                <a:lnTo>
                  <a:pt x="10305199" y="1587500"/>
                </a:lnTo>
                <a:close/>
              </a:path>
              <a:path w="10577195" h="6858000">
                <a:moveTo>
                  <a:pt x="10405224" y="1473200"/>
                </a:moveTo>
                <a:lnTo>
                  <a:pt x="10400830" y="1473200"/>
                </a:lnTo>
                <a:lnTo>
                  <a:pt x="10400830" y="1574800"/>
                </a:lnTo>
                <a:lnTo>
                  <a:pt x="10311828" y="1689100"/>
                </a:lnTo>
                <a:lnTo>
                  <a:pt x="10400830" y="1587500"/>
                </a:lnTo>
                <a:lnTo>
                  <a:pt x="10405224" y="1587500"/>
                </a:lnTo>
                <a:lnTo>
                  <a:pt x="10405224" y="1473200"/>
                </a:lnTo>
                <a:close/>
              </a:path>
              <a:path w="10577195" h="6858000">
                <a:moveTo>
                  <a:pt x="10464825" y="1574800"/>
                </a:moveTo>
                <a:lnTo>
                  <a:pt x="10405224" y="1676400"/>
                </a:lnTo>
                <a:lnTo>
                  <a:pt x="10411846" y="1676400"/>
                </a:lnTo>
                <a:lnTo>
                  <a:pt x="10464825" y="1574800"/>
                </a:lnTo>
                <a:close/>
              </a:path>
              <a:path w="10577195" h="6858000">
                <a:moveTo>
                  <a:pt x="9946055" y="1574800"/>
                </a:moveTo>
                <a:lnTo>
                  <a:pt x="9645408" y="1663700"/>
                </a:lnTo>
                <a:lnTo>
                  <a:pt x="9682989" y="1663700"/>
                </a:lnTo>
                <a:lnTo>
                  <a:pt x="9946055" y="1574800"/>
                </a:lnTo>
                <a:close/>
              </a:path>
              <a:path w="10577195" h="6858000">
                <a:moveTo>
                  <a:pt x="10507281" y="1562100"/>
                </a:moveTo>
                <a:lnTo>
                  <a:pt x="10467606" y="1663700"/>
                </a:lnTo>
                <a:lnTo>
                  <a:pt x="10472015" y="1663700"/>
                </a:lnTo>
                <a:lnTo>
                  <a:pt x="10507281" y="1562100"/>
                </a:lnTo>
                <a:close/>
              </a:path>
              <a:path w="10577195" h="6858000">
                <a:moveTo>
                  <a:pt x="10573486" y="1473200"/>
                </a:moveTo>
                <a:lnTo>
                  <a:pt x="10568127" y="1651000"/>
                </a:lnTo>
                <a:lnTo>
                  <a:pt x="10568500" y="1651000"/>
                </a:lnTo>
                <a:lnTo>
                  <a:pt x="10573098" y="1494376"/>
                </a:lnTo>
                <a:lnTo>
                  <a:pt x="10573486" y="1473200"/>
                </a:lnTo>
                <a:close/>
              </a:path>
              <a:path w="10577195" h="6858000">
                <a:moveTo>
                  <a:pt x="10535475" y="1536700"/>
                </a:moveTo>
                <a:lnTo>
                  <a:pt x="10509288" y="1638300"/>
                </a:lnTo>
                <a:lnTo>
                  <a:pt x="10512197" y="1638300"/>
                </a:lnTo>
                <a:lnTo>
                  <a:pt x="10535475" y="1536700"/>
                </a:lnTo>
                <a:close/>
              </a:path>
              <a:path w="10577195" h="6858000">
                <a:moveTo>
                  <a:pt x="10553839" y="1498600"/>
                </a:moveTo>
                <a:lnTo>
                  <a:pt x="10537317" y="1600200"/>
                </a:lnTo>
                <a:lnTo>
                  <a:pt x="10539152" y="1600200"/>
                </a:lnTo>
                <a:lnTo>
                  <a:pt x="10553839" y="1498600"/>
                </a:lnTo>
                <a:close/>
              </a:path>
              <a:path w="10577195" h="6858000">
                <a:moveTo>
                  <a:pt x="8687202" y="1155700"/>
                </a:moveTo>
                <a:lnTo>
                  <a:pt x="8461654" y="1155700"/>
                </a:lnTo>
                <a:lnTo>
                  <a:pt x="9138297" y="1231900"/>
                </a:lnTo>
                <a:lnTo>
                  <a:pt x="9138297" y="1511300"/>
                </a:lnTo>
                <a:lnTo>
                  <a:pt x="8461654" y="1587500"/>
                </a:lnTo>
                <a:lnTo>
                  <a:pt x="8687202" y="1587500"/>
                </a:lnTo>
                <a:lnTo>
                  <a:pt x="9138297" y="1536700"/>
                </a:lnTo>
                <a:lnTo>
                  <a:pt x="9171914" y="1536700"/>
                </a:lnTo>
                <a:lnTo>
                  <a:pt x="9397403" y="1511300"/>
                </a:lnTo>
                <a:lnTo>
                  <a:pt x="9171914" y="1511300"/>
                </a:lnTo>
                <a:lnTo>
                  <a:pt x="9171914" y="1231900"/>
                </a:lnTo>
                <a:lnTo>
                  <a:pt x="9352305" y="1231900"/>
                </a:lnTo>
                <a:lnTo>
                  <a:pt x="9171914" y="1206500"/>
                </a:lnTo>
                <a:lnTo>
                  <a:pt x="9138297" y="1206500"/>
                </a:lnTo>
                <a:lnTo>
                  <a:pt x="8687202" y="1155700"/>
                </a:lnTo>
                <a:close/>
              </a:path>
              <a:path w="10577195" h="6858000">
                <a:moveTo>
                  <a:pt x="10181720" y="889000"/>
                </a:moveTo>
                <a:lnTo>
                  <a:pt x="10171430" y="889000"/>
                </a:lnTo>
                <a:lnTo>
                  <a:pt x="10305199" y="1054100"/>
                </a:lnTo>
                <a:lnTo>
                  <a:pt x="10305199" y="1397000"/>
                </a:lnTo>
                <a:lnTo>
                  <a:pt x="10171430" y="1409700"/>
                </a:lnTo>
                <a:lnTo>
                  <a:pt x="10305199" y="1409700"/>
                </a:lnTo>
                <a:lnTo>
                  <a:pt x="10305199" y="1511300"/>
                </a:lnTo>
                <a:lnTo>
                  <a:pt x="10171430" y="1587500"/>
                </a:lnTo>
                <a:lnTo>
                  <a:pt x="10305199" y="1524000"/>
                </a:lnTo>
                <a:lnTo>
                  <a:pt x="10311828" y="1524000"/>
                </a:lnTo>
                <a:lnTo>
                  <a:pt x="10311828" y="1295400"/>
                </a:lnTo>
                <a:lnTo>
                  <a:pt x="10341495" y="1295400"/>
                </a:lnTo>
                <a:lnTo>
                  <a:pt x="10311828" y="1282700"/>
                </a:lnTo>
                <a:lnTo>
                  <a:pt x="10311828" y="1168400"/>
                </a:lnTo>
                <a:lnTo>
                  <a:pt x="10326662" y="1168400"/>
                </a:lnTo>
                <a:lnTo>
                  <a:pt x="10311828" y="1155700"/>
                </a:lnTo>
                <a:lnTo>
                  <a:pt x="10311828" y="1041400"/>
                </a:lnTo>
                <a:lnTo>
                  <a:pt x="10305199" y="1041400"/>
                </a:lnTo>
                <a:lnTo>
                  <a:pt x="10181720" y="889000"/>
                </a:lnTo>
                <a:close/>
              </a:path>
              <a:path w="10577195" h="6858000">
                <a:moveTo>
                  <a:pt x="10400830" y="1511300"/>
                </a:moveTo>
                <a:lnTo>
                  <a:pt x="10311828" y="1574800"/>
                </a:lnTo>
                <a:lnTo>
                  <a:pt x="10326662" y="1574800"/>
                </a:lnTo>
                <a:lnTo>
                  <a:pt x="10400830" y="1511300"/>
                </a:lnTo>
                <a:close/>
              </a:path>
              <a:path w="10577195" h="6858000">
                <a:moveTo>
                  <a:pt x="10405224" y="1168400"/>
                </a:moveTo>
                <a:lnTo>
                  <a:pt x="10464825" y="1244600"/>
                </a:lnTo>
                <a:lnTo>
                  <a:pt x="10464825" y="1498600"/>
                </a:lnTo>
                <a:lnTo>
                  <a:pt x="10405224" y="1574800"/>
                </a:lnTo>
                <a:lnTo>
                  <a:pt x="10464825" y="1511300"/>
                </a:lnTo>
                <a:lnTo>
                  <a:pt x="10467606" y="1511300"/>
                </a:lnTo>
                <a:lnTo>
                  <a:pt x="10467606" y="1320800"/>
                </a:lnTo>
                <a:lnTo>
                  <a:pt x="10487444" y="1320800"/>
                </a:lnTo>
                <a:lnTo>
                  <a:pt x="10467606" y="1308100"/>
                </a:lnTo>
                <a:lnTo>
                  <a:pt x="10467606" y="1231900"/>
                </a:lnTo>
                <a:lnTo>
                  <a:pt x="10464825" y="1231900"/>
                </a:lnTo>
                <a:lnTo>
                  <a:pt x="10405224" y="1168400"/>
                </a:lnTo>
                <a:close/>
              </a:path>
              <a:path w="10577195" h="6858000">
                <a:moveTo>
                  <a:pt x="10573346" y="1485900"/>
                </a:moveTo>
                <a:lnTo>
                  <a:pt x="10573098" y="1494376"/>
                </a:lnTo>
                <a:lnTo>
                  <a:pt x="10571854" y="1562164"/>
                </a:lnTo>
                <a:lnTo>
                  <a:pt x="10573346" y="1485900"/>
                </a:lnTo>
                <a:close/>
              </a:path>
              <a:path w="10577195" h="6858000">
                <a:moveTo>
                  <a:pt x="10171430" y="1422400"/>
                </a:moveTo>
                <a:lnTo>
                  <a:pt x="10161397" y="1422400"/>
                </a:lnTo>
                <a:lnTo>
                  <a:pt x="10161397" y="1498600"/>
                </a:lnTo>
                <a:lnTo>
                  <a:pt x="9960952" y="1562100"/>
                </a:lnTo>
                <a:lnTo>
                  <a:pt x="10001041" y="1562100"/>
                </a:lnTo>
                <a:lnTo>
                  <a:pt x="10161397" y="1511300"/>
                </a:lnTo>
                <a:lnTo>
                  <a:pt x="10171430" y="1511300"/>
                </a:lnTo>
                <a:lnTo>
                  <a:pt x="10204872" y="1498600"/>
                </a:lnTo>
                <a:lnTo>
                  <a:pt x="10171430" y="1498600"/>
                </a:lnTo>
                <a:lnTo>
                  <a:pt x="10171430" y="1422400"/>
                </a:lnTo>
                <a:close/>
              </a:path>
              <a:path w="10577195" h="6858000">
                <a:moveTo>
                  <a:pt x="10507281" y="1498600"/>
                </a:moveTo>
                <a:lnTo>
                  <a:pt x="10467606" y="1562100"/>
                </a:lnTo>
                <a:lnTo>
                  <a:pt x="10474219" y="1562100"/>
                </a:lnTo>
                <a:lnTo>
                  <a:pt x="10507281" y="1498600"/>
                </a:lnTo>
                <a:close/>
              </a:path>
              <a:path w="10577195" h="6858000">
                <a:moveTo>
                  <a:pt x="10535475" y="1485900"/>
                </a:moveTo>
                <a:lnTo>
                  <a:pt x="10509288" y="1549400"/>
                </a:lnTo>
                <a:lnTo>
                  <a:pt x="10513652" y="1549400"/>
                </a:lnTo>
                <a:lnTo>
                  <a:pt x="10535475" y="1485900"/>
                </a:lnTo>
                <a:close/>
              </a:path>
              <a:path w="10577195" h="6858000">
                <a:moveTo>
                  <a:pt x="10553839" y="1460500"/>
                </a:moveTo>
                <a:lnTo>
                  <a:pt x="10537317" y="1524000"/>
                </a:lnTo>
                <a:lnTo>
                  <a:pt x="10540070" y="1524000"/>
                </a:lnTo>
                <a:lnTo>
                  <a:pt x="10553839" y="1460500"/>
                </a:lnTo>
                <a:close/>
              </a:path>
              <a:path w="10577195" h="6858000">
                <a:moveTo>
                  <a:pt x="10574545" y="1387703"/>
                </a:moveTo>
                <a:lnTo>
                  <a:pt x="10574500" y="1388123"/>
                </a:lnTo>
                <a:lnTo>
                  <a:pt x="10568127" y="1524000"/>
                </a:lnTo>
                <a:lnTo>
                  <a:pt x="10574545" y="1387703"/>
                </a:lnTo>
                <a:close/>
              </a:path>
              <a:path w="10577195" h="6858000">
                <a:moveTo>
                  <a:pt x="9352305" y="1231900"/>
                </a:moveTo>
                <a:lnTo>
                  <a:pt x="9171914" y="1231900"/>
                </a:lnTo>
                <a:lnTo>
                  <a:pt x="9622891" y="1282700"/>
                </a:lnTo>
                <a:lnTo>
                  <a:pt x="9622891" y="1473200"/>
                </a:lnTo>
                <a:lnTo>
                  <a:pt x="9171914" y="1511300"/>
                </a:lnTo>
                <a:lnTo>
                  <a:pt x="9397403" y="1511300"/>
                </a:lnTo>
                <a:lnTo>
                  <a:pt x="9622891" y="1485900"/>
                </a:lnTo>
                <a:lnTo>
                  <a:pt x="9645408" y="1485900"/>
                </a:lnTo>
                <a:lnTo>
                  <a:pt x="9645408" y="1473200"/>
                </a:lnTo>
                <a:lnTo>
                  <a:pt x="9795732" y="1460500"/>
                </a:lnTo>
                <a:lnTo>
                  <a:pt x="9645408" y="1460500"/>
                </a:lnTo>
                <a:lnTo>
                  <a:pt x="9645408" y="1282700"/>
                </a:lnTo>
                <a:lnTo>
                  <a:pt x="9795732" y="1282700"/>
                </a:lnTo>
                <a:lnTo>
                  <a:pt x="9645408" y="1270000"/>
                </a:lnTo>
                <a:lnTo>
                  <a:pt x="9622891" y="1270000"/>
                </a:lnTo>
                <a:lnTo>
                  <a:pt x="9352305" y="1231900"/>
                </a:lnTo>
                <a:close/>
              </a:path>
              <a:path w="10577195" h="6858000">
                <a:moveTo>
                  <a:pt x="10405224" y="1435100"/>
                </a:moveTo>
                <a:lnTo>
                  <a:pt x="10400830" y="1435100"/>
                </a:lnTo>
                <a:lnTo>
                  <a:pt x="10400830" y="1460500"/>
                </a:lnTo>
                <a:lnTo>
                  <a:pt x="10311828" y="1511300"/>
                </a:lnTo>
                <a:lnTo>
                  <a:pt x="10400830" y="1473200"/>
                </a:lnTo>
                <a:lnTo>
                  <a:pt x="10405224" y="1473200"/>
                </a:lnTo>
                <a:lnTo>
                  <a:pt x="10405224" y="1435100"/>
                </a:lnTo>
                <a:close/>
              </a:path>
              <a:path w="10577195" h="6858000">
                <a:moveTo>
                  <a:pt x="10305199" y="1460500"/>
                </a:moveTo>
                <a:lnTo>
                  <a:pt x="10171430" y="1498600"/>
                </a:lnTo>
                <a:lnTo>
                  <a:pt x="10204872" y="1498600"/>
                </a:lnTo>
                <a:lnTo>
                  <a:pt x="10305199" y="1460500"/>
                </a:lnTo>
                <a:close/>
              </a:path>
              <a:path w="10577195" h="6858000">
                <a:moveTo>
                  <a:pt x="10467606" y="1079500"/>
                </a:moveTo>
                <a:lnTo>
                  <a:pt x="10507281" y="1193800"/>
                </a:lnTo>
                <a:lnTo>
                  <a:pt x="10507281" y="1358900"/>
                </a:lnTo>
                <a:lnTo>
                  <a:pt x="10467606" y="1358900"/>
                </a:lnTo>
                <a:lnTo>
                  <a:pt x="10507281" y="1371600"/>
                </a:lnTo>
                <a:lnTo>
                  <a:pt x="10507281" y="1447800"/>
                </a:lnTo>
                <a:lnTo>
                  <a:pt x="10467606" y="1498600"/>
                </a:lnTo>
                <a:lnTo>
                  <a:pt x="10507281" y="1460500"/>
                </a:lnTo>
                <a:lnTo>
                  <a:pt x="10509288" y="1460500"/>
                </a:lnTo>
                <a:lnTo>
                  <a:pt x="10509288" y="1371600"/>
                </a:lnTo>
                <a:lnTo>
                  <a:pt x="10535475" y="1371600"/>
                </a:lnTo>
                <a:lnTo>
                  <a:pt x="10509288" y="1358900"/>
                </a:lnTo>
                <a:lnTo>
                  <a:pt x="10509288" y="1257300"/>
                </a:lnTo>
                <a:lnTo>
                  <a:pt x="10515835" y="1257300"/>
                </a:lnTo>
                <a:lnTo>
                  <a:pt x="10509288" y="1244600"/>
                </a:lnTo>
                <a:lnTo>
                  <a:pt x="10509288" y="1181100"/>
                </a:lnTo>
                <a:lnTo>
                  <a:pt x="10507281" y="1181100"/>
                </a:lnTo>
                <a:lnTo>
                  <a:pt x="10467606" y="1079500"/>
                </a:lnTo>
                <a:close/>
              </a:path>
              <a:path w="10577195" h="6858000">
                <a:moveTo>
                  <a:pt x="10566273" y="1422400"/>
                </a:moveTo>
                <a:lnTo>
                  <a:pt x="10555693" y="1485900"/>
                </a:lnTo>
                <a:lnTo>
                  <a:pt x="10557457" y="1485900"/>
                </a:lnTo>
                <a:lnTo>
                  <a:pt x="10566273" y="1422400"/>
                </a:lnTo>
                <a:close/>
              </a:path>
              <a:path w="10577195" h="6858000">
                <a:moveTo>
                  <a:pt x="10553839" y="1435100"/>
                </a:moveTo>
                <a:lnTo>
                  <a:pt x="10537317" y="1473200"/>
                </a:lnTo>
                <a:lnTo>
                  <a:pt x="10541447" y="1473200"/>
                </a:lnTo>
                <a:lnTo>
                  <a:pt x="10553839" y="1435100"/>
                </a:lnTo>
                <a:close/>
              </a:path>
              <a:path w="10577195" h="6858000">
                <a:moveTo>
                  <a:pt x="10574247" y="1390495"/>
                </a:moveTo>
                <a:lnTo>
                  <a:pt x="10574133" y="1391561"/>
                </a:lnTo>
                <a:lnTo>
                  <a:pt x="10568127" y="1473200"/>
                </a:lnTo>
                <a:lnTo>
                  <a:pt x="10574247" y="1390495"/>
                </a:lnTo>
                <a:close/>
              </a:path>
              <a:path w="10577195" h="6858000">
                <a:moveTo>
                  <a:pt x="10574959" y="1397000"/>
                </a:moveTo>
                <a:lnTo>
                  <a:pt x="10573486" y="1473200"/>
                </a:lnTo>
                <a:lnTo>
                  <a:pt x="10573736" y="1466272"/>
                </a:lnTo>
                <a:lnTo>
                  <a:pt x="10574959" y="1397000"/>
                </a:lnTo>
                <a:close/>
              </a:path>
              <a:path w="10577195" h="6858000">
                <a:moveTo>
                  <a:pt x="10574401" y="1447800"/>
                </a:moveTo>
                <a:lnTo>
                  <a:pt x="10573736" y="1466272"/>
                </a:lnTo>
                <a:lnTo>
                  <a:pt x="10573613" y="1473200"/>
                </a:lnTo>
                <a:lnTo>
                  <a:pt x="10574378" y="1449662"/>
                </a:lnTo>
                <a:lnTo>
                  <a:pt x="10574401" y="1447800"/>
                </a:lnTo>
                <a:close/>
              </a:path>
              <a:path w="10577195" h="6858000">
                <a:moveTo>
                  <a:pt x="9795732" y="1282700"/>
                </a:moveTo>
                <a:lnTo>
                  <a:pt x="9645408" y="1282700"/>
                </a:lnTo>
                <a:lnTo>
                  <a:pt x="9946055" y="1308100"/>
                </a:lnTo>
                <a:lnTo>
                  <a:pt x="9946055" y="1435100"/>
                </a:lnTo>
                <a:lnTo>
                  <a:pt x="9645408" y="1460500"/>
                </a:lnTo>
                <a:lnTo>
                  <a:pt x="9795732" y="1460500"/>
                </a:lnTo>
                <a:lnTo>
                  <a:pt x="9946055" y="1447800"/>
                </a:lnTo>
                <a:lnTo>
                  <a:pt x="9960952" y="1447800"/>
                </a:lnTo>
                <a:lnTo>
                  <a:pt x="10061175" y="1435100"/>
                </a:lnTo>
                <a:lnTo>
                  <a:pt x="9960952" y="1435100"/>
                </a:lnTo>
                <a:lnTo>
                  <a:pt x="9960952" y="1295400"/>
                </a:lnTo>
                <a:lnTo>
                  <a:pt x="9946055" y="1295400"/>
                </a:lnTo>
                <a:lnTo>
                  <a:pt x="9795732" y="1282700"/>
                </a:lnTo>
                <a:close/>
              </a:path>
              <a:path w="10577195" h="6858000">
                <a:moveTo>
                  <a:pt x="10311828" y="1054100"/>
                </a:moveTo>
                <a:lnTo>
                  <a:pt x="10400830" y="1168400"/>
                </a:lnTo>
                <a:lnTo>
                  <a:pt x="10400830" y="1384300"/>
                </a:lnTo>
                <a:lnTo>
                  <a:pt x="10311828" y="1397000"/>
                </a:lnTo>
                <a:lnTo>
                  <a:pt x="10400830" y="1397000"/>
                </a:lnTo>
                <a:lnTo>
                  <a:pt x="10400830" y="1422400"/>
                </a:lnTo>
                <a:lnTo>
                  <a:pt x="10311828" y="1460500"/>
                </a:lnTo>
                <a:lnTo>
                  <a:pt x="10400830" y="1435100"/>
                </a:lnTo>
                <a:lnTo>
                  <a:pt x="10405224" y="1435100"/>
                </a:lnTo>
                <a:lnTo>
                  <a:pt x="10435024" y="1422400"/>
                </a:lnTo>
                <a:lnTo>
                  <a:pt x="10405224" y="1422400"/>
                </a:lnTo>
                <a:lnTo>
                  <a:pt x="10405224" y="1397000"/>
                </a:lnTo>
                <a:lnTo>
                  <a:pt x="10464825" y="1384300"/>
                </a:lnTo>
                <a:lnTo>
                  <a:pt x="10405224" y="1384300"/>
                </a:lnTo>
                <a:lnTo>
                  <a:pt x="10405224" y="1244600"/>
                </a:lnTo>
                <a:lnTo>
                  <a:pt x="10420124" y="1244600"/>
                </a:lnTo>
                <a:lnTo>
                  <a:pt x="10405224" y="1231900"/>
                </a:lnTo>
                <a:lnTo>
                  <a:pt x="10405224" y="1155700"/>
                </a:lnTo>
                <a:lnTo>
                  <a:pt x="10400830" y="1155700"/>
                </a:lnTo>
                <a:lnTo>
                  <a:pt x="10311828" y="1054100"/>
                </a:lnTo>
                <a:close/>
              </a:path>
              <a:path w="10577195" h="6858000">
                <a:moveTo>
                  <a:pt x="10566273" y="1409700"/>
                </a:moveTo>
                <a:lnTo>
                  <a:pt x="10555693" y="1447800"/>
                </a:lnTo>
                <a:lnTo>
                  <a:pt x="10558338" y="1447800"/>
                </a:lnTo>
                <a:lnTo>
                  <a:pt x="10566273" y="1409700"/>
                </a:lnTo>
                <a:close/>
              </a:path>
              <a:path w="10577195" h="6858000">
                <a:moveTo>
                  <a:pt x="10574959" y="1422400"/>
                </a:moveTo>
                <a:lnTo>
                  <a:pt x="10574603" y="1431781"/>
                </a:lnTo>
                <a:lnTo>
                  <a:pt x="10574439" y="1447800"/>
                </a:lnTo>
                <a:lnTo>
                  <a:pt x="10574959" y="1422400"/>
                </a:lnTo>
                <a:close/>
              </a:path>
              <a:path w="10577195" h="6858000">
                <a:moveTo>
                  <a:pt x="9960952" y="1308100"/>
                </a:moveTo>
                <a:lnTo>
                  <a:pt x="10161397" y="1333500"/>
                </a:lnTo>
                <a:lnTo>
                  <a:pt x="10161397" y="1409700"/>
                </a:lnTo>
                <a:lnTo>
                  <a:pt x="9960952" y="1435100"/>
                </a:lnTo>
                <a:lnTo>
                  <a:pt x="10061175" y="1435100"/>
                </a:lnTo>
                <a:lnTo>
                  <a:pt x="10161397" y="1422400"/>
                </a:lnTo>
                <a:lnTo>
                  <a:pt x="10171430" y="1422400"/>
                </a:lnTo>
                <a:lnTo>
                  <a:pt x="10305199" y="1409700"/>
                </a:lnTo>
                <a:lnTo>
                  <a:pt x="10171430" y="1409700"/>
                </a:lnTo>
                <a:lnTo>
                  <a:pt x="10171430" y="1333500"/>
                </a:lnTo>
                <a:lnTo>
                  <a:pt x="10238314" y="1333500"/>
                </a:lnTo>
                <a:lnTo>
                  <a:pt x="10171430" y="1320800"/>
                </a:lnTo>
                <a:lnTo>
                  <a:pt x="10161397" y="1320800"/>
                </a:lnTo>
                <a:lnTo>
                  <a:pt x="9960952" y="1308100"/>
                </a:lnTo>
                <a:close/>
              </a:path>
              <a:path w="10577195" h="6858000">
                <a:moveTo>
                  <a:pt x="10574959" y="1397000"/>
                </a:moveTo>
                <a:lnTo>
                  <a:pt x="10574477" y="1435100"/>
                </a:lnTo>
                <a:lnTo>
                  <a:pt x="10574603" y="1431781"/>
                </a:lnTo>
                <a:lnTo>
                  <a:pt x="10574959" y="1397000"/>
                </a:lnTo>
                <a:close/>
              </a:path>
              <a:path w="10577195" h="6858000">
                <a:moveTo>
                  <a:pt x="10464825" y="1409700"/>
                </a:moveTo>
                <a:lnTo>
                  <a:pt x="10405224" y="1422400"/>
                </a:lnTo>
                <a:lnTo>
                  <a:pt x="10435024" y="1422400"/>
                </a:lnTo>
                <a:lnTo>
                  <a:pt x="10464825" y="1409700"/>
                </a:lnTo>
                <a:close/>
              </a:path>
              <a:path w="10577195" h="6858000">
                <a:moveTo>
                  <a:pt x="10566273" y="1397000"/>
                </a:moveTo>
                <a:lnTo>
                  <a:pt x="10555693" y="1422400"/>
                </a:lnTo>
                <a:lnTo>
                  <a:pt x="10559220" y="1422400"/>
                </a:lnTo>
                <a:lnTo>
                  <a:pt x="10566273" y="1397000"/>
                </a:lnTo>
                <a:close/>
              </a:path>
              <a:path w="10577195" h="6858000">
                <a:moveTo>
                  <a:pt x="10553839" y="1384300"/>
                </a:moveTo>
                <a:lnTo>
                  <a:pt x="10537317" y="1397000"/>
                </a:lnTo>
                <a:lnTo>
                  <a:pt x="10545578" y="1397000"/>
                </a:lnTo>
                <a:lnTo>
                  <a:pt x="10553839" y="1384300"/>
                </a:lnTo>
                <a:close/>
              </a:path>
              <a:path w="10577195" h="6858000">
                <a:moveTo>
                  <a:pt x="10572515" y="1387139"/>
                </a:moveTo>
                <a:lnTo>
                  <a:pt x="10568127" y="1397000"/>
                </a:lnTo>
                <a:lnTo>
                  <a:pt x="10572392" y="1387501"/>
                </a:lnTo>
                <a:lnTo>
                  <a:pt x="10572515" y="1387139"/>
                </a:lnTo>
                <a:close/>
              </a:path>
              <a:path w="10577195" h="6858000">
                <a:moveTo>
                  <a:pt x="10574667" y="1384300"/>
                </a:moveTo>
                <a:lnTo>
                  <a:pt x="10574158" y="1391221"/>
                </a:lnTo>
                <a:lnTo>
                  <a:pt x="10574273" y="1390143"/>
                </a:lnTo>
                <a:lnTo>
                  <a:pt x="10574602" y="1385701"/>
                </a:lnTo>
                <a:lnTo>
                  <a:pt x="10574667" y="1384300"/>
                </a:lnTo>
                <a:close/>
              </a:path>
              <a:path w="10577195" h="6858000">
                <a:moveTo>
                  <a:pt x="10574705" y="1384300"/>
                </a:moveTo>
                <a:lnTo>
                  <a:pt x="10574602" y="1385701"/>
                </a:lnTo>
                <a:lnTo>
                  <a:pt x="10574488" y="1388123"/>
                </a:lnTo>
                <a:lnTo>
                  <a:pt x="10574593" y="1386679"/>
                </a:lnTo>
                <a:lnTo>
                  <a:pt x="10574705" y="1384300"/>
                </a:lnTo>
                <a:close/>
              </a:path>
              <a:path w="10577195" h="6858000">
                <a:moveTo>
                  <a:pt x="10572719" y="1386679"/>
                </a:moveTo>
                <a:lnTo>
                  <a:pt x="10572515" y="1387139"/>
                </a:lnTo>
                <a:lnTo>
                  <a:pt x="10572485" y="1387294"/>
                </a:lnTo>
                <a:lnTo>
                  <a:pt x="10572686" y="1386845"/>
                </a:lnTo>
                <a:lnTo>
                  <a:pt x="10572719" y="1386679"/>
                </a:lnTo>
                <a:close/>
              </a:path>
              <a:path w="10577195" h="6858000">
                <a:moveTo>
                  <a:pt x="10573829" y="1384300"/>
                </a:moveTo>
                <a:lnTo>
                  <a:pt x="10572719" y="1386679"/>
                </a:lnTo>
                <a:lnTo>
                  <a:pt x="10572686" y="1386845"/>
                </a:lnTo>
                <a:lnTo>
                  <a:pt x="10573829" y="1384300"/>
                </a:lnTo>
                <a:close/>
              </a:path>
              <a:path w="10577195" h="6858000">
                <a:moveTo>
                  <a:pt x="10574235" y="1371600"/>
                </a:moveTo>
                <a:lnTo>
                  <a:pt x="10568127" y="1384300"/>
                </a:lnTo>
                <a:lnTo>
                  <a:pt x="10574114" y="1371903"/>
                </a:lnTo>
                <a:lnTo>
                  <a:pt x="10574235" y="1371600"/>
                </a:lnTo>
                <a:close/>
              </a:path>
              <a:path w="10577195" h="6858000">
                <a:moveTo>
                  <a:pt x="10574045" y="1377544"/>
                </a:moveTo>
                <a:lnTo>
                  <a:pt x="10573194" y="1384300"/>
                </a:lnTo>
                <a:lnTo>
                  <a:pt x="10574037" y="1377791"/>
                </a:lnTo>
                <a:lnTo>
                  <a:pt x="10574045" y="1377544"/>
                </a:lnTo>
                <a:close/>
              </a:path>
              <a:path w="10577195" h="6858000">
                <a:moveTo>
                  <a:pt x="10574089" y="1377330"/>
                </a:moveTo>
                <a:lnTo>
                  <a:pt x="10574037" y="1377791"/>
                </a:lnTo>
                <a:lnTo>
                  <a:pt x="10573829" y="1384300"/>
                </a:lnTo>
                <a:lnTo>
                  <a:pt x="10573917" y="1383060"/>
                </a:lnTo>
                <a:lnTo>
                  <a:pt x="10574089" y="1377330"/>
                </a:lnTo>
                <a:close/>
              </a:path>
              <a:path w="10577195" h="6858000">
                <a:moveTo>
                  <a:pt x="10574799" y="1371711"/>
                </a:moveTo>
                <a:lnTo>
                  <a:pt x="10574763" y="1371849"/>
                </a:lnTo>
                <a:lnTo>
                  <a:pt x="10574642" y="1372849"/>
                </a:lnTo>
                <a:lnTo>
                  <a:pt x="10573917" y="1383060"/>
                </a:lnTo>
                <a:lnTo>
                  <a:pt x="10573880" y="1384300"/>
                </a:lnTo>
                <a:lnTo>
                  <a:pt x="10574799" y="1371711"/>
                </a:lnTo>
                <a:close/>
              </a:path>
              <a:path w="10577195" h="6858000">
                <a:moveTo>
                  <a:pt x="10574225" y="1372793"/>
                </a:moveTo>
                <a:lnTo>
                  <a:pt x="10574045" y="1377544"/>
                </a:lnTo>
                <a:lnTo>
                  <a:pt x="10574125" y="1376135"/>
                </a:lnTo>
                <a:lnTo>
                  <a:pt x="10574225" y="1372793"/>
                </a:lnTo>
                <a:close/>
              </a:path>
              <a:path w="10577195" h="6858000">
                <a:moveTo>
                  <a:pt x="10574223" y="1376135"/>
                </a:moveTo>
                <a:lnTo>
                  <a:pt x="10574094" y="1377156"/>
                </a:lnTo>
                <a:lnTo>
                  <a:pt x="10574089" y="1377330"/>
                </a:lnTo>
                <a:lnTo>
                  <a:pt x="10574223" y="1376135"/>
                </a:lnTo>
                <a:close/>
              </a:path>
              <a:path w="10577195" h="6858000">
                <a:moveTo>
                  <a:pt x="10574711" y="1371876"/>
                </a:moveTo>
                <a:lnTo>
                  <a:pt x="10574223" y="1376135"/>
                </a:lnTo>
                <a:lnTo>
                  <a:pt x="10574637" y="1372849"/>
                </a:lnTo>
                <a:lnTo>
                  <a:pt x="10574711" y="1371876"/>
                </a:lnTo>
                <a:close/>
              </a:path>
              <a:path w="10577195" h="6858000">
                <a:moveTo>
                  <a:pt x="10573416" y="1369919"/>
                </a:moveTo>
                <a:lnTo>
                  <a:pt x="10573791" y="1371600"/>
                </a:lnTo>
                <a:lnTo>
                  <a:pt x="10573781" y="1371385"/>
                </a:lnTo>
                <a:lnTo>
                  <a:pt x="10573483" y="1370059"/>
                </a:lnTo>
                <a:lnTo>
                  <a:pt x="10573416" y="1369919"/>
                </a:lnTo>
                <a:close/>
              </a:path>
              <a:path w="10577195" h="6858000">
                <a:moveTo>
                  <a:pt x="10573790" y="1370649"/>
                </a:moveTo>
                <a:lnTo>
                  <a:pt x="10574223" y="1371600"/>
                </a:lnTo>
                <a:lnTo>
                  <a:pt x="10573790" y="1370649"/>
                </a:lnTo>
                <a:close/>
              </a:path>
              <a:path w="10577195" h="6858000">
                <a:moveTo>
                  <a:pt x="10573754" y="1369762"/>
                </a:moveTo>
                <a:lnTo>
                  <a:pt x="10574693" y="1371600"/>
                </a:lnTo>
                <a:lnTo>
                  <a:pt x="10573754" y="1369762"/>
                </a:lnTo>
                <a:close/>
              </a:path>
              <a:path w="10577195" h="6858000">
                <a:moveTo>
                  <a:pt x="10574162" y="1366520"/>
                </a:moveTo>
                <a:lnTo>
                  <a:pt x="10574731" y="1371600"/>
                </a:lnTo>
                <a:lnTo>
                  <a:pt x="10574162" y="1366520"/>
                </a:lnTo>
                <a:close/>
              </a:path>
              <a:path w="10577195" h="6858000">
                <a:moveTo>
                  <a:pt x="10574705" y="1358900"/>
                </a:moveTo>
                <a:lnTo>
                  <a:pt x="10574909" y="1371600"/>
                </a:lnTo>
                <a:lnTo>
                  <a:pt x="10574814" y="1364342"/>
                </a:lnTo>
                <a:lnTo>
                  <a:pt x="10574705" y="1358900"/>
                </a:lnTo>
                <a:close/>
              </a:path>
              <a:path w="10577195" h="6858000">
                <a:moveTo>
                  <a:pt x="10574743" y="1358900"/>
                </a:moveTo>
                <a:lnTo>
                  <a:pt x="10574858" y="1366520"/>
                </a:lnTo>
                <a:lnTo>
                  <a:pt x="10574959" y="1371600"/>
                </a:lnTo>
                <a:lnTo>
                  <a:pt x="10574743" y="1358900"/>
                </a:lnTo>
                <a:close/>
              </a:path>
              <a:path w="10577195" h="6858000">
                <a:moveTo>
                  <a:pt x="10573464" y="1369972"/>
                </a:moveTo>
                <a:lnTo>
                  <a:pt x="10573744" y="1370602"/>
                </a:lnTo>
                <a:lnTo>
                  <a:pt x="10573464" y="1369972"/>
                </a:lnTo>
                <a:close/>
              </a:path>
              <a:path w="10577195" h="6858000">
                <a:moveTo>
                  <a:pt x="10573107" y="1368532"/>
                </a:moveTo>
                <a:lnTo>
                  <a:pt x="10573358" y="1369658"/>
                </a:lnTo>
                <a:lnTo>
                  <a:pt x="10573464" y="1369972"/>
                </a:lnTo>
                <a:lnTo>
                  <a:pt x="10573166" y="1368647"/>
                </a:lnTo>
                <a:close/>
              </a:path>
              <a:path w="10577195" h="6858000">
                <a:moveTo>
                  <a:pt x="10568127" y="1358900"/>
                </a:moveTo>
                <a:lnTo>
                  <a:pt x="10573416" y="1369919"/>
                </a:lnTo>
                <a:lnTo>
                  <a:pt x="10573312" y="1369658"/>
                </a:lnTo>
                <a:lnTo>
                  <a:pt x="10568127" y="1358900"/>
                </a:lnTo>
                <a:close/>
              </a:path>
              <a:path w="10577195" h="6858000">
                <a:moveTo>
                  <a:pt x="10573194" y="1358900"/>
                </a:moveTo>
                <a:lnTo>
                  <a:pt x="10573645" y="1368500"/>
                </a:lnTo>
                <a:lnTo>
                  <a:pt x="10573754" y="1369762"/>
                </a:lnTo>
                <a:lnTo>
                  <a:pt x="10573363" y="1360229"/>
                </a:lnTo>
                <a:lnTo>
                  <a:pt x="10573194" y="1358900"/>
                </a:lnTo>
                <a:close/>
              </a:path>
              <a:path w="10577195" h="6858000">
                <a:moveTo>
                  <a:pt x="10568127" y="1346200"/>
                </a:moveTo>
                <a:lnTo>
                  <a:pt x="10573100" y="1368500"/>
                </a:lnTo>
                <a:lnTo>
                  <a:pt x="10568127" y="1346200"/>
                </a:lnTo>
                <a:close/>
              </a:path>
              <a:path w="10577195" h="6858000">
                <a:moveTo>
                  <a:pt x="10573308" y="1358900"/>
                </a:moveTo>
                <a:lnTo>
                  <a:pt x="10573363" y="1360229"/>
                </a:lnTo>
                <a:lnTo>
                  <a:pt x="10574162" y="1366520"/>
                </a:lnTo>
                <a:lnTo>
                  <a:pt x="10573308" y="1358900"/>
                </a:lnTo>
                <a:close/>
              </a:path>
              <a:path w="10577195" h="6858000">
                <a:moveTo>
                  <a:pt x="10568127" y="1346200"/>
                </a:moveTo>
                <a:lnTo>
                  <a:pt x="10573067" y="1358900"/>
                </a:lnTo>
                <a:lnTo>
                  <a:pt x="10572946" y="1358278"/>
                </a:lnTo>
                <a:lnTo>
                  <a:pt x="10568127" y="1346200"/>
                </a:lnTo>
                <a:close/>
              </a:path>
              <a:path w="10577195" h="6858000">
                <a:moveTo>
                  <a:pt x="10568127" y="1333500"/>
                </a:moveTo>
                <a:lnTo>
                  <a:pt x="10572946" y="1358278"/>
                </a:lnTo>
                <a:lnTo>
                  <a:pt x="10573194" y="1358900"/>
                </a:lnTo>
                <a:lnTo>
                  <a:pt x="10568127" y="1333500"/>
                </a:lnTo>
                <a:close/>
              </a:path>
              <a:path w="10577195" h="6858000">
                <a:moveTo>
                  <a:pt x="10568127" y="1270000"/>
                </a:moveTo>
                <a:lnTo>
                  <a:pt x="10574667" y="1358900"/>
                </a:lnTo>
                <a:lnTo>
                  <a:pt x="10574602" y="1357498"/>
                </a:lnTo>
                <a:lnTo>
                  <a:pt x="10568127" y="1270000"/>
                </a:lnTo>
                <a:close/>
              </a:path>
              <a:path w="10577195" h="6858000">
                <a:moveTo>
                  <a:pt x="10568127" y="1219200"/>
                </a:moveTo>
                <a:lnTo>
                  <a:pt x="10574602" y="1357498"/>
                </a:lnTo>
                <a:lnTo>
                  <a:pt x="10574705" y="1358900"/>
                </a:lnTo>
                <a:lnTo>
                  <a:pt x="10568127" y="1219200"/>
                </a:lnTo>
                <a:close/>
              </a:path>
              <a:path w="10577195" h="6858000">
                <a:moveTo>
                  <a:pt x="10238314" y="1333500"/>
                </a:moveTo>
                <a:lnTo>
                  <a:pt x="10171430" y="1333500"/>
                </a:lnTo>
                <a:lnTo>
                  <a:pt x="10305199" y="1346200"/>
                </a:lnTo>
                <a:lnTo>
                  <a:pt x="10238314" y="1333500"/>
                </a:lnTo>
                <a:close/>
              </a:path>
              <a:path w="10577195" h="6858000">
                <a:moveTo>
                  <a:pt x="10573613" y="1282700"/>
                </a:moveTo>
                <a:lnTo>
                  <a:pt x="10574959" y="1346200"/>
                </a:lnTo>
                <a:lnTo>
                  <a:pt x="10573883" y="1291003"/>
                </a:lnTo>
                <a:lnTo>
                  <a:pt x="10573613" y="1282700"/>
                </a:lnTo>
                <a:close/>
              </a:path>
              <a:path w="10577195" h="6858000">
                <a:moveTo>
                  <a:pt x="10574439" y="1308100"/>
                </a:moveTo>
                <a:lnTo>
                  <a:pt x="10574959" y="1346200"/>
                </a:lnTo>
                <a:lnTo>
                  <a:pt x="10574494" y="1309444"/>
                </a:lnTo>
                <a:lnTo>
                  <a:pt x="10574439" y="1308100"/>
                </a:lnTo>
                <a:close/>
              </a:path>
              <a:path w="10577195" h="6858000">
                <a:moveTo>
                  <a:pt x="10487444" y="1320800"/>
                </a:moveTo>
                <a:lnTo>
                  <a:pt x="10467606" y="1320800"/>
                </a:lnTo>
                <a:lnTo>
                  <a:pt x="10507281" y="1333500"/>
                </a:lnTo>
                <a:lnTo>
                  <a:pt x="10487444" y="1320800"/>
                </a:lnTo>
                <a:close/>
              </a:path>
              <a:path w="10577195" h="6858000">
                <a:moveTo>
                  <a:pt x="10542824" y="1308100"/>
                </a:moveTo>
                <a:lnTo>
                  <a:pt x="10537317" y="1308100"/>
                </a:lnTo>
                <a:lnTo>
                  <a:pt x="10553839" y="1333500"/>
                </a:lnTo>
                <a:lnTo>
                  <a:pt x="10542824" y="1308100"/>
                </a:lnTo>
                <a:close/>
              </a:path>
              <a:path w="10577195" h="6858000">
                <a:moveTo>
                  <a:pt x="10001041" y="1181100"/>
                </a:moveTo>
                <a:lnTo>
                  <a:pt x="9960952" y="1181100"/>
                </a:lnTo>
                <a:lnTo>
                  <a:pt x="10161397" y="1244600"/>
                </a:lnTo>
                <a:lnTo>
                  <a:pt x="10161397" y="1320800"/>
                </a:lnTo>
                <a:lnTo>
                  <a:pt x="10171430" y="1320800"/>
                </a:lnTo>
                <a:lnTo>
                  <a:pt x="10171430" y="1231900"/>
                </a:lnTo>
                <a:lnTo>
                  <a:pt x="10161397" y="1231900"/>
                </a:lnTo>
                <a:lnTo>
                  <a:pt x="10001041" y="1181100"/>
                </a:lnTo>
                <a:close/>
              </a:path>
              <a:path w="10577195" h="6858000">
                <a:moveTo>
                  <a:pt x="10341495" y="1295400"/>
                </a:moveTo>
                <a:lnTo>
                  <a:pt x="10311828" y="1295400"/>
                </a:lnTo>
                <a:lnTo>
                  <a:pt x="10400830" y="1320800"/>
                </a:lnTo>
                <a:lnTo>
                  <a:pt x="10341495" y="1295400"/>
                </a:lnTo>
                <a:close/>
              </a:path>
              <a:path w="10577195" h="6858000">
                <a:moveTo>
                  <a:pt x="10574477" y="1308100"/>
                </a:moveTo>
                <a:lnTo>
                  <a:pt x="10574494" y="1309444"/>
                </a:lnTo>
                <a:lnTo>
                  <a:pt x="10574959" y="1320800"/>
                </a:lnTo>
                <a:lnTo>
                  <a:pt x="10574477" y="1308100"/>
                </a:lnTo>
                <a:close/>
              </a:path>
              <a:path w="10577195" h="6858000">
                <a:moveTo>
                  <a:pt x="10568360" y="990600"/>
                </a:moveTo>
                <a:lnTo>
                  <a:pt x="10568127" y="990600"/>
                </a:lnTo>
                <a:lnTo>
                  <a:pt x="10573106" y="1257783"/>
                </a:lnTo>
                <a:lnTo>
                  <a:pt x="10573473" y="1270000"/>
                </a:lnTo>
                <a:lnTo>
                  <a:pt x="10573887" y="1291135"/>
                </a:lnTo>
                <a:lnTo>
                  <a:pt x="10574439" y="1308100"/>
                </a:lnTo>
                <a:lnTo>
                  <a:pt x="10574242" y="1291003"/>
                </a:lnTo>
                <a:lnTo>
                  <a:pt x="10573486" y="1270000"/>
                </a:lnTo>
                <a:lnTo>
                  <a:pt x="10568360" y="990600"/>
                </a:lnTo>
                <a:close/>
              </a:path>
              <a:path w="10577195" h="6858000">
                <a:moveTo>
                  <a:pt x="9668535" y="876300"/>
                </a:moveTo>
                <a:lnTo>
                  <a:pt x="9645408" y="876300"/>
                </a:lnTo>
                <a:lnTo>
                  <a:pt x="9946055" y="1041400"/>
                </a:lnTo>
                <a:lnTo>
                  <a:pt x="9946055" y="1295400"/>
                </a:lnTo>
                <a:lnTo>
                  <a:pt x="9960952" y="1295400"/>
                </a:lnTo>
                <a:lnTo>
                  <a:pt x="9960952" y="1181100"/>
                </a:lnTo>
                <a:lnTo>
                  <a:pt x="10001041" y="1181100"/>
                </a:lnTo>
                <a:lnTo>
                  <a:pt x="9960952" y="1168400"/>
                </a:lnTo>
                <a:lnTo>
                  <a:pt x="9960951" y="1028700"/>
                </a:lnTo>
                <a:lnTo>
                  <a:pt x="9946055" y="1028700"/>
                </a:lnTo>
                <a:lnTo>
                  <a:pt x="9668535" y="876300"/>
                </a:lnTo>
                <a:close/>
              </a:path>
              <a:path w="10577195" h="6858000">
                <a:moveTo>
                  <a:pt x="10515835" y="1257300"/>
                </a:moveTo>
                <a:lnTo>
                  <a:pt x="10509288" y="1257300"/>
                </a:lnTo>
                <a:lnTo>
                  <a:pt x="10535475" y="1295400"/>
                </a:lnTo>
                <a:lnTo>
                  <a:pt x="10515835" y="1257300"/>
                </a:lnTo>
                <a:close/>
              </a:path>
              <a:path w="10577195" h="6858000">
                <a:moveTo>
                  <a:pt x="10572716" y="1155550"/>
                </a:moveTo>
                <a:lnTo>
                  <a:pt x="10574247" y="1291135"/>
                </a:lnTo>
                <a:lnTo>
                  <a:pt x="10574401" y="1295400"/>
                </a:lnTo>
                <a:lnTo>
                  <a:pt x="10572716" y="1155550"/>
                </a:lnTo>
                <a:close/>
              </a:path>
              <a:path w="10577195" h="6858000">
                <a:moveTo>
                  <a:pt x="10420124" y="1244600"/>
                </a:moveTo>
                <a:lnTo>
                  <a:pt x="10405224" y="1244600"/>
                </a:lnTo>
                <a:lnTo>
                  <a:pt x="10464825" y="1282700"/>
                </a:lnTo>
                <a:lnTo>
                  <a:pt x="10420124" y="1244600"/>
                </a:lnTo>
                <a:close/>
              </a:path>
              <a:path w="10577195" h="6858000">
                <a:moveTo>
                  <a:pt x="10557016" y="1193800"/>
                </a:moveTo>
                <a:lnTo>
                  <a:pt x="10555693" y="1193800"/>
                </a:lnTo>
                <a:lnTo>
                  <a:pt x="10566273" y="1282700"/>
                </a:lnTo>
                <a:lnTo>
                  <a:pt x="10557016" y="1193800"/>
                </a:lnTo>
                <a:close/>
              </a:path>
              <a:path w="10577195" h="6858000">
                <a:moveTo>
                  <a:pt x="9212912" y="927100"/>
                </a:moveTo>
                <a:lnTo>
                  <a:pt x="9171914" y="927100"/>
                </a:lnTo>
                <a:lnTo>
                  <a:pt x="9622891" y="1066800"/>
                </a:lnTo>
                <a:lnTo>
                  <a:pt x="9622891" y="1270000"/>
                </a:lnTo>
                <a:lnTo>
                  <a:pt x="9645408" y="1270000"/>
                </a:lnTo>
                <a:lnTo>
                  <a:pt x="9645408" y="1079500"/>
                </a:lnTo>
                <a:lnTo>
                  <a:pt x="9682989" y="1079500"/>
                </a:lnTo>
                <a:lnTo>
                  <a:pt x="9645408" y="1066800"/>
                </a:lnTo>
                <a:lnTo>
                  <a:pt x="9645408" y="1054100"/>
                </a:lnTo>
                <a:lnTo>
                  <a:pt x="9622891" y="1054100"/>
                </a:lnTo>
                <a:lnTo>
                  <a:pt x="9212912" y="927100"/>
                </a:lnTo>
                <a:close/>
              </a:path>
              <a:path w="10577195" h="6858000">
                <a:moveTo>
                  <a:pt x="10568127" y="1092200"/>
                </a:moveTo>
                <a:lnTo>
                  <a:pt x="10573334" y="1270000"/>
                </a:lnTo>
                <a:lnTo>
                  <a:pt x="10573092" y="1257300"/>
                </a:lnTo>
                <a:lnTo>
                  <a:pt x="10568127" y="1092200"/>
                </a:lnTo>
                <a:close/>
              </a:path>
              <a:path w="10577195" h="6858000">
                <a:moveTo>
                  <a:pt x="10474219" y="1181100"/>
                </a:moveTo>
                <a:lnTo>
                  <a:pt x="10467606" y="1181100"/>
                </a:lnTo>
                <a:lnTo>
                  <a:pt x="10507281" y="1244600"/>
                </a:lnTo>
                <a:lnTo>
                  <a:pt x="10474219" y="1181100"/>
                </a:lnTo>
                <a:close/>
              </a:path>
              <a:path w="10577195" h="6858000">
                <a:moveTo>
                  <a:pt x="9960952" y="1041400"/>
                </a:moveTo>
                <a:lnTo>
                  <a:pt x="10161397" y="1155700"/>
                </a:lnTo>
                <a:lnTo>
                  <a:pt x="10161397" y="1231900"/>
                </a:lnTo>
                <a:lnTo>
                  <a:pt x="10171430" y="1231900"/>
                </a:lnTo>
                <a:lnTo>
                  <a:pt x="10171430" y="1143000"/>
                </a:lnTo>
                <a:lnTo>
                  <a:pt x="10161397" y="1143000"/>
                </a:lnTo>
                <a:lnTo>
                  <a:pt x="9960952" y="1041400"/>
                </a:lnTo>
                <a:close/>
              </a:path>
              <a:path w="10577195" h="6858000">
                <a:moveTo>
                  <a:pt x="10326662" y="1168400"/>
                </a:moveTo>
                <a:lnTo>
                  <a:pt x="10311828" y="1168400"/>
                </a:lnTo>
                <a:lnTo>
                  <a:pt x="10400830" y="1231900"/>
                </a:lnTo>
                <a:lnTo>
                  <a:pt x="10326662" y="1168400"/>
                </a:lnTo>
                <a:close/>
              </a:path>
              <a:path w="10577195" h="6858000">
                <a:moveTo>
                  <a:pt x="10409809" y="914400"/>
                </a:moveTo>
                <a:lnTo>
                  <a:pt x="10405224" y="914400"/>
                </a:lnTo>
                <a:lnTo>
                  <a:pt x="10464825" y="1079500"/>
                </a:lnTo>
                <a:lnTo>
                  <a:pt x="10464825" y="1231900"/>
                </a:lnTo>
                <a:lnTo>
                  <a:pt x="10467606" y="1231900"/>
                </a:lnTo>
                <a:lnTo>
                  <a:pt x="10467606" y="1181100"/>
                </a:lnTo>
                <a:lnTo>
                  <a:pt x="10474219" y="1181100"/>
                </a:lnTo>
                <a:lnTo>
                  <a:pt x="10467606" y="1168400"/>
                </a:lnTo>
                <a:lnTo>
                  <a:pt x="10467606" y="1066800"/>
                </a:lnTo>
                <a:lnTo>
                  <a:pt x="10464825" y="1066800"/>
                </a:lnTo>
                <a:lnTo>
                  <a:pt x="10409809" y="914400"/>
                </a:lnTo>
                <a:close/>
              </a:path>
              <a:path w="10577195" h="6858000">
                <a:moveTo>
                  <a:pt x="8574428" y="711200"/>
                </a:moveTo>
                <a:lnTo>
                  <a:pt x="8461654" y="711200"/>
                </a:lnTo>
                <a:lnTo>
                  <a:pt x="9138297" y="914400"/>
                </a:lnTo>
                <a:lnTo>
                  <a:pt x="9138297" y="1206500"/>
                </a:lnTo>
                <a:lnTo>
                  <a:pt x="9171914" y="1206500"/>
                </a:lnTo>
                <a:lnTo>
                  <a:pt x="9171914" y="927100"/>
                </a:lnTo>
                <a:lnTo>
                  <a:pt x="9212912" y="927100"/>
                </a:lnTo>
                <a:lnTo>
                  <a:pt x="9171914" y="914400"/>
                </a:lnTo>
                <a:lnTo>
                  <a:pt x="9171914" y="901700"/>
                </a:lnTo>
                <a:lnTo>
                  <a:pt x="9138297" y="901700"/>
                </a:lnTo>
                <a:lnTo>
                  <a:pt x="8574428" y="711200"/>
                </a:lnTo>
                <a:close/>
              </a:path>
              <a:path w="10577195" h="6858000">
                <a:moveTo>
                  <a:pt x="10512197" y="1104900"/>
                </a:moveTo>
                <a:lnTo>
                  <a:pt x="10509288" y="1104900"/>
                </a:lnTo>
                <a:lnTo>
                  <a:pt x="10535475" y="1206500"/>
                </a:lnTo>
                <a:lnTo>
                  <a:pt x="10512197" y="1104900"/>
                </a:lnTo>
                <a:close/>
              </a:path>
              <a:path w="10577195" h="6858000">
                <a:moveTo>
                  <a:pt x="10471574" y="723900"/>
                </a:moveTo>
                <a:lnTo>
                  <a:pt x="10467606" y="723900"/>
                </a:lnTo>
                <a:lnTo>
                  <a:pt x="10507281" y="965200"/>
                </a:lnTo>
                <a:lnTo>
                  <a:pt x="10507281" y="1181100"/>
                </a:lnTo>
                <a:lnTo>
                  <a:pt x="10509288" y="1181100"/>
                </a:lnTo>
                <a:lnTo>
                  <a:pt x="10509288" y="1104900"/>
                </a:lnTo>
                <a:lnTo>
                  <a:pt x="10512197" y="1104900"/>
                </a:lnTo>
                <a:lnTo>
                  <a:pt x="10509288" y="1092200"/>
                </a:lnTo>
                <a:lnTo>
                  <a:pt x="10509288" y="977900"/>
                </a:lnTo>
                <a:lnTo>
                  <a:pt x="10511302" y="977900"/>
                </a:lnTo>
                <a:lnTo>
                  <a:pt x="10509288" y="965200"/>
                </a:lnTo>
                <a:lnTo>
                  <a:pt x="10509288" y="952500"/>
                </a:lnTo>
                <a:lnTo>
                  <a:pt x="10507281" y="952500"/>
                </a:lnTo>
                <a:lnTo>
                  <a:pt x="10471574" y="723900"/>
                </a:lnTo>
                <a:close/>
              </a:path>
              <a:path w="10577195" h="6858000">
                <a:moveTo>
                  <a:pt x="10556250" y="952500"/>
                </a:moveTo>
                <a:lnTo>
                  <a:pt x="10555693" y="952500"/>
                </a:lnTo>
                <a:lnTo>
                  <a:pt x="10566273" y="1181100"/>
                </a:lnTo>
                <a:lnTo>
                  <a:pt x="10556250" y="952500"/>
                </a:lnTo>
                <a:close/>
              </a:path>
              <a:path w="10577195" h="6858000">
                <a:moveTo>
                  <a:pt x="9682989" y="1079500"/>
                </a:moveTo>
                <a:lnTo>
                  <a:pt x="9645408" y="1079500"/>
                </a:lnTo>
                <a:lnTo>
                  <a:pt x="9946055" y="1168400"/>
                </a:lnTo>
                <a:lnTo>
                  <a:pt x="9682989" y="1079500"/>
                </a:lnTo>
                <a:close/>
              </a:path>
              <a:path w="10577195" h="6858000">
                <a:moveTo>
                  <a:pt x="10186293" y="1054100"/>
                </a:moveTo>
                <a:lnTo>
                  <a:pt x="10171430" y="1054100"/>
                </a:lnTo>
                <a:lnTo>
                  <a:pt x="10305199" y="1155700"/>
                </a:lnTo>
                <a:lnTo>
                  <a:pt x="10186293" y="1054100"/>
                </a:lnTo>
                <a:close/>
              </a:path>
              <a:path w="10577195" h="6858000">
                <a:moveTo>
                  <a:pt x="10316512" y="660400"/>
                </a:moveTo>
                <a:lnTo>
                  <a:pt x="10311828" y="660400"/>
                </a:lnTo>
                <a:lnTo>
                  <a:pt x="10400830" y="901700"/>
                </a:lnTo>
                <a:lnTo>
                  <a:pt x="10400830" y="1155700"/>
                </a:lnTo>
                <a:lnTo>
                  <a:pt x="10405224" y="1155700"/>
                </a:lnTo>
                <a:lnTo>
                  <a:pt x="10405224" y="914400"/>
                </a:lnTo>
                <a:lnTo>
                  <a:pt x="10409809" y="914400"/>
                </a:lnTo>
                <a:lnTo>
                  <a:pt x="10405224" y="901700"/>
                </a:lnTo>
                <a:lnTo>
                  <a:pt x="10405224" y="889000"/>
                </a:lnTo>
                <a:lnTo>
                  <a:pt x="10400830" y="889000"/>
                </a:lnTo>
                <a:lnTo>
                  <a:pt x="10316512" y="660400"/>
                </a:lnTo>
                <a:close/>
              </a:path>
              <a:path w="10577195" h="6858000">
                <a:moveTo>
                  <a:pt x="10568414" y="774700"/>
                </a:moveTo>
                <a:lnTo>
                  <a:pt x="10568127" y="774700"/>
                </a:lnTo>
                <a:lnTo>
                  <a:pt x="10572716" y="1155550"/>
                </a:lnTo>
                <a:lnTo>
                  <a:pt x="10568414" y="774700"/>
                </a:lnTo>
                <a:close/>
              </a:path>
              <a:path w="10577195" h="6858000">
                <a:moveTo>
                  <a:pt x="9974764" y="279400"/>
                </a:moveTo>
                <a:lnTo>
                  <a:pt x="9960940" y="279400"/>
                </a:lnTo>
                <a:lnTo>
                  <a:pt x="10161397" y="635000"/>
                </a:lnTo>
                <a:lnTo>
                  <a:pt x="10161397" y="1143000"/>
                </a:lnTo>
                <a:lnTo>
                  <a:pt x="10171430" y="1143000"/>
                </a:lnTo>
                <a:lnTo>
                  <a:pt x="10171430" y="1054100"/>
                </a:lnTo>
                <a:lnTo>
                  <a:pt x="10186293" y="1054100"/>
                </a:lnTo>
                <a:lnTo>
                  <a:pt x="10171430" y="1041400"/>
                </a:lnTo>
                <a:lnTo>
                  <a:pt x="10171430" y="889000"/>
                </a:lnTo>
                <a:lnTo>
                  <a:pt x="10181720" y="889000"/>
                </a:lnTo>
                <a:lnTo>
                  <a:pt x="10171430" y="876300"/>
                </a:lnTo>
                <a:lnTo>
                  <a:pt x="10171430" y="647700"/>
                </a:lnTo>
                <a:lnTo>
                  <a:pt x="10178470" y="647700"/>
                </a:lnTo>
                <a:lnTo>
                  <a:pt x="10171430" y="635000"/>
                </a:lnTo>
                <a:lnTo>
                  <a:pt x="10171430" y="622300"/>
                </a:lnTo>
                <a:lnTo>
                  <a:pt x="10161397" y="622300"/>
                </a:lnTo>
                <a:lnTo>
                  <a:pt x="9974764" y="279400"/>
                </a:lnTo>
                <a:close/>
              </a:path>
              <a:path w="10577195" h="6858000">
                <a:moveTo>
                  <a:pt x="7513117" y="368300"/>
                </a:moveTo>
                <a:lnTo>
                  <a:pt x="7395984" y="368300"/>
                </a:lnTo>
                <a:lnTo>
                  <a:pt x="8411133" y="685800"/>
                </a:lnTo>
                <a:lnTo>
                  <a:pt x="8411133" y="1130300"/>
                </a:lnTo>
                <a:lnTo>
                  <a:pt x="8461654" y="1130300"/>
                </a:lnTo>
                <a:lnTo>
                  <a:pt x="8461654" y="711200"/>
                </a:lnTo>
                <a:lnTo>
                  <a:pt x="8574428" y="711200"/>
                </a:lnTo>
                <a:lnTo>
                  <a:pt x="8461654" y="673100"/>
                </a:lnTo>
                <a:lnTo>
                  <a:pt x="8461654" y="660400"/>
                </a:lnTo>
                <a:lnTo>
                  <a:pt x="8411133" y="660400"/>
                </a:lnTo>
                <a:lnTo>
                  <a:pt x="7513117" y="368300"/>
                </a:lnTo>
                <a:close/>
              </a:path>
              <a:path w="10577195" h="6858000">
                <a:moveTo>
                  <a:pt x="10511302" y="977900"/>
                </a:moveTo>
                <a:lnTo>
                  <a:pt x="10509288" y="977900"/>
                </a:lnTo>
                <a:lnTo>
                  <a:pt x="10535475" y="1130300"/>
                </a:lnTo>
                <a:lnTo>
                  <a:pt x="10511302" y="977900"/>
                </a:lnTo>
                <a:close/>
              </a:path>
              <a:path w="10577195" h="6858000">
                <a:moveTo>
                  <a:pt x="10568468" y="152400"/>
                </a:moveTo>
                <a:lnTo>
                  <a:pt x="10568127" y="152400"/>
                </a:lnTo>
                <a:lnTo>
                  <a:pt x="10574871" y="1117600"/>
                </a:lnTo>
                <a:lnTo>
                  <a:pt x="10568468" y="152400"/>
                </a:lnTo>
                <a:close/>
              </a:path>
              <a:path w="10577195" h="6858000">
                <a:moveTo>
                  <a:pt x="10470658" y="939800"/>
                </a:moveTo>
                <a:lnTo>
                  <a:pt x="10467606" y="939800"/>
                </a:lnTo>
                <a:lnTo>
                  <a:pt x="10507281" y="1092200"/>
                </a:lnTo>
                <a:lnTo>
                  <a:pt x="10470658" y="939800"/>
                </a:lnTo>
                <a:close/>
              </a:path>
              <a:path w="10577195" h="6858000">
                <a:moveTo>
                  <a:pt x="10571204" y="0"/>
                </a:moveTo>
                <a:lnTo>
                  <a:pt x="10570768" y="0"/>
                </a:lnTo>
                <a:lnTo>
                  <a:pt x="10574864" y="1092200"/>
                </a:lnTo>
                <a:lnTo>
                  <a:pt x="10571204" y="0"/>
                </a:lnTo>
                <a:close/>
              </a:path>
              <a:path w="10577195" h="6858000">
                <a:moveTo>
                  <a:pt x="10408361" y="685800"/>
                </a:moveTo>
                <a:lnTo>
                  <a:pt x="10405224" y="685800"/>
                </a:lnTo>
                <a:lnTo>
                  <a:pt x="10464825" y="927100"/>
                </a:lnTo>
                <a:lnTo>
                  <a:pt x="10464825" y="1066800"/>
                </a:lnTo>
                <a:lnTo>
                  <a:pt x="10467606" y="1066800"/>
                </a:lnTo>
                <a:lnTo>
                  <a:pt x="10467606" y="939800"/>
                </a:lnTo>
                <a:lnTo>
                  <a:pt x="10470658" y="939800"/>
                </a:lnTo>
                <a:lnTo>
                  <a:pt x="10467606" y="927100"/>
                </a:lnTo>
                <a:lnTo>
                  <a:pt x="10467606" y="914400"/>
                </a:lnTo>
                <a:lnTo>
                  <a:pt x="10464825" y="914400"/>
                </a:lnTo>
                <a:lnTo>
                  <a:pt x="10408361" y="685800"/>
                </a:lnTo>
                <a:close/>
              </a:path>
              <a:path w="10577195" h="6858000">
                <a:moveTo>
                  <a:pt x="10538186" y="838200"/>
                </a:moveTo>
                <a:lnTo>
                  <a:pt x="10537317" y="838200"/>
                </a:lnTo>
                <a:lnTo>
                  <a:pt x="10553839" y="1066800"/>
                </a:lnTo>
                <a:lnTo>
                  <a:pt x="10538186" y="838200"/>
                </a:lnTo>
                <a:close/>
              </a:path>
              <a:path w="10577195" h="6858000">
                <a:moveTo>
                  <a:pt x="9219385" y="635000"/>
                </a:moveTo>
                <a:lnTo>
                  <a:pt x="9171914" y="635000"/>
                </a:lnTo>
                <a:lnTo>
                  <a:pt x="9622891" y="863600"/>
                </a:lnTo>
                <a:lnTo>
                  <a:pt x="9622891" y="1054100"/>
                </a:lnTo>
                <a:lnTo>
                  <a:pt x="9645408" y="1054100"/>
                </a:lnTo>
                <a:lnTo>
                  <a:pt x="9645408" y="876300"/>
                </a:lnTo>
                <a:lnTo>
                  <a:pt x="9668535" y="876300"/>
                </a:lnTo>
                <a:lnTo>
                  <a:pt x="9645408" y="863600"/>
                </a:lnTo>
                <a:lnTo>
                  <a:pt x="9645408" y="850900"/>
                </a:lnTo>
                <a:lnTo>
                  <a:pt x="9622891" y="850900"/>
                </a:lnTo>
                <a:lnTo>
                  <a:pt x="9219385" y="635000"/>
                </a:lnTo>
                <a:close/>
              </a:path>
              <a:path w="10577195" h="6858000">
                <a:moveTo>
                  <a:pt x="10318674" y="901700"/>
                </a:moveTo>
                <a:lnTo>
                  <a:pt x="10311828" y="901700"/>
                </a:lnTo>
                <a:lnTo>
                  <a:pt x="10400830" y="1054100"/>
                </a:lnTo>
                <a:lnTo>
                  <a:pt x="10318674" y="901700"/>
                </a:lnTo>
                <a:close/>
              </a:path>
              <a:path w="10577195" h="6858000">
                <a:moveTo>
                  <a:pt x="9976360" y="889000"/>
                </a:moveTo>
                <a:lnTo>
                  <a:pt x="9960940" y="889000"/>
                </a:lnTo>
                <a:lnTo>
                  <a:pt x="10161397" y="1041400"/>
                </a:lnTo>
                <a:lnTo>
                  <a:pt x="9976360" y="889000"/>
                </a:lnTo>
                <a:close/>
              </a:path>
              <a:path w="10577195" h="6858000">
                <a:moveTo>
                  <a:pt x="10178470" y="647700"/>
                </a:moveTo>
                <a:lnTo>
                  <a:pt x="10171430" y="647700"/>
                </a:lnTo>
                <a:lnTo>
                  <a:pt x="10305199" y="889000"/>
                </a:lnTo>
                <a:lnTo>
                  <a:pt x="10305199" y="1041400"/>
                </a:lnTo>
                <a:lnTo>
                  <a:pt x="10311828" y="1041400"/>
                </a:lnTo>
                <a:lnTo>
                  <a:pt x="10311828" y="901700"/>
                </a:lnTo>
                <a:lnTo>
                  <a:pt x="10318674" y="901700"/>
                </a:lnTo>
                <a:lnTo>
                  <a:pt x="10311828" y="889000"/>
                </a:lnTo>
                <a:lnTo>
                  <a:pt x="10311828" y="876300"/>
                </a:lnTo>
                <a:lnTo>
                  <a:pt x="10305199" y="876300"/>
                </a:lnTo>
                <a:lnTo>
                  <a:pt x="10178470" y="647700"/>
                </a:lnTo>
                <a:close/>
              </a:path>
              <a:path w="10577195" h="6858000">
                <a:moveTo>
                  <a:pt x="9661232" y="635000"/>
                </a:moveTo>
                <a:lnTo>
                  <a:pt x="9645408" y="635000"/>
                </a:lnTo>
                <a:lnTo>
                  <a:pt x="9946055" y="876300"/>
                </a:lnTo>
                <a:lnTo>
                  <a:pt x="9946055" y="1028700"/>
                </a:lnTo>
                <a:lnTo>
                  <a:pt x="9960951" y="1028700"/>
                </a:lnTo>
                <a:lnTo>
                  <a:pt x="9960940" y="889000"/>
                </a:lnTo>
                <a:lnTo>
                  <a:pt x="9976360" y="889000"/>
                </a:lnTo>
                <a:lnTo>
                  <a:pt x="9960940" y="876300"/>
                </a:lnTo>
                <a:lnTo>
                  <a:pt x="9960940" y="863600"/>
                </a:lnTo>
                <a:lnTo>
                  <a:pt x="9946055" y="863600"/>
                </a:lnTo>
                <a:lnTo>
                  <a:pt x="9661232" y="635000"/>
                </a:lnTo>
                <a:close/>
              </a:path>
              <a:path w="10577195" h="6858000">
                <a:moveTo>
                  <a:pt x="10556423" y="685800"/>
                </a:moveTo>
                <a:lnTo>
                  <a:pt x="10555693" y="685800"/>
                </a:lnTo>
                <a:lnTo>
                  <a:pt x="10566273" y="1028700"/>
                </a:lnTo>
                <a:lnTo>
                  <a:pt x="10556423" y="685800"/>
                </a:lnTo>
                <a:close/>
              </a:path>
              <a:path w="10577195" h="6858000">
                <a:moveTo>
                  <a:pt x="10573627" y="0"/>
                </a:moveTo>
                <a:lnTo>
                  <a:pt x="10573189" y="0"/>
                </a:lnTo>
                <a:lnTo>
                  <a:pt x="10574855" y="1016000"/>
                </a:lnTo>
                <a:lnTo>
                  <a:pt x="10573627" y="0"/>
                </a:lnTo>
                <a:close/>
              </a:path>
              <a:path w="10577195" h="6858000">
                <a:moveTo>
                  <a:pt x="6421574" y="0"/>
                </a:moveTo>
                <a:lnTo>
                  <a:pt x="6234910" y="0"/>
                </a:lnTo>
                <a:lnTo>
                  <a:pt x="7320534" y="342900"/>
                </a:lnTo>
                <a:lnTo>
                  <a:pt x="7320534" y="1003300"/>
                </a:lnTo>
                <a:lnTo>
                  <a:pt x="7395984" y="1003300"/>
                </a:lnTo>
                <a:lnTo>
                  <a:pt x="7395984" y="368300"/>
                </a:lnTo>
                <a:lnTo>
                  <a:pt x="7513117" y="368300"/>
                </a:lnTo>
                <a:lnTo>
                  <a:pt x="7395984" y="330200"/>
                </a:lnTo>
                <a:lnTo>
                  <a:pt x="7395984" y="304800"/>
                </a:lnTo>
                <a:lnTo>
                  <a:pt x="7320534" y="304800"/>
                </a:lnTo>
                <a:lnTo>
                  <a:pt x="6421574" y="0"/>
                </a:lnTo>
                <a:close/>
              </a:path>
              <a:path w="10577195" h="6858000">
                <a:moveTo>
                  <a:pt x="10511034" y="444500"/>
                </a:moveTo>
                <a:lnTo>
                  <a:pt x="10509288" y="444500"/>
                </a:lnTo>
                <a:lnTo>
                  <a:pt x="10535475" y="812800"/>
                </a:lnTo>
                <a:lnTo>
                  <a:pt x="10535475" y="990600"/>
                </a:lnTo>
                <a:lnTo>
                  <a:pt x="10537317" y="990600"/>
                </a:lnTo>
                <a:lnTo>
                  <a:pt x="10537317" y="838200"/>
                </a:lnTo>
                <a:lnTo>
                  <a:pt x="10538186" y="838200"/>
                </a:lnTo>
                <a:lnTo>
                  <a:pt x="10537317" y="825500"/>
                </a:lnTo>
                <a:lnTo>
                  <a:pt x="10537317" y="800100"/>
                </a:lnTo>
                <a:lnTo>
                  <a:pt x="10535475" y="800100"/>
                </a:lnTo>
                <a:lnTo>
                  <a:pt x="10511034" y="444500"/>
                </a:lnTo>
                <a:close/>
              </a:path>
              <a:path w="10577195" h="6858000">
                <a:moveTo>
                  <a:pt x="10470342" y="381000"/>
                </a:moveTo>
                <a:lnTo>
                  <a:pt x="10467606" y="381000"/>
                </a:lnTo>
                <a:lnTo>
                  <a:pt x="10507281" y="749300"/>
                </a:lnTo>
                <a:lnTo>
                  <a:pt x="10507281" y="952500"/>
                </a:lnTo>
                <a:lnTo>
                  <a:pt x="10509288" y="952500"/>
                </a:lnTo>
                <a:lnTo>
                  <a:pt x="10509288" y="762000"/>
                </a:lnTo>
                <a:lnTo>
                  <a:pt x="10510666" y="762000"/>
                </a:lnTo>
                <a:lnTo>
                  <a:pt x="10509288" y="749300"/>
                </a:lnTo>
                <a:lnTo>
                  <a:pt x="10509288" y="723900"/>
                </a:lnTo>
                <a:lnTo>
                  <a:pt x="10507281" y="723900"/>
                </a:lnTo>
                <a:lnTo>
                  <a:pt x="10470342" y="381000"/>
                </a:lnTo>
                <a:close/>
              </a:path>
              <a:path w="10577195" h="6858000">
                <a:moveTo>
                  <a:pt x="10409334" y="342900"/>
                </a:moveTo>
                <a:lnTo>
                  <a:pt x="10405224" y="342900"/>
                </a:lnTo>
                <a:lnTo>
                  <a:pt x="10464825" y="698500"/>
                </a:lnTo>
                <a:lnTo>
                  <a:pt x="10464825" y="914400"/>
                </a:lnTo>
                <a:lnTo>
                  <a:pt x="10467606" y="914400"/>
                </a:lnTo>
                <a:lnTo>
                  <a:pt x="10467606" y="723900"/>
                </a:lnTo>
                <a:lnTo>
                  <a:pt x="10471574" y="723900"/>
                </a:lnTo>
                <a:lnTo>
                  <a:pt x="10467606" y="698500"/>
                </a:lnTo>
                <a:lnTo>
                  <a:pt x="10467606" y="685800"/>
                </a:lnTo>
                <a:lnTo>
                  <a:pt x="10464825" y="685800"/>
                </a:lnTo>
                <a:lnTo>
                  <a:pt x="10409334" y="342900"/>
                </a:lnTo>
                <a:close/>
              </a:path>
              <a:path w="10577195" h="6858000">
                <a:moveTo>
                  <a:pt x="8508319" y="254000"/>
                </a:moveTo>
                <a:lnTo>
                  <a:pt x="8461654" y="254000"/>
                </a:lnTo>
                <a:lnTo>
                  <a:pt x="9138297" y="609600"/>
                </a:lnTo>
                <a:lnTo>
                  <a:pt x="9138297" y="901700"/>
                </a:lnTo>
                <a:lnTo>
                  <a:pt x="9171914" y="901700"/>
                </a:lnTo>
                <a:lnTo>
                  <a:pt x="9171914" y="635000"/>
                </a:lnTo>
                <a:lnTo>
                  <a:pt x="9219385" y="635000"/>
                </a:lnTo>
                <a:lnTo>
                  <a:pt x="9171914" y="609600"/>
                </a:lnTo>
                <a:lnTo>
                  <a:pt x="9171914" y="596900"/>
                </a:lnTo>
                <a:lnTo>
                  <a:pt x="9138297" y="596900"/>
                </a:lnTo>
                <a:lnTo>
                  <a:pt x="8508319" y="254000"/>
                </a:lnTo>
                <a:close/>
              </a:path>
              <a:path w="10577195" h="6858000">
                <a:moveTo>
                  <a:pt x="10538443" y="76200"/>
                </a:moveTo>
                <a:lnTo>
                  <a:pt x="10537317" y="76200"/>
                </a:lnTo>
                <a:lnTo>
                  <a:pt x="10553839" y="622300"/>
                </a:lnTo>
                <a:lnTo>
                  <a:pt x="10553839" y="901700"/>
                </a:lnTo>
                <a:lnTo>
                  <a:pt x="10555693" y="901700"/>
                </a:lnTo>
                <a:lnTo>
                  <a:pt x="10555693" y="685800"/>
                </a:lnTo>
                <a:lnTo>
                  <a:pt x="10556423" y="685800"/>
                </a:lnTo>
                <a:lnTo>
                  <a:pt x="10555693" y="660400"/>
                </a:lnTo>
                <a:lnTo>
                  <a:pt x="10555693" y="596900"/>
                </a:lnTo>
                <a:lnTo>
                  <a:pt x="10553839" y="596900"/>
                </a:lnTo>
                <a:lnTo>
                  <a:pt x="10538443" y="76200"/>
                </a:lnTo>
                <a:close/>
              </a:path>
              <a:path w="10577195" h="6858000">
                <a:moveTo>
                  <a:pt x="10317966" y="304800"/>
                </a:moveTo>
                <a:lnTo>
                  <a:pt x="10311828" y="304800"/>
                </a:lnTo>
                <a:lnTo>
                  <a:pt x="10400830" y="673100"/>
                </a:lnTo>
                <a:lnTo>
                  <a:pt x="10400830" y="889000"/>
                </a:lnTo>
                <a:lnTo>
                  <a:pt x="10405224" y="889000"/>
                </a:lnTo>
                <a:lnTo>
                  <a:pt x="10405224" y="685800"/>
                </a:lnTo>
                <a:lnTo>
                  <a:pt x="10408361" y="685800"/>
                </a:lnTo>
                <a:lnTo>
                  <a:pt x="10405224" y="673100"/>
                </a:lnTo>
                <a:lnTo>
                  <a:pt x="10405224" y="647700"/>
                </a:lnTo>
                <a:lnTo>
                  <a:pt x="10400830" y="647700"/>
                </a:lnTo>
                <a:lnTo>
                  <a:pt x="10317966" y="304800"/>
                </a:lnTo>
                <a:close/>
              </a:path>
              <a:path w="10577195" h="6858000">
                <a:moveTo>
                  <a:pt x="10559553" y="0"/>
                </a:moveTo>
                <a:lnTo>
                  <a:pt x="10559080" y="0"/>
                </a:lnTo>
                <a:lnTo>
                  <a:pt x="10566273" y="609600"/>
                </a:lnTo>
                <a:lnTo>
                  <a:pt x="10566273" y="889000"/>
                </a:lnTo>
                <a:lnTo>
                  <a:pt x="10568127" y="889000"/>
                </a:lnTo>
                <a:lnTo>
                  <a:pt x="10568127" y="774700"/>
                </a:lnTo>
                <a:lnTo>
                  <a:pt x="10568414" y="774700"/>
                </a:lnTo>
                <a:lnTo>
                  <a:pt x="10568127" y="749300"/>
                </a:lnTo>
                <a:lnTo>
                  <a:pt x="10568127" y="596900"/>
                </a:lnTo>
                <a:lnTo>
                  <a:pt x="10566273" y="596900"/>
                </a:lnTo>
                <a:lnTo>
                  <a:pt x="10559553" y="0"/>
                </a:lnTo>
                <a:close/>
              </a:path>
              <a:path w="10577195" h="6858000">
                <a:moveTo>
                  <a:pt x="9980985" y="647700"/>
                </a:moveTo>
                <a:lnTo>
                  <a:pt x="9960940" y="647700"/>
                </a:lnTo>
                <a:lnTo>
                  <a:pt x="10161397" y="876300"/>
                </a:lnTo>
                <a:lnTo>
                  <a:pt x="9980985" y="647700"/>
                </a:lnTo>
                <a:close/>
              </a:path>
              <a:path w="10577195" h="6858000">
                <a:moveTo>
                  <a:pt x="10180655" y="292100"/>
                </a:moveTo>
                <a:lnTo>
                  <a:pt x="10171430" y="292100"/>
                </a:lnTo>
                <a:lnTo>
                  <a:pt x="10305199" y="647700"/>
                </a:lnTo>
                <a:lnTo>
                  <a:pt x="10305199" y="876300"/>
                </a:lnTo>
                <a:lnTo>
                  <a:pt x="10311828" y="876300"/>
                </a:lnTo>
                <a:lnTo>
                  <a:pt x="10311828" y="660400"/>
                </a:lnTo>
                <a:lnTo>
                  <a:pt x="10316512" y="660400"/>
                </a:lnTo>
                <a:lnTo>
                  <a:pt x="10311828" y="647700"/>
                </a:lnTo>
                <a:lnTo>
                  <a:pt x="10311828" y="635000"/>
                </a:lnTo>
                <a:lnTo>
                  <a:pt x="10305199" y="635000"/>
                </a:lnTo>
                <a:lnTo>
                  <a:pt x="10180655" y="292100"/>
                </a:lnTo>
                <a:close/>
              </a:path>
              <a:path w="10577195" h="6858000">
                <a:moveTo>
                  <a:pt x="9666143" y="266700"/>
                </a:moveTo>
                <a:lnTo>
                  <a:pt x="9645408" y="266700"/>
                </a:lnTo>
                <a:lnTo>
                  <a:pt x="9946055" y="622300"/>
                </a:lnTo>
                <a:lnTo>
                  <a:pt x="9946055" y="863600"/>
                </a:lnTo>
                <a:lnTo>
                  <a:pt x="9960940" y="863600"/>
                </a:lnTo>
                <a:lnTo>
                  <a:pt x="9960940" y="647700"/>
                </a:lnTo>
                <a:lnTo>
                  <a:pt x="9980985" y="647700"/>
                </a:lnTo>
                <a:lnTo>
                  <a:pt x="9960940" y="622300"/>
                </a:lnTo>
                <a:lnTo>
                  <a:pt x="9960940" y="609600"/>
                </a:lnTo>
                <a:lnTo>
                  <a:pt x="9946055" y="609600"/>
                </a:lnTo>
                <a:lnTo>
                  <a:pt x="9666143" y="266700"/>
                </a:lnTo>
                <a:close/>
              </a:path>
              <a:path w="10577195" h="6858000">
                <a:moveTo>
                  <a:pt x="9203016" y="266700"/>
                </a:moveTo>
                <a:lnTo>
                  <a:pt x="9171914" y="266700"/>
                </a:lnTo>
                <a:lnTo>
                  <a:pt x="9622891" y="622300"/>
                </a:lnTo>
                <a:lnTo>
                  <a:pt x="9622891" y="850900"/>
                </a:lnTo>
                <a:lnTo>
                  <a:pt x="9645408" y="850900"/>
                </a:lnTo>
                <a:lnTo>
                  <a:pt x="9645408" y="635000"/>
                </a:lnTo>
                <a:lnTo>
                  <a:pt x="9661232" y="635000"/>
                </a:lnTo>
                <a:lnTo>
                  <a:pt x="9645408" y="622300"/>
                </a:lnTo>
                <a:lnTo>
                  <a:pt x="9645408" y="609600"/>
                </a:lnTo>
                <a:lnTo>
                  <a:pt x="9622891" y="609600"/>
                </a:lnTo>
                <a:lnTo>
                  <a:pt x="9203016" y="266700"/>
                </a:lnTo>
                <a:close/>
              </a:path>
              <a:path w="10577195" h="6858000">
                <a:moveTo>
                  <a:pt x="5798375" y="0"/>
                </a:moveTo>
                <a:lnTo>
                  <a:pt x="5684697" y="0"/>
                </a:lnTo>
                <a:lnTo>
                  <a:pt x="5684697" y="812800"/>
                </a:lnTo>
                <a:lnTo>
                  <a:pt x="5798375" y="812800"/>
                </a:lnTo>
                <a:lnTo>
                  <a:pt x="5798375" y="0"/>
                </a:lnTo>
                <a:close/>
              </a:path>
              <a:path w="10577195" h="6858000">
                <a:moveTo>
                  <a:pt x="10512949" y="0"/>
                </a:moveTo>
                <a:lnTo>
                  <a:pt x="10511390" y="0"/>
                </a:lnTo>
                <a:lnTo>
                  <a:pt x="10535475" y="520700"/>
                </a:lnTo>
                <a:lnTo>
                  <a:pt x="10535475" y="800100"/>
                </a:lnTo>
                <a:lnTo>
                  <a:pt x="10537317" y="800100"/>
                </a:lnTo>
                <a:lnTo>
                  <a:pt x="10537317" y="558800"/>
                </a:lnTo>
                <a:lnTo>
                  <a:pt x="10537907" y="558800"/>
                </a:lnTo>
                <a:lnTo>
                  <a:pt x="10537317" y="546100"/>
                </a:lnTo>
                <a:lnTo>
                  <a:pt x="10537317" y="495300"/>
                </a:lnTo>
                <a:lnTo>
                  <a:pt x="10535475" y="495300"/>
                </a:lnTo>
                <a:lnTo>
                  <a:pt x="10512949" y="0"/>
                </a:lnTo>
                <a:close/>
              </a:path>
              <a:path w="10577195" h="6858000">
                <a:moveTo>
                  <a:pt x="10480132" y="0"/>
                </a:moveTo>
                <a:lnTo>
                  <a:pt x="10477771" y="0"/>
                </a:lnTo>
                <a:lnTo>
                  <a:pt x="10507281" y="419100"/>
                </a:lnTo>
                <a:lnTo>
                  <a:pt x="10507281" y="723900"/>
                </a:lnTo>
                <a:lnTo>
                  <a:pt x="10509288" y="723900"/>
                </a:lnTo>
                <a:lnTo>
                  <a:pt x="10509288" y="444500"/>
                </a:lnTo>
                <a:lnTo>
                  <a:pt x="10511034" y="444500"/>
                </a:lnTo>
                <a:lnTo>
                  <a:pt x="10509288" y="419100"/>
                </a:lnTo>
                <a:lnTo>
                  <a:pt x="10509288" y="393700"/>
                </a:lnTo>
                <a:lnTo>
                  <a:pt x="10507281" y="393700"/>
                </a:lnTo>
                <a:lnTo>
                  <a:pt x="10480132" y="0"/>
                </a:lnTo>
                <a:close/>
              </a:path>
              <a:path w="10577195" h="6858000">
                <a:moveTo>
                  <a:pt x="10430618" y="0"/>
                </a:moveTo>
                <a:lnTo>
                  <a:pt x="10427108" y="0"/>
                </a:lnTo>
                <a:lnTo>
                  <a:pt x="10464825" y="355600"/>
                </a:lnTo>
                <a:lnTo>
                  <a:pt x="10464825" y="685800"/>
                </a:lnTo>
                <a:lnTo>
                  <a:pt x="10467606" y="685800"/>
                </a:lnTo>
                <a:lnTo>
                  <a:pt x="10467606" y="381000"/>
                </a:lnTo>
                <a:lnTo>
                  <a:pt x="10470342" y="381000"/>
                </a:lnTo>
                <a:lnTo>
                  <a:pt x="10467606" y="355600"/>
                </a:lnTo>
                <a:lnTo>
                  <a:pt x="10467606" y="330200"/>
                </a:lnTo>
                <a:lnTo>
                  <a:pt x="10464825" y="330200"/>
                </a:lnTo>
                <a:lnTo>
                  <a:pt x="10430618" y="0"/>
                </a:lnTo>
                <a:close/>
              </a:path>
              <a:path w="10577195" h="6858000">
                <a:moveTo>
                  <a:pt x="8061147" y="0"/>
                </a:moveTo>
                <a:lnTo>
                  <a:pt x="7993937" y="0"/>
                </a:lnTo>
                <a:lnTo>
                  <a:pt x="8411133" y="228600"/>
                </a:lnTo>
                <a:lnTo>
                  <a:pt x="8411133" y="660400"/>
                </a:lnTo>
                <a:lnTo>
                  <a:pt x="8461654" y="660400"/>
                </a:lnTo>
                <a:lnTo>
                  <a:pt x="8461654" y="254000"/>
                </a:lnTo>
                <a:lnTo>
                  <a:pt x="8508319" y="254000"/>
                </a:lnTo>
                <a:lnTo>
                  <a:pt x="8461654" y="228600"/>
                </a:lnTo>
                <a:lnTo>
                  <a:pt x="8461654" y="190500"/>
                </a:lnTo>
                <a:lnTo>
                  <a:pt x="8411133" y="190500"/>
                </a:lnTo>
                <a:lnTo>
                  <a:pt x="8061147" y="0"/>
                </a:lnTo>
                <a:close/>
              </a:path>
              <a:path w="10577195" h="6858000">
                <a:moveTo>
                  <a:pt x="10355536" y="0"/>
                </a:moveTo>
                <a:lnTo>
                  <a:pt x="10350220" y="0"/>
                </a:lnTo>
                <a:lnTo>
                  <a:pt x="10400830" y="317500"/>
                </a:lnTo>
                <a:lnTo>
                  <a:pt x="10400830" y="647700"/>
                </a:lnTo>
                <a:lnTo>
                  <a:pt x="10405224" y="647700"/>
                </a:lnTo>
                <a:lnTo>
                  <a:pt x="10405224" y="342900"/>
                </a:lnTo>
                <a:lnTo>
                  <a:pt x="10409334" y="342900"/>
                </a:lnTo>
                <a:lnTo>
                  <a:pt x="10405224" y="317500"/>
                </a:lnTo>
                <a:lnTo>
                  <a:pt x="10405224" y="292100"/>
                </a:lnTo>
                <a:lnTo>
                  <a:pt x="10400830" y="292100"/>
                </a:lnTo>
                <a:lnTo>
                  <a:pt x="10355536" y="0"/>
                </a:lnTo>
                <a:close/>
              </a:path>
              <a:path w="10577195" h="6858000">
                <a:moveTo>
                  <a:pt x="10244742" y="0"/>
                </a:moveTo>
                <a:lnTo>
                  <a:pt x="10236813" y="0"/>
                </a:lnTo>
                <a:lnTo>
                  <a:pt x="10305199" y="279400"/>
                </a:lnTo>
                <a:lnTo>
                  <a:pt x="10305199" y="635000"/>
                </a:lnTo>
                <a:lnTo>
                  <a:pt x="10311828" y="635000"/>
                </a:lnTo>
                <a:lnTo>
                  <a:pt x="10311828" y="304800"/>
                </a:lnTo>
                <a:lnTo>
                  <a:pt x="10317966" y="304800"/>
                </a:lnTo>
                <a:lnTo>
                  <a:pt x="10311828" y="279400"/>
                </a:lnTo>
                <a:lnTo>
                  <a:pt x="10311828" y="254000"/>
                </a:lnTo>
                <a:lnTo>
                  <a:pt x="10305199" y="254000"/>
                </a:lnTo>
                <a:lnTo>
                  <a:pt x="10244742" y="0"/>
                </a:lnTo>
                <a:close/>
              </a:path>
              <a:path w="10577195" h="6858000">
                <a:moveTo>
                  <a:pt x="10077772" y="0"/>
                </a:moveTo>
                <a:lnTo>
                  <a:pt x="10065848" y="0"/>
                </a:lnTo>
                <a:lnTo>
                  <a:pt x="10161397" y="266700"/>
                </a:lnTo>
                <a:lnTo>
                  <a:pt x="10161397" y="622300"/>
                </a:lnTo>
                <a:lnTo>
                  <a:pt x="10171430" y="622300"/>
                </a:lnTo>
                <a:lnTo>
                  <a:pt x="10171430" y="292100"/>
                </a:lnTo>
                <a:lnTo>
                  <a:pt x="10180655" y="292100"/>
                </a:lnTo>
                <a:lnTo>
                  <a:pt x="10171430" y="266700"/>
                </a:lnTo>
                <a:lnTo>
                  <a:pt x="10171430" y="241300"/>
                </a:lnTo>
                <a:lnTo>
                  <a:pt x="10161397" y="241300"/>
                </a:lnTo>
                <a:lnTo>
                  <a:pt x="10077772" y="0"/>
                </a:lnTo>
                <a:close/>
              </a:path>
              <a:path w="10577195" h="6858000">
                <a:moveTo>
                  <a:pt x="9449265" y="0"/>
                </a:moveTo>
                <a:lnTo>
                  <a:pt x="9422443" y="0"/>
                </a:lnTo>
                <a:lnTo>
                  <a:pt x="9622891" y="241300"/>
                </a:lnTo>
                <a:lnTo>
                  <a:pt x="9622891" y="609600"/>
                </a:lnTo>
                <a:lnTo>
                  <a:pt x="9645408" y="609600"/>
                </a:lnTo>
                <a:lnTo>
                  <a:pt x="9645408" y="266700"/>
                </a:lnTo>
                <a:lnTo>
                  <a:pt x="9666143" y="266700"/>
                </a:lnTo>
                <a:lnTo>
                  <a:pt x="9645408" y="241300"/>
                </a:lnTo>
                <a:lnTo>
                  <a:pt x="9645408" y="215900"/>
                </a:lnTo>
                <a:lnTo>
                  <a:pt x="9622891" y="215900"/>
                </a:lnTo>
                <a:lnTo>
                  <a:pt x="9449265" y="0"/>
                </a:lnTo>
                <a:close/>
              </a:path>
              <a:path w="10577195" h="6858000">
                <a:moveTo>
                  <a:pt x="9826708" y="0"/>
                </a:moveTo>
                <a:lnTo>
                  <a:pt x="9808919" y="0"/>
                </a:lnTo>
                <a:lnTo>
                  <a:pt x="9946055" y="254000"/>
                </a:lnTo>
                <a:lnTo>
                  <a:pt x="9946055" y="609600"/>
                </a:lnTo>
                <a:lnTo>
                  <a:pt x="9960940" y="609600"/>
                </a:lnTo>
                <a:lnTo>
                  <a:pt x="9960940" y="279400"/>
                </a:lnTo>
                <a:lnTo>
                  <a:pt x="9974764" y="279400"/>
                </a:lnTo>
                <a:lnTo>
                  <a:pt x="9960940" y="254000"/>
                </a:lnTo>
                <a:lnTo>
                  <a:pt x="9960940" y="228600"/>
                </a:lnTo>
                <a:lnTo>
                  <a:pt x="9946055" y="228600"/>
                </a:lnTo>
                <a:lnTo>
                  <a:pt x="9826708" y="0"/>
                </a:lnTo>
                <a:close/>
              </a:path>
              <a:path w="10577195" h="6858000">
                <a:moveTo>
                  <a:pt x="8883608" y="0"/>
                </a:moveTo>
                <a:lnTo>
                  <a:pt x="8843420" y="0"/>
                </a:lnTo>
                <a:lnTo>
                  <a:pt x="9138297" y="241300"/>
                </a:lnTo>
                <a:lnTo>
                  <a:pt x="9138297" y="596900"/>
                </a:lnTo>
                <a:lnTo>
                  <a:pt x="9171914" y="596900"/>
                </a:lnTo>
                <a:lnTo>
                  <a:pt x="9171914" y="266700"/>
                </a:lnTo>
                <a:lnTo>
                  <a:pt x="9203016" y="266700"/>
                </a:lnTo>
                <a:lnTo>
                  <a:pt x="9171914" y="241300"/>
                </a:lnTo>
                <a:lnTo>
                  <a:pt x="9171914" y="215900"/>
                </a:lnTo>
                <a:lnTo>
                  <a:pt x="9138297" y="215900"/>
                </a:lnTo>
                <a:lnTo>
                  <a:pt x="8883608" y="0"/>
                </a:lnTo>
                <a:close/>
              </a:path>
              <a:path w="10577195" h="6858000">
                <a:moveTo>
                  <a:pt x="10549883" y="0"/>
                </a:moveTo>
                <a:lnTo>
                  <a:pt x="10549227" y="0"/>
                </a:lnTo>
                <a:lnTo>
                  <a:pt x="10553839" y="241300"/>
                </a:lnTo>
                <a:lnTo>
                  <a:pt x="10553839" y="596900"/>
                </a:lnTo>
                <a:lnTo>
                  <a:pt x="10555693" y="596900"/>
                </a:lnTo>
                <a:lnTo>
                  <a:pt x="10555693" y="342900"/>
                </a:lnTo>
                <a:lnTo>
                  <a:pt x="10556164" y="342900"/>
                </a:lnTo>
                <a:lnTo>
                  <a:pt x="10555693" y="317500"/>
                </a:lnTo>
                <a:lnTo>
                  <a:pt x="10555693" y="215900"/>
                </a:lnTo>
                <a:lnTo>
                  <a:pt x="10553839" y="215900"/>
                </a:lnTo>
                <a:lnTo>
                  <a:pt x="10549883" y="0"/>
                </a:lnTo>
                <a:close/>
              </a:path>
              <a:path w="10577195" h="6858000">
                <a:moveTo>
                  <a:pt x="10568127" y="0"/>
                </a:moveTo>
                <a:lnTo>
                  <a:pt x="10566273" y="0"/>
                </a:lnTo>
                <a:lnTo>
                  <a:pt x="10566273" y="596900"/>
                </a:lnTo>
                <a:lnTo>
                  <a:pt x="10568127" y="596900"/>
                </a:lnTo>
                <a:lnTo>
                  <a:pt x="10568127" y="152400"/>
                </a:lnTo>
                <a:lnTo>
                  <a:pt x="10568468" y="152400"/>
                </a:lnTo>
                <a:lnTo>
                  <a:pt x="10568127" y="101600"/>
                </a:lnTo>
                <a:lnTo>
                  <a:pt x="10568127" y="0"/>
                </a:lnTo>
                <a:close/>
              </a:path>
              <a:path w="10577195" h="6858000">
                <a:moveTo>
                  <a:pt x="3401250" y="0"/>
                </a:moveTo>
                <a:lnTo>
                  <a:pt x="3230562" y="0"/>
                </a:lnTo>
                <a:lnTo>
                  <a:pt x="3230562" y="533400"/>
                </a:lnTo>
                <a:lnTo>
                  <a:pt x="3401250" y="533400"/>
                </a:lnTo>
                <a:lnTo>
                  <a:pt x="3401250" y="0"/>
                </a:lnTo>
                <a:close/>
              </a:path>
              <a:path w="10577195" h="6858000">
                <a:moveTo>
                  <a:pt x="10537317" y="0"/>
                </a:moveTo>
                <a:lnTo>
                  <a:pt x="10535264" y="0"/>
                </a:lnTo>
                <a:lnTo>
                  <a:pt x="10535475" y="12700"/>
                </a:lnTo>
                <a:lnTo>
                  <a:pt x="10535475" y="495300"/>
                </a:lnTo>
                <a:lnTo>
                  <a:pt x="10537317" y="495300"/>
                </a:lnTo>
                <a:lnTo>
                  <a:pt x="10537317" y="76200"/>
                </a:lnTo>
                <a:lnTo>
                  <a:pt x="10538443" y="76200"/>
                </a:lnTo>
                <a:lnTo>
                  <a:pt x="10537317" y="38100"/>
                </a:lnTo>
                <a:lnTo>
                  <a:pt x="10537317" y="0"/>
                </a:lnTo>
                <a:close/>
              </a:path>
              <a:path w="10577195" h="6858000">
                <a:moveTo>
                  <a:pt x="10509288" y="0"/>
                </a:moveTo>
                <a:lnTo>
                  <a:pt x="10507281" y="0"/>
                </a:lnTo>
                <a:lnTo>
                  <a:pt x="10507281" y="393700"/>
                </a:lnTo>
                <a:lnTo>
                  <a:pt x="10509288" y="393700"/>
                </a:lnTo>
                <a:lnTo>
                  <a:pt x="10509288" y="0"/>
                </a:lnTo>
                <a:close/>
              </a:path>
              <a:path w="10577195" h="6858000">
                <a:moveTo>
                  <a:pt x="10467606" y="0"/>
                </a:moveTo>
                <a:lnTo>
                  <a:pt x="10464825" y="0"/>
                </a:lnTo>
                <a:lnTo>
                  <a:pt x="10464825" y="330200"/>
                </a:lnTo>
                <a:lnTo>
                  <a:pt x="10467606" y="330200"/>
                </a:lnTo>
                <a:lnTo>
                  <a:pt x="10467606" y="0"/>
                </a:lnTo>
                <a:close/>
              </a:path>
              <a:path w="10577195" h="6858000">
                <a:moveTo>
                  <a:pt x="7395984" y="0"/>
                </a:moveTo>
                <a:lnTo>
                  <a:pt x="7320534" y="0"/>
                </a:lnTo>
                <a:lnTo>
                  <a:pt x="7320534" y="304800"/>
                </a:lnTo>
                <a:lnTo>
                  <a:pt x="7395984" y="304800"/>
                </a:lnTo>
                <a:lnTo>
                  <a:pt x="7395984" y="0"/>
                </a:lnTo>
                <a:close/>
              </a:path>
              <a:path w="10577195" h="6858000">
                <a:moveTo>
                  <a:pt x="10405224" y="0"/>
                </a:moveTo>
                <a:lnTo>
                  <a:pt x="10400830" y="0"/>
                </a:lnTo>
                <a:lnTo>
                  <a:pt x="10400830" y="292100"/>
                </a:lnTo>
                <a:lnTo>
                  <a:pt x="10405224" y="292100"/>
                </a:lnTo>
                <a:lnTo>
                  <a:pt x="10405224" y="0"/>
                </a:lnTo>
                <a:close/>
              </a:path>
              <a:path w="10577195" h="6858000">
                <a:moveTo>
                  <a:pt x="10311828" y="0"/>
                </a:moveTo>
                <a:lnTo>
                  <a:pt x="10305199" y="0"/>
                </a:lnTo>
                <a:lnTo>
                  <a:pt x="10305199" y="254000"/>
                </a:lnTo>
                <a:lnTo>
                  <a:pt x="10311828" y="254000"/>
                </a:lnTo>
                <a:lnTo>
                  <a:pt x="10311828" y="0"/>
                </a:lnTo>
                <a:close/>
              </a:path>
              <a:path w="10577195" h="6858000">
                <a:moveTo>
                  <a:pt x="10171430" y="0"/>
                </a:moveTo>
                <a:lnTo>
                  <a:pt x="10161397" y="0"/>
                </a:lnTo>
                <a:lnTo>
                  <a:pt x="10161397" y="241300"/>
                </a:lnTo>
                <a:lnTo>
                  <a:pt x="10171430" y="241300"/>
                </a:lnTo>
                <a:lnTo>
                  <a:pt x="10171430" y="0"/>
                </a:lnTo>
                <a:close/>
              </a:path>
              <a:path w="10577195" h="6858000">
                <a:moveTo>
                  <a:pt x="9960940" y="0"/>
                </a:moveTo>
                <a:lnTo>
                  <a:pt x="9946055" y="0"/>
                </a:lnTo>
                <a:lnTo>
                  <a:pt x="9946055" y="228600"/>
                </a:lnTo>
                <a:lnTo>
                  <a:pt x="9960940" y="228600"/>
                </a:lnTo>
                <a:lnTo>
                  <a:pt x="9960940" y="0"/>
                </a:lnTo>
                <a:close/>
              </a:path>
              <a:path w="10577195" h="6858000">
                <a:moveTo>
                  <a:pt x="9171914" y="0"/>
                </a:moveTo>
                <a:lnTo>
                  <a:pt x="9138297" y="0"/>
                </a:lnTo>
                <a:lnTo>
                  <a:pt x="9138297" y="215900"/>
                </a:lnTo>
                <a:lnTo>
                  <a:pt x="9171914" y="215900"/>
                </a:lnTo>
                <a:lnTo>
                  <a:pt x="9171914" y="0"/>
                </a:lnTo>
                <a:close/>
              </a:path>
              <a:path w="10577195" h="6858000">
                <a:moveTo>
                  <a:pt x="9645408" y="0"/>
                </a:moveTo>
                <a:lnTo>
                  <a:pt x="9622891" y="0"/>
                </a:lnTo>
                <a:lnTo>
                  <a:pt x="9622891" y="215900"/>
                </a:lnTo>
                <a:lnTo>
                  <a:pt x="9645408" y="215900"/>
                </a:lnTo>
                <a:lnTo>
                  <a:pt x="9645408" y="0"/>
                </a:lnTo>
                <a:close/>
              </a:path>
              <a:path w="10577195" h="6858000">
                <a:moveTo>
                  <a:pt x="10555693" y="0"/>
                </a:moveTo>
                <a:lnTo>
                  <a:pt x="10553839" y="0"/>
                </a:lnTo>
                <a:lnTo>
                  <a:pt x="10553839" y="215900"/>
                </a:lnTo>
                <a:lnTo>
                  <a:pt x="10555693" y="215900"/>
                </a:lnTo>
                <a:lnTo>
                  <a:pt x="10555693" y="0"/>
                </a:lnTo>
                <a:close/>
              </a:path>
              <a:path w="10577195" h="6858000">
                <a:moveTo>
                  <a:pt x="8461654" y="0"/>
                </a:moveTo>
                <a:lnTo>
                  <a:pt x="8411133" y="0"/>
                </a:lnTo>
                <a:lnTo>
                  <a:pt x="8411133" y="190500"/>
                </a:lnTo>
                <a:lnTo>
                  <a:pt x="8461654" y="190500"/>
                </a:lnTo>
                <a:lnTo>
                  <a:pt x="8461654" y="0"/>
                </a:lnTo>
                <a:close/>
              </a:path>
            </a:pathLst>
          </a:custGeom>
          <a:solidFill>
            <a:srgbClr val="00426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6934200" y="3097417"/>
            <a:ext cx="3244954" cy="548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600"/>
              </a:lnSpc>
              <a:spcBef>
                <a:spcPts val="100"/>
              </a:spcBef>
            </a:pPr>
            <a:r>
              <a:rPr lang="en-US" sz="1500" spc="60" dirty="0">
                <a:solidFill>
                  <a:srgbClr val="A7A9AC"/>
                </a:solidFill>
                <a:latin typeface="Noto Sans"/>
                <a:cs typeface="Noto Sans"/>
              </a:rPr>
              <a:t>LO AYUDAMOS A SE</a:t>
            </a:r>
            <a:r>
              <a:rPr lang="en-US" sz="1500" kern="0" spc="355" dirty="0">
                <a:solidFill>
                  <a:schemeClr val="bg1">
                    <a:lumMod val="65000"/>
                  </a:schemeClr>
                </a:solidFill>
                <a:latin typeface="Noto Sans"/>
                <a:cs typeface="Noto Sans"/>
              </a:rPr>
              <a:t>R</a:t>
            </a:r>
            <a:r>
              <a:rPr lang="en-US" sz="1500" kern="0" spc="60" dirty="0">
                <a:solidFill>
                  <a:srgbClr val="A7A9AC"/>
                </a:solidFill>
                <a:latin typeface="Noto Sans"/>
                <a:cs typeface="Noto Sans"/>
              </a:rPr>
              <a:t>P</a:t>
            </a:r>
            <a:r>
              <a:rPr lang="en-US" sz="1500" spc="60" dirty="0">
                <a:solidFill>
                  <a:srgbClr val="A7A9AC"/>
                </a:solidFill>
                <a:latin typeface="Noto Sans"/>
                <a:cs typeface="Noto Sans"/>
              </a:rPr>
              <a:t>ROMOTORES DIGITALES EFECTIVOS DE CRISTO</a:t>
            </a:r>
            <a:endParaRPr sz="1500" dirty="0">
              <a:latin typeface="Noto Sans"/>
              <a:cs typeface="Noto San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36681" y="2914087"/>
            <a:ext cx="4114800" cy="75469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117090" algn="l"/>
              </a:tabLst>
            </a:pPr>
            <a:r>
              <a:rPr lang="en-US" sz="4800" spc="10" dirty="0">
                <a:solidFill>
                  <a:srgbClr val="FFFFFF"/>
                </a:solidFill>
              </a:rPr>
              <a:t>SDAdata.org</a:t>
            </a:r>
            <a:endParaRPr sz="4800" dirty="0"/>
          </a:p>
        </p:txBody>
      </p:sp>
      <p:sp>
        <p:nvSpPr>
          <p:cNvPr id="6" name="object 6"/>
          <p:cNvSpPr/>
          <p:nvPr/>
        </p:nvSpPr>
        <p:spPr>
          <a:xfrm>
            <a:off x="6792468" y="3136900"/>
            <a:ext cx="0" cy="530225"/>
          </a:xfrm>
          <a:custGeom>
            <a:avLst/>
            <a:gdLst/>
            <a:ahLst/>
            <a:cxnLst/>
            <a:rect l="l" t="t" r="r" b="b"/>
            <a:pathLst>
              <a:path h="530225">
                <a:moveTo>
                  <a:pt x="0" y="0"/>
                </a:moveTo>
                <a:lnTo>
                  <a:pt x="0" y="529844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2753" y="383341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645285" algn="l"/>
              </a:tabLst>
            </a:pPr>
            <a:r>
              <a:rPr lang="en-US" sz="2550" b="0" spc="355" dirty="0">
                <a:solidFill>
                  <a:srgbClr val="808285"/>
                </a:solidFill>
              </a:rPr>
              <a:t>SDAdata.org</a:t>
            </a:r>
            <a:endParaRPr sz="2550" dirty="0">
              <a:latin typeface="Noto Sans"/>
              <a:cs typeface="Noto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69193" y="2209800"/>
            <a:ext cx="5146675" cy="2738569"/>
          </a:xfrm>
          <a:prstGeom prst="rect">
            <a:avLst/>
          </a:prstGeom>
        </p:spPr>
        <p:txBody>
          <a:bodyPr vert="horz" wrap="square" lIns="0" tIns="2432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14"/>
              </a:spcBef>
              <a:tabLst>
                <a:tab pos="2417445" algn="l"/>
              </a:tabLst>
            </a:pPr>
            <a:r>
              <a:rPr lang="en-US" sz="3000" b="1" spc="200" dirty="0" err="1">
                <a:solidFill>
                  <a:srgbClr val="003E6A"/>
                </a:solidFill>
                <a:latin typeface="Noto Sans"/>
                <a:cs typeface="Noto Sans"/>
              </a:rPr>
              <a:t>Representa</a:t>
            </a:r>
            <a:r>
              <a:rPr lang="en-US" sz="3000" b="1" spc="200" dirty="0">
                <a:solidFill>
                  <a:srgbClr val="003E6A"/>
                </a:solidFill>
                <a:latin typeface="Noto Sans"/>
                <a:cs typeface="Noto Sans"/>
              </a:rPr>
              <a:t> </a:t>
            </a:r>
            <a:r>
              <a:rPr lang="en-US" sz="3000" b="1" spc="200" dirty="0" err="1">
                <a:solidFill>
                  <a:srgbClr val="003E6A"/>
                </a:solidFill>
                <a:latin typeface="Noto Sans"/>
                <a:cs typeface="Noto Sans"/>
              </a:rPr>
              <a:t>nuestros</a:t>
            </a:r>
            <a:r>
              <a:rPr lang="en-US" sz="3000" b="1" spc="200" dirty="0">
                <a:solidFill>
                  <a:srgbClr val="003E6A"/>
                </a:solidFill>
                <a:latin typeface="Noto Sans"/>
                <a:cs typeface="Noto Sans"/>
              </a:rPr>
              <a:t> </a:t>
            </a:r>
            <a:r>
              <a:rPr lang="en-US" sz="3000" b="1" spc="200" dirty="0" err="1">
                <a:solidFill>
                  <a:srgbClr val="003E6A"/>
                </a:solidFill>
                <a:latin typeface="Noto Sans"/>
                <a:cs typeface="Noto Sans"/>
              </a:rPr>
              <a:t>valo</a:t>
            </a:r>
            <a:r>
              <a:rPr lang="en-US" sz="3200" b="1" spc="200" dirty="0" err="1">
                <a:solidFill>
                  <a:srgbClr val="003E6A"/>
                </a:solidFill>
                <a:latin typeface="Noto Sans"/>
                <a:cs typeface="Noto Sans"/>
              </a:rPr>
              <a:t>res</a:t>
            </a:r>
            <a:r>
              <a:rPr lang="en-US" sz="3000" b="1" spc="200" dirty="0">
                <a:solidFill>
                  <a:srgbClr val="003E6A"/>
                </a:solidFill>
                <a:latin typeface="Noto Sans"/>
                <a:cs typeface="Noto Sans"/>
              </a:rPr>
              <a:t>:</a:t>
            </a:r>
            <a:endParaRPr sz="3000" dirty="0">
              <a:latin typeface="Noto Sans"/>
              <a:cs typeface="Noto Sans"/>
            </a:endParaRPr>
          </a:p>
          <a:p>
            <a:r>
              <a:rPr lang="en-US" sz="2000" dirty="0" err="1">
                <a:latin typeface="Noto Sans" panose="020B0502040504020204" pitchFamily="34" charset="0"/>
              </a:rPr>
              <a:t>Reconocemos</a:t>
            </a:r>
            <a:r>
              <a:rPr lang="en-US" sz="2000" dirty="0">
                <a:latin typeface="Noto Sans" panose="020B0502040504020204" pitchFamily="34" charset="0"/>
              </a:rPr>
              <a:t> y </a:t>
            </a:r>
            <a:r>
              <a:rPr lang="en-US" sz="2000" dirty="0" err="1">
                <a:latin typeface="Noto Sans" panose="020B0502040504020204" pitchFamily="34" charset="0"/>
              </a:rPr>
              <a:t>valoramos</a:t>
            </a:r>
            <a:r>
              <a:rPr lang="en-US" sz="2000" dirty="0">
                <a:latin typeface="Noto Sans" panose="020B0502040504020204" pitchFamily="34" charset="0"/>
              </a:rPr>
              <a:t> la </a:t>
            </a:r>
            <a:r>
              <a:rPr lang="en-US" sz="2000" dirty="0" err="1">
                <a:latin typeface="Noto Sans" panose="020B0502040504020204" pitchFamily="34" charset="0"/>
              </a:rPr>
              <a:t>diversidad</a:t>
            </a:r>
            <a:r>
              <a:rPr lang="en-US" sz="2000" dirty="0">
                <a:latin typeface="Noto Sans" panose="020B0502040504020204" pitchFamily="34" charset="0"/>
              </a:rPr>
              <a:t> de </a:t>
            </a:r>
            <a:r>
              <a:rPr lang="en-US" sz="2000" dirty="0" err="1">
                <a:latin typeface="Noto Sans" panose="020B0502040504020204" pitchFamily="34" charset="0"/>
              </a:rPr>
              <a:t>opiniones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en</a:t>
            </a:r>
            <a:r>
              <a:rPr lang="en-US" sz="2000" dirty="0">
                <a:latin typeface="Noto Sans" panose="020B0502040504020204" pitchFamily="34" charset="0"/>
              </a:rPr>
              <a:t> la </a:t>
            </a:r>
            <a:r>
              <a:rPr lang="en-US" sz="2000" dirty="0" err="1">
                <a:latin typeface="Noto Sans" panose="020B0502040504020204" pitchFamily="34" charset="0"/>
              </a:rPr>
              <a:t>comunidad</a:t>
            </a:r>
            <a:r>
              <a:rPr lang="en-US" sz="2000" dirty="0">
                <a:latin typeface="Noto Sans" panose="020B0502040504020204" pitchFamily="34" charset="0"/>
              </a:rPr>
              <a:t> de la </a:t>
            </a:r>
            <a:r>
              <a:rPr lang="en-US" sz="2000" dirty="0" err="1">
                <a:latin typeface="Noto Sans" panose="020B0502040504020204" pitchFamily="34" charset="0"/>
              </a:rPr>
              <a:t>iglesia</a:t>
            </a:r>
            <a:r>
              <a:rPr lang="en-US" sz="2000" dirty="0">
                <a:latin typeface="Noto Sans" panose="020B0502040504020204" pitchFamily="34" charset="0"/>
              </a:rPr>
              <a:t>, </a:t>
            </a:r>
            <a:r>
              <a:rPr lang="en-US" sz="2000" dirty="0" err="1">
                <a:latin typeface="Noto Sans" panose="020B0502040504020204" pitchFamily="34" charset="0"/>
              </a:rPr>
              <a:t>pero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como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empleado</a:t>
            </a:r>
            <a:r>
              <a:rPr lang="en-US" sz="2000" dirty="0">
                <a:latin typeface="Noto Sans" panose="020B0502040504020204" pitchFamily="34" charset="0"/>
              </a:rPr>
              <a:t>, sus </a:t>
            </a:r>
            <a:r>
              <a:rPr lang="en-US" sz="2000" dirty="0" err="1">
                <a:latin typeface="Noto Sans" panose="020B0502040504020204" pitchFamily="34" charset="0"/>
              </a:rPr>
              <a:t>seguidores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podrían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confundir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su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opinión</a:t>
            </a:r>
            <a:r>
              <a:rPr lang="en-US" sz="2000" dirty="0">
                <a:latin typeface="Noto Sans" panose="020B0502040504020204" pitchFamily="34" charset="0"/>
              </a:rPr>
              <a:t> con la </a:t>
            </a:r>
            <a:r>
              <a:rPr lang="en-US" sz="2000" dirty="0" err="1">
                <a:latin typeface="Noto Sans" panose="020B0502040504020204" pitchFamily="34" charset="0"/>
              </a:rPr>
              <a:t>posición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oficial</a:t>
            </a:r>
            <a:r>
              <a:rPr lang="en-US" sz="2000" dirty="0">
                <a:latin typeface="Noto Sans" panose="020B0502040504020204" pitchFamily="34" charset="0"/>
              </a:rPr>
              <a:t> de la </a:t>
            </a:r>
            <a:r>
              <a:rPr lang="en-US" sz="2000" dirty="0" err="1">
                <a:latin typeface="Noto Sans" panose="020B0502040504020204" pitchFamily="34" charset="0"/>
              </a:rPr>
              <a:t>iglesia</a:t>
            </a:r>
            <a:r>
              <a:rPr lang="en-US" sz="2000" dirty="0">
                <a:latin typeface="Noto Sans" panose="020B0502040504020204" pitchFamily="34" charset="0"/>
              </a:rPr>
              <a:t>. </a:t>
            </a:r>
          </a:p>
        </p:txBody>
      </p:sp>
      <p:sp>
        <p:nvSpPr>
          <p:cNvPr id="4" name="object 4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144C3F-274A-4345-8B25-1A0E89044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524000"/>
            <a:ext cx="3886200" cy="27473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712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6DF294-7EEB-4896-838D-BD4D991EBB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24" b="3479"/>
          <a:stretch/>
        </p:blipFill>
        <p:spPr>
          <a:xfrm>
            <a:off x="1295400" y="1373880"/>
            <a:ext cx="7868988" cy="531138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22E7A38-6FE1-4EB8-AF4B-BFB95E27B834}"/>
              </a:ext>
            </a:extLst>
          </p:cNvPr>
          <p:cNvSpPr txBox="1">
            <a:spLocks/>
          </p:cNvSpPr>
          <p:nvPr/>
        </p:nvSpPr>
        <p:spPr>
          <a:xfrm>
            <a:off x="506403" y="381000"/>
            <a:ext cx="10058400" cy="1450757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kern="0" dirty="0">
                <a:solidFill>
                  <a:schemeClr val="tx2"/>
                </a:solidFill>
                <a:latin typeface="Noto Sans" panose="020B0502040504020204" pitchFamily="34" charset="0"/>
              </a:rPr>
              <a:t>Las </a:t>
            </a:r>
            <a:r>
              <a:rPr lang="en-US" sz="3000" kern="0" dirty="0" err="1">
                <a:solidFill>
                  <a:schemeClr val="tx2"/>
                </a:solidFill>
                <a:latin typeface="Noto Sans" panose="020B0502040504020204" pitchFamily="34" charset="0"/>
              </a:rPr>
              <a:t>imágenes</a:t>
            </a:r>
            <a:r>
              <a:rPr lang="en-US" sz="3000" kern="0" dirty="0">
                <a:solidFill>
                  <a:schemeClr val="tx2"/>
                </a:solidFill>
                <a:latin typeface="Noto Sans" panose="020B0502040504020204" pitchFamily="34" charset="0"/>
              </a:rPr>
              <a:t> y el </a:t>
            </a:r>
            <a:r>
              <a:rPr lang="en-US" sz="3000" kern="0" dirty="0" err="1">
                <a:solidFill>
                  <a:schemeClr val="tx2"/>
                </a:solidFill>
                <a:latin typeface="Noto Sans" panose="020B0502040504020204" pitchFamily="34" charset="0"/>
              </a:rPr>
              <a:t>lenguaje</a:t>
            </a:r>
            <a:r>
              <a:rPr lang="en-US" sz="3000" b="1" kern="0" dirty="0">
                <a:solidFill>
                  <a:schemeClr val="tx2"/>
                </a:solidFill>
                <a:latin typeface="Noto Sans" panose="020B0502040504020204" pitchFamily="34" charset="0"/>
              </a:rPr>
              <a:t> </a:t>
            </a:r>
            <a:endParaRPr lang="en-US" sz="3000" kern="0" dirty="0">
              <a:solidFill>
                <a:schemeClr val="tx2"/>
              </a:solidFill>
              <a:latin typeface="Noto Sans" panose="020B0502040504020204" pitchFamily="34" charset="0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833B185F-1A71-4DEC-8C56-1BDE7242B2B1}"/>
              </a:ext>
            </a:extLst>
          </p:cNvPr>
          <p:cNvSpPr txBox="1">
            <a:spLocks/>
          </p:cNvSpPr>
          <p:nvPr/>
        </p:nvSpPr>
        <p:spPr>
          <a:xfrm>
            <a:off x="304800" y="6172200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  <a:tabLst>
                <a:tab pos="1645285" algn="l"/>
              </a:tabLst>
            </a:pPr>
            <a:r>
              <a:rPr lang="en-US" sz="2550" kern="0" spc="355">
                <a:solidFill>
                  <a:srgbClr val="808285"/>
                </a:solidFill>
              </a:rPr>
              <a:t>SDAdata.org</a:t>
            </a:r>
            <a:endParaRPr lang="en-US" sz="2550" kern="0" dirty="0">
              <a:solidFill>
                <a:sysClr val="windowText" lastClr="000000"/>
              </a:solidFill>
              <a:latin typeface="Noto Sans"/>
              <a:cs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230873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5FB8CC-DC83-4E92-973B-38DB029189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9"/>
          <a:stretch/>
        </p:blipFill>
        <p:spPr>
          <a:xfrm>
            <a:off x="970" y="-1"/>
            <a:ext cx="10575844" cy="68580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789FAB6-D166-4AB0-9495-37F976F85950}"/>
              </a:ext>
            </a:extLst>
          </p:cNvPr>
          <p:cNvSpPr/>
          <p:nvPr/>
        </p:nvSpPr>
        <p:spPr>
          <a:xfrm>
            <a:off x="152400" y="228600"/>
            <a:ext cx="4876800" cy="1447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400" b="1" dirty="0" err="1">
                <a:latin typeface="Noto Sans" panose="020B0502040504020204" pitchFamily="34" charset="0"/>
              </a:rPr>
              <a:t>Su</a:t>
            </a:r>
            <a:r>
              <a:rPr lang="en-US" sz="2400" b="1" dirty="0">
                <a:latin typeface="Noto Sans" panose="020B0502040504020204" pitchFamily="34" charset="0"/>
              </a:rPr>
              <a:t> </a:t>
            </a:r>
            <a:r>
              <a:rPr lang="en-US" sz="2400" b="1" dirty="0" err="1">
                <a:latin typeface="Noto Sans" panose="020B0502040504020204" pitchFamily="34" charset="0"/>
              </a:rPr>
              <a:t>actividad</a:t>
            </a:r>
            <a:r>
              <a:rPr lang="en-US" sz="2400" b="1" dirty="0">
                <a:latin typeface="Noto Sans" panose="020B0502040504020204" pitchFamily="34" charset="0"/>
              </a:rPr>
              <a:t> </a:t>
            </a:r>
            <a:r>
              <a:rPr lang="en-US" sz="2400" b="1" dirty="0" err="1">
                <a:latin typeface="Noto Sans" panose="020B0502040504020204" pitchFamily="34" charset="0"/>
              </a:rPr>
              <a:t>en</a:t>
            </a:r>
            <a:r>
              <a:rPr lang="en-US" sz="2400" b="1" dirty="0">
                <a:latin typeface="Noto Sans" panose="020B0502040504020204" pitchFamily="34" charset="0"/>
              </a:rPr>
              <a:t> los </a:t>
            </a:r>
            <a:r>
              <a:rPr lang="en-US" sz="2400" b="1" dirty="0" err="1">
                <a:latin typeface="Noto Sans" panose="020B0502040504020204" pitchFamily="34" charset="0"/>
              </a:rPr>
              <a:t>medios</a:t>
            </a:r>
            <a:r>
              <a:rPr lang="en-US" sz="2400" b="1" dirty="0">
                <a:latin typeface="Noto Sans" panose="020B0502040504020204" pitchFamily="34" charset="0"/>
              </a:rPr>
              <a:t> </a:t>
            </a:r>
            <a:r>
              <a:rPr lang="en-US" sz="2400" b="1" dirty="0" err="1">
                <a:latin typeface="Noto Sans" panose="020B0502040504020204" pitchFamily="34" charset="0"/>
              </a:rPr>
              <a:t>sociales</a:t>
            </a:r>
            <a:r>
              <a:rPr lang="en-US" sz="2400" b="1" dirty="0">
                <a:latin typeface="Noto Sans" panose="020B0502040504020204" pitchFamily="34" charset="0"/>
              </a:rPr>
              <a:t> </a:t>
            </a:r>
            <a:r>
              <a:rPr lang="en-US" sz="2400" b="1" dirty="0" err="1">
                <a:latin typeface="Noto Sans" panose="020B0502040504020204" pitchFamily="34" charset="0"/>
              </a:rPr>
              <a:t>puede</a:t>
            </a:r>
            <a:r>
              <a:rPr lang="en-US" sz="2400" b="1" dirty="0">
                <a:latin typeface="Noto Sans" panose="020B0502040504020204" pitchFamily="34" charset="0"/>
              </a:rPr>
              <a:t> </a:t>
            </a:r>
            <a:r>
              <a:rPr lang="en-US" sz="2400" b="1" dirty="0" err="1">
                <a:latin typeface="Noto Sans" panose="020B0502040504020204" pitchFamily="34" charset="0"/>
              </a:rPr>
              <a:t>afectar</a:t>
            </a:r>
            <a:r>
              <a:rPr lang="en-US" sz="2400" b="1" dirty="0">
                <a:latin typeface="Noto Sans" panose="020B0502040504020204" pitchFamily="34" charset="0"/>
              </a:rPr>
              <a:t> sus </a:t>
            </a:r>
            <a:r>
              <a:rPr lang="en-US" sz="2400" b="1" dirty="0" err="1">
                <a:latin typeface="Noto Sans" panose="020B0502040504020204" pitchFamily="34" charset="0"/>
              </a:rPr>
              <a:t>futuros</a:t>
            </a:r>
            <a:r>
              <a:rPr lang="en-US" sz="2400" b="1" dirty="0">
                <a:latin typeface="Noto Sans" panose="020B0502040504020204" pitchFamily="34" charset="0"/>
              </a:rPr>
              <a:t> </a:t>
            </a:r>
            <a:r>
              <a:rPr lang="en-US" sz="2400" b="1" dirty="0" err="1">
                <a:latin typeface="Noto Sans" panose="020B0502040504020204" pitchFamily="34" charset="0"/>
              </a:rPr>
              <a:t>empleos</a:t>
            </a:r>
            <a:r>
              <a:rPr lang="en-US" sz="2400" b="1" dirty="0">
                <a:latin typeface="Noto Sans" panose="020B0502040504020204" pitchFamily="34" charset="0"/>
              </a:rPr>
              <a:t>.</a:t>
            </a:r>
            <a:endParaRPr lang="en-US" sz="2400" dirty="0"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3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2753" y="383341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645285" algn="l"/>
              </a:tabLst>
            </a:pPr>
            <a:r>
              <a:rPr lang="en-US" sz="2550" b="0" spc="355" dirty="0">
                <a:solidFill>
                  <a:srgbClr val="808285"/>
                </a:solidFill>
              </a:rPr>
              <a:t>SDAdata.org</a:t>
            </a:r>
            <a:endParaRPr sz="2550" dirty="0">
              <a:latin typeface="Noto Sans"/>
              <a:cs typeface="Noto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03A2AB-1CDB-4996-A1F5-0970DE89A9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6" t="4282" r="61959" b="78630"/>
          <a:stretch/>
        </p:blipFill>
        <p:spPr>
          <a:xfrm>
            <a:off x="381000" y="4114800"/>
            <a:ext cx="5029200" cy="244392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09800" y="821725"/>
            <a:ext cx="9054758" cy="2861680"/>
          </a:xfrm>
          <a:prstGeom prst="rect">
            <a:avLst/>
          </a:prstGeom>
        </p:spPr>
        <p:txBody>
          <a:bodyPr vert="horz" wrap="square" lIns="0" tIns="2432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14"/>
              </a:spcBef>
              <a:tabLst>
                <a:tab pos="2417445" algn="l"/>
              </a:tabLst>
            </a:pPr>
            <a:r>
              <a:rPr lang="en-US" sz="3000" b="1" spc="200" dirty="0">
                <a:solidFill>
                  <a:srgbClr val="003E6A"/>
                </a:solidFill>
                <a:latin typeface="Noto Sans"/>
                <a:cs typeface="Noto Sans"/>
              </a:rPr>
              <a:t>Evite los </a:t>
            </a:r>
            <a:r>
              <a:rPr lang="en-US" sz="3000" b="1" spc="200" dirty="0" err="1">
                <a:solidFill>
                  <a:srgbClr val="003E6A"/>
                </a:solidFill>
                <a:latin typeface="Noto Sans"/>
                <a:cs typeface="Noto Sans"/>
              </a:rPr>
              <a:t>conflictos</a:t>
            </a:r>
            <a:r>
              <a:rPr lang="en-US" sz="3000" b="1" spc="200" dirty="0">
                <a:solidFill>
                  <a:srgbClr val="003E6A"/>
                </a:solidFill>
                <a:latin typeface="Noto Sans"/>
                <a:cs typeface="Noto Sans"/>
              </a:rPr>
              <a:t>:</a:t>
            </a:r>
            <a:endParaRPr sz="3000" dirty="0">
              <a:latin typeface="Noto Sans"/>
              <a:cs typeface="Noto Sans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 </a:t>
            </a:r>
            <a:r>
              <a:rPr lang="en-US" sz="2000" dirty="0" err="1">
                <a:latin typeface="Noto Sans" panose="020B0502040504020204" pitchFamily="34" charset="0"/>
              </a:rPr>
              <a:t>Lleve</a:t>
            </a:r>
            <a:r>
              <a:rPr lang="en-US" sz="2000" dirty="0">
                <a:latin typeface="Noto Sans" panose="020B0502040504020204" pitchFamily="34" charset="0"/>
              </a:rPr>
              <a:t> la </a:t>
            </a:r>
            <a:r>
              <a:rPr lang="en-US" sz="2000" dirty="0" err="1">
                <a:latin typeface="Noto Sans" panose="020B0502040504020204" pitchFamily="34" charset="0"/>
              </a:rPr>
              <a:t>discusión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fuera</a:t>
            </a:r>
            <a:r>
              <a:rPr lang="en-US" sz="2000" dirty="0">
                <a:latin typeface="Noto Sans" panose="020B0502040504020204" pitchFamily="34" charset="0"/>
              </a:rPr>
              <a:t> de Internet.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Tenga</a:t>
            </a:r>
            <a:r>
              <a:rPr lang="en-US" sz="2000" dirty="0">
                <a:latin typeface="Noto Sans" panose="020B0502040504020204" pitchFamily="34" charset="0"/>
              </a:rPr>
              <a:t> una </a:t>
            </a:r>
            <a:r>
              <a:rPr lang="en-US" sz="2000" dirty="0" err="1">
                <a:latin typeface="Noto Sans" panose="020B0502040504020204" pitchFamily="34" charset="0"/>
              </a:rPr>
              <a:t>discusión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privada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Noto Sans" panose="020B0502040504020204" pitchFamily="34" charset="0"/>
              </a:rPr>
              <a:t> No </a:t>
            </a:r>
            <a:r>
              <a:rPr lang="en-US" sz="2000" dirty="0" err="1">
                <a:latin typeface="Noto Sans" panose="020B0502040504020204" pitchFamily="34" charset="0"/>
              </a:rPr>
              <a:t>responda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Muestre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siempre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respeto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En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caso</a:t>
            </a:r>
            <a:r>
              <a:rPr lang="en-US" sz="2000" dirty="0">
                <a:latin typeface="Noto Sans" panose="020B0502040504020204" pitchFamily="34" charset="0"/>
              </a:rPr>
              <a:t> de </a:t>
            </a:r>
            <a:r>
              <a:rPr lang="en-US" sz="2000" dirty="0" err="1">
                <a:latin typeface="Noto Sans" panose="020B0502040504020204" pitchFamily="34" charset="0"/>
              </a:rPr>
              <a:t>tratar</a:t>
            </a:r>
            <a:r>
              <a:rPr lang="en-US" sz="2000" dirty="0">
                <a:latin typeface="Noto Sans" panose="020B0502040504020204" pitchFamily="34" charset="0"/>
              </a:rPr>
              <a:t> con </a:t>
            </a:r>
            <a:r>
              <a:rPr lang="en-US" sz="2000" dirty="0" err="1">
                <a:latin typeface="Noto Sans" panose="020B0502040504020204" pitchFamily="34" charset="0"/>
              </a:rPr>
              <a:t>provocadores</a:t>
            </a:r>
            <a:r>
              <a:rPr lang="en-US" sz="2000" dirty="0">
                <a:latin typeface="Noto Sans" panose="020B0502040504020204" pitchFamily="34" charset="0"/>
              </a:rPr>
              <a:t> o </a:t>
            </a:r>
            <a:r>
              <a:rPr lang="en-US" sz="2000" dirty="0" err="1">
                <a:latin typeface="Noto Sans" panose="020B0502040504020204" pitchFamily="34" charset="0"/>
              </a:rPr>
              <a:t>pendencieros</a:t>
            </a:r>
            <a:r>
              <a:rPr lang="en-US" sz="2000" dirty="0">
                <a:latin typeface="Noto Sans" panose="020B0502040504020204" pitchFamily="34" charset="0"/>
              </a:rPr>
              <a:t>, </a:t>
            </a:r>
            <a:r>
              <a:rPr lang="en-US" sz="2000" dirty="0" err="1">
                <a:latin typeface="Noto Sans" panose="020B0502040504020204" pitchFamily="34" charset="0"/>
              </a:rPr>
              <a:t>simplemente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bloquéelos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latin typeface="Noto Sans" panose="020B0502040504020204" pitchFamily="34" charset="0"/>
            </a:endParaRPr>
          </a:p>
          <a:p>
            <a:r>
              <a:rPr lang="en-US" sz="2000" b="1" dirty="0">
                <a:latin typeface="Noto Sans" panose="020B0502040504020204" pitchFamily="34" charset="0"/>
              </a:rPr>
              <a:t>¿No </a:t>
            </a:r>
            <a:r>
              <a:rPr lang="en-US" sz="2000" b="1" dirty="0" err="1">
                <a:latin typeface="Noto Sans" panose="020B0502040504020204" pitchFamily="34" charset="0"/>
              </a:rPr>
              <a:t>está</a:t>
            </a:r>
            <a:r>
              <a:rPr lang="en-US" sz="2000" b="1" dirty="0">
                <a:latin typeface="Noto Sans" panose="020B0502040504020204" pitchFamily="34" charset="0"/>
              </a:rPr>
              <a:t> </a:t>
            </a:r>
            <a:r>
              <a:rPr lang="en-US" sz="2000" b="1" dirty="0" err="1">
                <a:latin typeface="Noto Sans" panose="020B0502040504020204" pitchFamily="34" charset="0"/>
              </a:rPr>
              <a:t>seguro</a:t>
            </a:r>
            <a:r>
              <a:rPr lang="en-US" sz="2000" b="1" dirty="0">
                <a:latin typeface="Noto Sans" panose="020B0502040504020204" pitchFamily="34" charset="0"/>
              </a:rPr>
              <a:t> de </a:t>
            </a:r>
            <a:r>
              <a:rPr lang="en-US" sz="2000" b="1" dirty="0" err="1">
                <a:latin typeface="Noto Sans" panose="020B0502040504020204" pitchFamily="34" charset="0"/>
              </a:rPr>
              <a:t>cómo</a:t>
            </a:r>
            <a:r>
              <a:rPr lang="en-US" sz="2000" b="1" dirty="0">
                <a:latin typeface="Noto Sans" panose="020B0502040504020204" pitchFamily="34" charset="0"/>
              </a:rPr>
              <a:t> responder? Use </a:t>
            </a:r>
            <a:r>
              <a:rPr lang="en-US" sz="2000" b="1" dirty="0" err="1">
                <a:latin typeface="Noto Sans" panose="020B0502040504020204" pitchFamily="34" charset="0"/>
              </a:rPr>
              <a:t>esta</a:t>
            </a:r>
            <a:r>
              <a:rPr lang="en-US" sz="2000" b="1" dirty="0">
                <a:latin typeface="Noto Sans" panose="020B0502040504020204" pitchFamily="34" charset="0"/>
              </a:rPr>
              <a:t> </a:t>
            </a:r>
            <a:r>
              <a:rPr lang="en-US" sz="2000" b="1" dirty="0" err="1">
                <a:latin typeface="Noto Sans" panose="020B0502040504020204" pitchFamily="34" charset="0"/>
              </a:rPr>
              <a:t>infografía</a:t>
            </a:r>
            <a:r>
              <a:rPr lang="en-US" sz="2000" b="1" dirty="0">
                <a:latin typeface="Noto Sans" panose="020B0502040504020204" pitchFamily="34" charset="0"/>
              </a:rPr>
              <a:t>: </a:t>
            </a:r>
            <a:r>
              <a:rPr lang="en-US" sz="2000" b="1" dirty="0">
                <a:solidFill>
                  <a:srgbClr val="C0504D"/>
                </a:solidFill>
                <a:latin typeface="Noto Sans" panose="020B0502040504020204" pitchFamily="34" charset="0"/>
              </a:rPr>
              <a:t>goo.gl/EJMTDc</a:t>
            </a:r>
          </a:p>
        </p:txBody>
      </p:sp>
    </p:spTree>
    <p:extLst>
      <p:ext uri="{BB962C8B-B14F-4D97-AF65-F5344CB8AC3E}">
        <p14:creationId xmlns:p14="http://schemas.microsoft.com/office/powerpoint/2010/main" val="74049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576814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61E798-A65E-4F47-BE09-491DD67E82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76814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789FAB6-D166-4AB0-9495-37F976F85950}"/>
              </a:ext>
            </a:extLst>
          </p:cNvPr>
          <p:cNvSpPr/>
          <p:nvPr/>
        </p:nvSpPr>
        <p:spPr>
          <a:xfrm>
            <a:off x="76200" y="304800"/>
            <a:ext cx="10134600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b="1" dirty="0">
                <a:latin typeface="Noto Sans" panose="020B0502040504020204" pitchFamily="34" charset="0"/>
              </a:rPr>
              <a:t>85%+ </a:t>
            </a:r>
            <a:r>
              <a:rPr lang="en-US" dirty="0">
                <a:latin typeface="Noto Sans" panose="020B0502040504020204" pitchFamily="34" charset="0"/>
              </a:rPr>
              <a:t>de las </a:t>
            </a:r>
            <a:r>
              <a:rPr lang="en-US" dirty="0" err="1">
                <a:latin typeface="Noto Sans" panose="020B0502040504020204" pitchFamily="34" charset="0"/>
              </a:rPr>
              <a:t>publicaciones</a:t>
            </a:r>
            <a:r>
              <a:rPr lang="en-US" dirty="0">
                <a:latin typeface="Noto Sans" panose="020B0502040504020204" pitchFamily="34" charset="0"/>
              </a:rPr>
              <a:t> </a:t>
            </a:r>
            <a:r>
              <a:rPr lang="en-US" dirty="0" err="1">
                <a:latin typeface="Noto Sans" panose="020B0502040504020204" pitchFamily="34" charset="0"/>
              </a:rPr>
              <a:t>en</a:t>
            </a:r>
            <a:r>
              <a:rPr lang="en-US" dirty="0">
                <a:latin typeface="Noto Sans" panose="020B0502040504020204" pitchFamily="34" charset="0"/>
              </a:rPr>
              <a:t> los </a:t>
            </a:r>
            <a:r>
              <a:rPr lang="en-US" dirty="0" err="1">
                <a:latin typeface="Noto Sans" panose="020B0502040504020204" pitchFamily="34" charset="0"/>
              </a:rPr>
              <a:t>medios</a:t>
            </a:r>
            <a:r>
              <a:rPr lang="en-US" dirty="0">
                <a:latin typeface="Noto Sans" panose="020B0502040504020204" pitchFamily="34" charset="0"/>
              </a:rPr>
              <a:t> </a:t>
            </a:r>
            <a:r>
              <a:rPr lang="en-US" dirty="0" err="1">
                <a:latin typeface="Noto Sans" panose="020B0502040504020204" pitchFamily="34" charset="0"/>
              </a:rPr>
              <a:t>sociales</a:t>
            </a:r>
            <a:r>
              <a:rPr lang="en-US" dirty="0">
                <a:latin typeface="Noto Sans" panose="020B0502040504020204" pitchFamily="34" charset="0"/>
              </a:rPr>
              <a:t> </a:t>
            </a:r>
            <a:r>
              <a:rPr lang="en-US" dirty="0" err="1">
                <a:latin typeface="Noto Sans" panose="020B0502040504020204" pitchFamily="34" charset="0"/>
              </a:rPr>
              <a:t>jamás</a:t>
            </a:r>
            <a:r>
              <a:rPr lang="en-US" dirty="0">
                <a:latin typeface="Noto Sans" panose="020B0502040504020204" pitchFamily="34" charset="0"/>
              </a:rPr>
              <a:t> </a:t>
            </a:r>
            <a:r>
              <a:rPr lang="en-US" dirty="0" err="1">
                <a:latin typeface="Noto Sans" panose="020B0502040504020204" pitchFamily="34" charset="0"/>
              </a:rPr>
              <a:t>cambiarán</a:t>
            </a:r>
            <a:r>
              <a:rPr lang="en-US" dirty="0">
                <a:latin typeface="Noto Sans" panose="020B0502040504020204" pitchFamily="34" charset="0"/>
              </a:rPr>
              <a:t> de </a:t>
            </a:r>
            <a:r>
              <a:rPr lang="en-US" dirty="0" err="1">
                <a:latin typeface="Noto Sans" panose="020B0502040504020204" pitchFamily="34" charset="0"/>
              </a:rPr>
              <a:t>parecer</a:t>
            </a:r>
            <a:r>
              <a:rPr lang="en-US" dirty="0">
                <a:latin typeface="Noto Sans" panose="020B0502040504020204" pitchFamily="34" charset="0"/>
              </a:rPr>
              <a:t>.  </a:t>
            </a:r>
          </a:p>
          <a:p>
            <a:pPr lvl="0"/>
            <a:r>
              <a:rPr lang="en-US" b="1" dirty="0">
                <a:latin typeface="Noto Sans" panose="020B0502040504020204" pitchFamily="34" charset="0"/>
              </a:rPr>
              <a:t>67% </a:t>
            </a:r>
            <a:r>
              <a:rPr lang="en-US" dirty="0" err="1">
                <a:latin typeface="Noto Sans" panose="020B0502040504020204" pitchFamily="34" charset="0"/>
              </a:rPr>
              <a:t>sintió</a:t>
            </a:r>
            <a:r>
              <a:rPr lang="en-US" dirty="0">
                <a:latin typeface="Noto Sans" panose="020B0502040504020204" pitchFamily="34" charset="0"/>
              </a:rPr>
              <a:t> que los </a:t>
            </a:r>
            <a:r>
              <a:rPr lang="en-US" dirty="0" err="1">
                <a:latin typeface="Noto Sans" panose="020B0502040504020204" pitchFamily="34" charset="0"/>
              </a:rPr>
              <a:t>medios</a:t>
            </a:r>
            <a:r>
              <a:rPr lang="en-US" dirty="0">
                <a:latin typeface="Noto Sans" panose="020B0502040504020204" pitchFamily="34" charset="0"/>
              </a:rPr>
              <a:t> </a:t>
            </a:r>
            <a:r>
              <a:rPr lang="en-US" dirty="0" err="1">
                <a:latin typeface="Noto Sans" panose="020B0502040504020204" pitchFamily="34" charset="0"/>
              </a:rPr>
              <a:t>sociales</a:t>
            </a:r>
            <a:r>
              <a:rPr lang="en-US" dirty="0">
                <a:latin typeface="Noto Sans" panose="020B0502040504020204" pitchFamily="34" charset="0"/>
              </a:rPr>
              <a:t> no </a:t>
            </a:r>
            <a:r>
              <a:rPr lang="en-US" dirty="0" err="1">
                <a:latin typeface="Noto Sans" panose="020B0502040504020204" pitchFamily="34" charset="0"/>
              </a:rPr>
              <a:t>eran</a:t>
            </a:r>
            <a:r>
              <a:rPr lang="en-US" dirty="0">
                <a:latin typeface="Noto Sans" panose="020B0502040504020204" pitchFamily="34" charset="0"/>
              </a:rPr>
              <a:t> el </a:t>
            </a:r>
            <a:r>
              <a:rPr lang="en-US" dirty="0" err="1">
                <a:latin typeface="Noto Sans" panose="020B0502040504020204" pitchFamily="34" charset="0"/>
              </a:rPr>
              <a:t>lugar</a:t>
            </a:r>
            <a:r>
              <a:rPr lang="en-US" dirty="0">
                <a:latin typeface="Noto Sans" panose="020B0502040504020204" pitchFamily="34" charset="0"/>
              </a:rPr>
              <a:t> </a:t>
            </a:r>
            <a:r>
              <a:rPr lang="en-US" dirty="0" err="1">
                <a:latin typeface="Noto Sans" panose="020B0502040504020204" pitchFamily="34" charset="0"/>
              </a:rPr>
              <a:t>apropiado</a:t>
            </a:r>
            <a:r>
              <a:rPr lang="en-US" dirty="0">
                <a:latin typeface="Noto Sans" panose="020B0502040504020204" pitchFamily="34" charset="0"/>
              </a:rPr>
              <a:t> para </a:t>
            </a:r>
            <a:r>
              <a:rPr lang="en-US" dirty="0" err="1">
                <a:latin typeface="Noto Sans" panose="020B0502040504020204" pitchFamily="34" charset="0"/>
              </a:rPr>
              <a:t>discutir</a:t>
            </a:r>
            <a:r>
              <a:rPr lang="en-US" dirty="0">
                <a:latin typeface="Noto Sans" panose="020B0502040504020204" pitchFamily="34" charset="0"/>
              </a:rPr>
              <a:t> </a:t>
            </a:r>
            <a:r>
              <a:rPr lang="en-US" dirty="0" err="1">
                <a:latin typeface="Noto Sans" panose="020B0502040504020204" pitchFamily="34" charset="0"/>
              </a:rPr>
              <a:t>política</a:t>
            </a:r>
            <a:r>
              <a:rPr lang="en-US" dirty="0">
                <a:latin typeface="Noto Sans" panose="020B0502040504020204" pitchFamily="34" charset="0"/>
              </a:rPr>
              <a:t>.</a:t>
            </a:r>
          </a:p>
          <a:p>
            <a:pPr lvl="0"/>
            <a:r>
              <a:rPr lang="en-US" dirty="0">
                <a:latin typeface="Noto Sans" panose="020B0502040504020204" pitchFamily="34" charset="0"/>
              </a:rPr>
              <a:t>(</a:t>
            </a:r>
            <a:r>
              <a:rPr lang="en-US" dirty="0" err="1">
                <a:latin typeface="Noto Sans" panose="020B0502040504020204" pitchFamily="34" charset="0"/>
              </a:rPr>
              <a:t>Compañía</a:t>
            </a:r>
            <a:r>
              <a:rPr lang="en-US" dirty="0">
                <a:latin typeface="Noto Sans" panose="020B0502040504020204" pitchFamily="34" charset="0"/>
              </a:rPr>
              <a:t> de </a:t>
            </a:r>
            <a:r>
              <a:rPr lang="en-US" dirty="0" err="1">
                <a:latin typeface="Noto Sans" panose="020B0502040504020204" pitchFamily="34" charset="0"/>
              </a:rPr>
              <a:t>promoción</a:t>
            </a:r>
            <a:r>
              <a:rPr lang="en-US" dirty="0">
                <a:latin typeface="Noto Sans" panose="020B0502040504020204" pitchFamily="34" charset="0"/>
              </a:rPr>
              <a:t> de </a:t>
            </a:r>
            <a:r>
              <a:rPr lang="en-US" dirty="0" err="1">
                <a:latin typeface="Noto Sans" panose="020B0502040504020204" pitchFamily="34" charset="0"/>
              </a:rPr>
              <a:t>medios</a:t>
            </a:r>
            <a:r>
              <a:rPr lang="en-US" dirty="0">
                <a:latin typeface="Noto Sans" panose="020B0502040504020204" pitchFamily="34" charset="0"/>
              </a:rPr>
              <a:t> </a:t>
            </a:r>
            <a:r>
              <a:rPr lang="en-US" dirty="0" err="1">
                <a:latin typeface="Noto Sans" panose="020B0502040504020204" pitchFamily="34" charset="0"/>
              </a:rPr>
              <a:t>sociales</a:t>
            </a:r>
            <a:r>
              <a:rPr lang="en-US" dirty="0">
                <a:latin typeface="Noto Sans" panose="020B0502040504020204" pitchFamily="34" charset="0"/>
              </a:rPr>
              <a:t> </a:t>
            </a:r>
            <a:r>
              <a:rPr lang="en-US" i="1" dirty="0" err="1">
                <a:latin typeface="Noto Sans" panose="020B0502040504020204" pitchFamily="34" charset="0"/>
              </a:rPr>
              <a:t>Rantic</a:t>
            </a:r>
            <a:r>
              <a:rPr lang="en-US" dirty="0">
                <a:latin typeface="Noto Sans" panose="020B050204050402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92786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149F685-4428-4B11-B487-DCA24FD2C827}"/>
              </a:ext>
            </a:extLst>
          </p:cNvPr>
          <p:cNvSpPr txBox="1">
            <a:spLocks/>
          </p:cNvSpPr>
          <p:nvPr/>
        </p:nvSpPr>
        <p:spPr>
          <a:xfrm>
            <a:off x="392753" y="383341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  <a:tabLst>
                <a:tab pos="1645285" algn="l"/>
              </a:tabLst>
            </a:pPr>
            <a:r>
              <a:rPr lang="en-US" sz="2550" kern="0" spc="355" dirty="0">
                <a:solidFill>
                  <a:srgbClr val="808285"/>
                </a:solidFill>
                <a:latin typeface="Noto Sans"/>
                <a:cs typeface="Noto Sans"/>
              </a:rPr>
              <a:t>SDAdata.org</a:t>
            </a:r>
            <a:endParaRPr lang="en-US" sz="2550" kern="0" dirty="0">
              <a:solidFill>
                <a:sysClr val="windowText" lastClr="000000"/>
              </a:solidFill>
              <a:latin typeface="Noto Sans"/>
              <a:cs typeface="Noto San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FD40EB5-E38C-4921-8E41-F24CF72C15C5}"/>
              </a:ext>
            </a:extLst>
          </p:cNvPr>
          <p:cNvSpPr txBox="1">
            <a:spLocks/>
          </p:cNvSpPr>
          <p:nvPr/>
        </p:nvSpPr>
        <p:spPr>
          <a:xfrm>
            <a:off x="914400" y="1676400"/>
            <a:ext cx="8878389" cy="2095841"/>
          </a:xfrm>
        </p:spPr>
        <p:txBody>
          <a:bodyPr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Noto Sans" panose="020B0502040504020204" pitchFamily="34" charset="0"/>
              </a:rPr>
              <a:t>¿</a:t>
            </a:r>
            <a:r>
              <a:rPr lang="en-US" sz="4000" dirty="0" err="1">
                <a:latin typeface="Noto Sans" panose="020B0502040504020204" pitchFamily="34" charset="0"/>
              </a:rPr>
              <a:t>Cuántas</a:t>
            </a:r>
            <a:r>
              <a:rPr lang="en-US" sz="4000" dirty="0">
                <a:latin typeface="Noto Sans" panose="020B0502040504020204" pitchFamily="34" charset="0"/>
              </a:rPr>
              <a:t> personas </a:t>
            </a:r>
            <a:r>
              <a:rPr lang="en-US" sz="4000" dirty="0" err="1">
                <a:latin typeface="Noto Sans" panose="020B0502040504020204" pitchFamily="34" charset="0"/>
              </a:rPr>
              <a:t>está</a:t>
            </a:r>
            <a:r>
              <a:rPr lang="en-US" sz="4000" dirty="0">
                <a:latin typeface="Noto Sans" panose="020B0502040504020204" pitchFamily="34" charset="0"/>
              </a:rPr>
              <a:t> </a:t>
            </a:r>
            <a:r>
              <a:rPr lang="en-US" sz="4000" dirty="0" err="1">
                <a:latin typeface="Noto Sans" panose="020B0502040504020204" pitchFamily="34" charset="0"/>
              </a:rPr>
              <a:t>usted</a:t>
            </a:r>
            <a:r>
              <a:rPr lang="en-US" sz="4000" dirty="0">
                <a:latin typeface="Noto Sans" panose="020B0502040504020204" pitchFamily="34" charset="0"/>
              </a:rPr>
              <a:t> </a:t>
            </a:r>
            <a:r>
              <a:rPr lang="en-US" sz="4000" dirty="0" err="1">
                <a:latin typeface="Noto Sans" panose="020B0502040504020204" pitchFamily="34" charset="0"/>
              </a:rPr>
              <a:t>dispuesto</a:t>
            </a:r>
            <a:r>
              <a:rPr lang="en-US" sz="4000" dirty="0">
                <a:latin typeface="Noto Sans" panose="020B0502040504020204" pitchFamily="34" charset="0"/>
              </a:rPr>
              <a:t> a </a:t>
            </a:r>
            <a:r>
              <a:rPr lang="en-US" sz="4000" dirty="0" err="1">
                <a:latin typeface="Noto Sans" panose="020B0502040504020204" pitchFamily="34" charset="0"/>
              </a:rPr>
              <a:t>sacar</a:t>
            </a:r>
            <a:r>
              <a:rPr lang="en-US" sz="4000" dirty="0">
                <a:latin typeface="Noto Sans" panose="020B0502040504020204" pitchFamily="34" charset="0"/>
              </a:rPr>
              <a:t> de la </a:t>
            </a:r>
            <a:r>
              <a:rPr lang="en-US" sz="4000" dirty="0" err="1">
                <a:latin typeface="Noto Sans" panose="020B0502040504020204" pitchFamily="34" charset="0"/>
              </a:rPr>
              <a:t>iglesia</a:t>
            </a:r>
            <a:r>
              <a:rPr lang="en-US" sz="4000" dirty="0">
                <a:latin typeface="Noto Sans" panose="020B0502040504020204" pitchFamily="34" charset="0"/>
              </a:rPr>
              <a:t> con </a:t>
            </a:r>
            <a:r>
              <a:rPr lang="en-US" sz="4000" dirty="0" err="1">
                <a:latin typeface="Noto Sans" panose="020B0502040504020204" pitchFamily="34" charset="0"/>
              </a:rPr>
              <a:t>tal</a:t>
            </a:r>
            <a:r>
              <a:rPr lang="en-US" sz="4000" dirty="0">
                <a:latin typeface="Noto Sans" panose="020B0502040504020204" pitchFamily="34" charset="0"/>
              </a:rPr>
              <a:t> de </a:t>
            </a:r>
            <a:r>
              <a:rPr lang="en-US" sz="4000" dirty="0" err="1">
                <a:latin typeface="Noto Sans" panose="020B0502040504020204" pitchFamily="34" charset="0"/>
              </a:rPr>
              <a:t>probar</a:t>
            </a:r>
            <a:r>
              <a:rPr lang="en-US" sz="4000" dirty="0">
                <a:latin typeface="Noto Sans" panose="020B0502040504020204" pitchFamily="34" charset="0"/>
              </a:rPr>
              <a:t> un punto o “</a:t>
            </a:r>
            <a:r>
              <a:rPr lang="en-US" sz="4000" b="1" dirty="0" err="1">
                <a:solidFill>
                  <a:srgbClr val="C0504D"/>
                </a:solidFill>
                <a:latin typeface="Noto Sans" panose="020B0502040504020204" pitchFamily="34" charset="0"/>
              </a:rPr>
              <a:t>gana</a:t>
            </a:r>
            <a:r>
              <a:rPr lang="en-US" sz="4000" b="1" dirty="0" err="1">
                <a:solidFill>
                  <a:schemeClr val="accent2"/>
                </a:solidFill>
                <a:latin typeface="Noto Sans" panose="020B0502040504020204" pitchFamily="34" charset="0"/>
              </a:rPr>
              <a:t>r</a:t>
            </a:r>
            <a:r>
              <a:rPr lang="en-US" sz="4000" dirty="0">
                <a:latin typeface="Noto Sans" panose="020B0502040504020204" pitchFamily="34" charset="0"/>
              </a:rPr>
              <a:t>” una </a:t>
            </a:r>
            <a:r>
              <a:rPr lang="en-US" sz="4000" dirty="0" err="1">
                <a:latin typeface="Noto Sans" panose="020B0502040504020204" pitchFamily="34" charset="0"/>
              </a:rPr>
              <a:t>discusión</a:t>
            </a:r>
            <a:r>
              <a:rPr lang="en-US" sz="4000" dirty="0">
                <a:latin typeface="Noto Sans" panose="020B0502040504020204" pitchFamily="34" charset="0"/>
              </a:rPr>
              <a:t>? </a:t>
            </a:r>
            <a:endParaRPr lang="en-US" sz="4000" kern="0" dirty="0">
              <a:solidFill>
                <a:schemeClr val="accent2"/>
              </a:solidFill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13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57829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30AF95-13A4-4705-865B-CD86E1DB8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7" y="0"/>
            <a:ext cx="46672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849CC1-C1C7-4738-A0E8-E2EF13EE6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999" y="0"/>
            <a:ext cx="46863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85E6EB-6EB2-4D04-8504-667C4B4BA808}"/>
              </a:ext>
            </a:extLst>
          </p:cNvPr>
          <p:cNvSpPr/>
          <p:nvPr/>
        </p:nvSpPr>
        <p:spPr>
          <a:xfrm>
            <a:off x="-76201" y="0"/>
            <a:ext cx="5968199" cy="990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b="1" dirty="0" err="1">
                <a:latin typeface="Noto Sans" panose="020B0502040504020204" pitchFamily="34" charset="0"/>
              </a:rPr>
              <a:t>Contar</a:t>
            </a:r>
            <a:r>
              <a:rPr lang="en-US" b="1" dirty="0">
                <a:latin typeface="Noto Sans" panose="020B0502040504020204" pitchFamily="34" charset="0"/>
              </a:rPr>
              <a:t> </a:t>
            </a:r>
            <a:r>
              <a:rPr lang="en-US" b="1" dirty="0" err="1">
                <a:latin typeface="Noto Sans" panose="020B0502040504020204" pitchFamily="34" charset="0"/>
              </a:rPr>
              <a:t>historias</a:t>
            </a:r>
            <a:r>
              <a:rPr lang="en-US" b="1" dirty="0">
                <a:latin typeface="Noto Sans" panose="020B0502040504020204" pitchFamily="34" charset="0"/>
              </a:rPr>
              <a:t> </a:t>
            </a:r>
            <a:r>
              <a:rPr lang="en-US" b="1" dirty="0" err="1">
                <a:latin typeface="Noto Sans" panose="020B0502040504020204" pitchFamily="34" charset="0"/>
              </a:rPr>
              <a:t>ayuda</a:t>
            </a:r>
            <a:r>
              <a:rPr lang="en-US" b="1" dirty="0">
                <a:latin typeface="Noto Sans" panose="020B0502040504020204" pitchFamily="34" charset="0"/>
              </a:rPr>
              <a:t> a </a:t>
            </a:r>
            <a:r>
              <a:rPr lang="en-US" b="1" dirty="0" err="1">
                <a:latin typeface="Noto Sans" panose="020B0502040504020204" pitchFamily="34" charset="0"/>
              </a:rPr>
              <a:t>salvar</a:t>
            </a:r>
            <a:r>
              <a:rPr lang="en-US" b="1" dirty="0">
                <a:latin typeface="Noto Sans" panose="020B0502040504020204" pitchFamily="34" charset="0"/>
              </a:rPr>
              <a:t> la </a:t>
            </a:r>
            <a:r>
              <a:rPr lang="en-US" b="1" dirty="0" err="1">
                <a:latin typeface="Noto Sans" panose="020B0502040504020204" pitchFamily="34" charset="0"/>
              </a:rPr>
              <a:t>brecha</a:t>
            </a:r>
            <a:r>
              <a:rPr lang="en-US" b="1" dirty="0">
                <a:latin typeface="Noto Sans" panose="020B0502040504020204" pitchFamily="34" charset="0"/>
              </a:rPr>
              <a:t> y </a:t>
            </a:r>
            <a:r>
              <a:rPr lang="en-US" b="1" dirty="0" err="1">
                <a:latin typeface="Noto Sans" panose="020B0502040504020204" pitchFamily="34" charset="0"/>
              </a:rPr>
              <a:t>derribar</a:t>
            </a:r>
            <a:r>
              <a:rPr lang="en-US" b="1" dirty="0">
                <a:latin typeface="Noto Sans" panose="020B0502040504020204" pitchFamily="34" charset="0"/>
              </a:rPr>
              <a:t> </a:t>
            </a:r>
            <a:r>
              <a:rPr lang="en-US" b="1" dirty="0" err="1">
                <a:latin typeface="Noto Sans" panose="020B0502040504020204" pitchFamily="34" charset="0"/>
              </a:rPr>
              <a:t>barreras</a:t>
            </a:r>
            <a:r>
              <a:rPr lang="en-US" b="1" dirty="0">
                <a:latin typeface="Noto Sans" panose="020B0502040504020204" pitchFamily="34" charset="0"/>
              </a:rPr>
              <a:t> para un mayor </a:t>
            </a:r>
            <a:r>
              <a:rPr lang="en-US" b="1" dirty="0" err="1">
                <a:latin typeface="Noto Sans" panose="020B0502040504020204" pitchFamily="34" charset="0"/>
              </a:rPr>
              <a:t>entendimiento</a:t>
            </a:r>
            <a:r>
              <a:rPr lang="en-US" b="1" dirty="0">
                <a:latin typeface="Noto Sans" panose="020B0502040504020204" pitchFamily="34" charset="0"/>
              </a:rPr>
              <a:t>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E478A9-17CD-4C46-ACBE-1050858483EE}"/>
              </a:ext>
            </a:extLst>
          </p:cNvPr>
          <p:cNvSpPr/>
          <p:nvPr/>
        </p:nvSpPr>
        <p:spPr>
          <a:xfrm>
            <a:off x="4495800" y="5867400"/>
            <a:ext cx="6082499" cy="990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Noto Sans" panose="020B0502040504020204" pitchFamily="34" charset="0"/>
              </a:rPr>
              <a:t>Para </a:t>
            </a:r>
            <a:r>
              <a:rPr lang="en-US" b="1" dirty="0" err="1">
                <a:latin typeface="Noto Sans" panose="020B0502040504020204" pitchFamily="34" charset="0"/>
              </a:rPr>
              <a:t>crear</a:t>
            </a:r>
            <a:r>
              <a:rPr lang="en-US" b="1" dirty="0">
                <a:latin typeface="Noto Sans" panose="020B0502040504020204" pitchFamily="34" charset="0"/>
              </a:rPr>
              <a:t> una </a:t>
            </a:r>
            <a:r>
              <a:rPr lang="en-US" b="1" dirty="0" err="1">
                <a:latin typeface="Noto Sans" panose="020B0502040504020204" pitchFamily="34" charset="0"/>
              </a:rPr>
              <a:t>conexión</a:t>
            </a:r>
            <a:r>
              <a:rPr lang="en-US" b="1" dirty="0">
                <a:latin typeface="Noto Sans" panose="020B0502040504020204" pitchFamily="34" charset="0"/>
              </a:rPr>
              <a:t> real, </a:t>
            </a:r>
            <a:r>
              <a:rPr lang="en-US" b="1" dirty="0" err="1">
                <a:latin typeface="Noto Sans" panose="020B0502040504020204" pitchFamily="34" charset="0"/>
              </a:rPr>
              <a:t>muéstrese</a:t>
            </a:r>
            <a:r>
              <a:rPr lang="en-US" b="1" dirty="0">
                <a:latin typeface="Noto Sans" panose="020B0502040504020204" pitchFamily="34" charset="0"/>
              </a:rPr>
              <a:t> vulnerable. </a:t>
            </a:r>
          </a:p>
          <a:p>
            <a:pPr algn="ctr"/>
            <a:r>
              <a:rPr lang="en-US" b="1" dirty="0">
                <a:latin typeface="Noto Sans" panose="020B0502040504020204" pitchFamily="34" charset="0"/>
              </a:rPr>
              <a:t>—</a:t>
            </a:r>
            <a:r>
              <a:rPr lang="en-US" dirty="0">
                <a:latin typeface="Noto Sans" panose="020B0502040504020204" pitchFamily="34" charset="0"/>
              </a:rPr>
              <a:t>Michael Simmons, </a:t>
            </a:r>
            <a:r>
              <a:rPr lang="en-US" i="1" dirty="0">
                <a:latin typeface="Noto Sans" panose="020B0502040504020204" pitchFamily="34" charset="0"/>
              </a:rPr>
              <a:t>Harvard Business Review</a:t>
            </a:r>
            <a:endParaRPr lang="en-US" b="1" i="1" dirty="0"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2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149F685-4428-4B11-B487-DCA24FD2C827}"/>
              </a:ext>
            </a:extLst>
          </p:cNvPr>
          <p:cNvSpPr txBox="1">
            <a:spLocks/>
          </p:cNvSpPr>
          <p:nvPr/>
        </p:nvSpPr>
        <p:spPr>
          <a:xfrm>
            <a:off x="392753" y="383341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  <a:tabLst>
                <a:tab pos="1645285" algn="l"/>
              </a:tabLst>
            </a:pPr>
            <a:r>
              <a:rPr lang="en-US" sz="2550" kern="0" spc="355" dirty="0">
                <a:solidFill>
                  <a:srgbClr val="808285"/>
                </a:solidFill>
                <a:latin typeface="Noto Sans"/>
                <a:cs typeface="Noto Sans"/>
              </a:rPr>
              <a:t>SDAdata.org</a:t>
            </a:r>
            <a:endParaRPr lang="en-US" sz="2550" kern="0" dirty="0">
              <a:solidFill>
                <a:sysClr val="windowText" lastClr="000000"/>
              </a:solidFill>
              <a:latin typeface="Noto Sans"/>
              <a:cs typeface="Noto San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FD40EB5-E38C-4921-8E41-F24CF72C15C5}"/>
              </a:ext>
            </a:extLst>
          </p:cNvPr>
          <p:cNvSpPr txBox="1">
            <a:spLocks/>
          </p:cNvSpPr>
          <p:nvPr/>
        </p:nvSpPr>
        <p:spPr>
          <a:xfrm>
            <a:off x="914400" y="2667000"/>
            <a:ext cx="8878389" cy="2095841"/>
          </a:xfrm>
        </p:spPr>
        <p:txBody>
          <a:bodyPr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Noto Sans" panose="020B0502040504020204" pitchFamily="34" charset="0"/>
              </a:rPr>
              <a:t>Para “</a:t>
            </a:r>
            <a:r>
              <a:rPr lang="en-US" sz="4000" b="1" dirty="0" err="1">
                <a:solidFill>
                  <a:srgbClr val="C0504D"/>
                </a:solidFill>
                <a:latin typeface="Noto Sans" panose="020B0502040504020204" pitchFamily="34" charset="0"/>
              </a:rPr>
              <a:t>gana</a:t>
            </a:r>
            <a:r>
              <a:rPr lang="en-US" sz="4000" b="1" dirty="0" err="1">
                <a:solidFill>
                  <a:schemeClr val="accent2"/>
                </a:solidFill>
                <a:latin typeface="Noto Sans" panose="020B0502040504020204" pitchFamily="34" charset="0"/>
              </a:rPr>
              <a:t>r</a:t>
            </a:r>
            <a:r>
              <a:rPr lang="en-US" sz="4000" dirty="0">
                <a:latin typeface="Noto Sans" panose="020B0502040504020204" pitchFamily="34" charset="0"/>
              </a:rPr>
              <a:t>” almas, </a:t>
            </a:r>
            <a:r>
              <a:rPr lang="en-US" sz="4000" dirty="0" err="1">
                <a:latin typeface="Noto Sans" panose="020B0502040504020204" pitchFamily="34" charset="0"/>
              </a:rPr>
              <a:t>tenemos</a:t>
            </a:r>
            <a:r>
              <a:rPr lang="en-US" sz="4000" dirty="0">
                <a:latin typeface="Noto Sans" panose="020B0502040504020204" pitchFamily="34" charset="0"/>
              </a:rPr>
              <a:t> que </a:t>
            </a:r>
            <a:r>
              <a:rPr lang="en-US" sz="4000" dirty="0" err="1">
                <a:latin typeface="Noto Sans" panose="020B0502040504020204" pitchFamily="34" charset="0"/>
              </a:rPr>
              <a:t>conectarnos</a:t>
            </a:r>
            <a:r>
              <a:rPr lang="en-US" sz="4000" dirty="0">
                <a:latin typeface="Noto Sans" panose="020B0502040504020204" pitchFamily="34" charset="0"/>
              </a:rPr>
              <a:t> con las </a:t>
            </a:r>
            <a:r>
              <a:rPr lang="en-US" sz="4000" dirty="0" err="1">
                <a:latin typeface="Noto Sans" panose="020B0502040504020204" pitchFamily="34" charset="0"/>
              </a:rPr>
              <a:t>experiencias</a:t>
            </a:r>
            <a:r>
              <a:rPr lang="en-US" sz="4000" dirty="0">
                <a:latin typeface="Noto Sans" panose="020B0502040504020204" pitchFamily="34" charset="0"/>
              </a:rPr>
              <a:t> de una persona. </a:t>
            </a:r>
            <a:endParaRPr lang="en-US" sz="4000" kern="0" dirty="0">
              <a:solidFill>
                <a:schemeClr val="accent2"/>
              </a:solidFill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36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02FC54-2B36-45A8-B047-4F9C30A23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85800"/>
            <a:ext cx="8928179" cy="6079378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149F685-4428-4B11-B487-DCA24FD2C827}"/>
              </a:ext>
            </a:extLst>
          </p:cNvPr>
          <p:cNvSpPr txBox="1">
            <a:spLocks/>
          </p:cNvSpPr>
          <p:nvPr/>
        </p:nvSpPr>
        <p:spPr>
          <a:xfrm>
            <a:off x="392753" y="383341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  <a:tabLst>
                <a:tab pos="1645285" algn="l"/>
              </a:tabLst>
            </a:pPr>
            <a:r>
              <a:rPr lang="en-US" sz="2550" kern="0" spc="355" dirty="0">
                <a:solidFill>
                  <a:srgbClr val="808285"/>
                </a:solidFill>
                <a:latin typeface="Noto Sans"/>
                <a:cs typeface="Noto Sans"/>
              </a:rPr>
              <a:t>SDAdata.org</a:t>
            </a:r>
            <a:endParaRPr lang="en-US" sz="2550" kern="0" dirty="0">
              <a:solidFill>
                <a:sysClr val="windowText" lastClr="000000"/>
              </a:solidFill>
              <a:latin typeface="Noto Sans"/>
              <a:cs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141169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149F685-4428-4B11-B487-DCA24FD2C827}"/>
              </a:ext>
            </a:extLst>
          </p:cNvPr>
          <p:cNvSpPr txBox="1">
            <a:spLocks/>
          </p:cNvSpPr>
          <p:nvPr/>
        </p:nvSpPr>
        <p:spPr>
          <a:xfrm>
            <a:off x="392753" y="383341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  <a:tabLst>
                <a:tab pos="1645285" algn="l"/>
              </a:tabLst>
            </a:pPr>
            <a:r>
              <a:rPr lang="en-US" sz="2550" kern="0" spc="355" dirty="0">
                <a:solidFill>
                  <a:srgbClr val="808285"/>
                </a:solidFill>
                <a:latin typeface="Noto Sans"/>
                <a:cs typeface="Noto Sans"/>
              </a:rPr>
              <a:t>SDAdata.org</a:t>
            </a:r>
            <a:endParaRPr lang="en-US" sz="2550" kern="0" dirty="0">
              <a:solidFill>
                <a:sysClr val="windowText" lastClr="000000"/>
              </a:solidFill>
              <a:latin typeface="Noto Sans"/>
              <a:cs typeface="Noto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F158F0-212D-40CD-BEA4-CF2F712F2A0C}"/>
              </a:ext>
            </a:extLst>
          </p:cNvPr>
          <p:cNvSpPr txBox="1"/>
          <p:nvPr/>
        </p:nvSpPr>
        <p:spPr>
          <a:xfrm>
            <a:off x="228600" y="1447800"/>
            <a:ext cx="10058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Noto Sans" panose="020B0502040504020204" pitchFamily="34" charset="0"/>
              </a:rPr>
              <a:t>“</a:t>
            </a:r>
            <a:r>
              <a:rPr lang="es-ES" sz="3200" dirty="0">
                <a:latin typeface="Noto Sans" panose="020B0502040504020204"/>
              </a:rPr>
              <a:t>El que es negligente y descuidado al pronunciar o escribir palabras que serán publicadas y propaladas por el mundo, y profiere expresiones que nunca podrán ser recogidas, se está descalificando para llevar la responsabilidad que implica la obra sagrada que incumbe a los discípulos de Cristo en este tiempo”</a:t>
            </a:r>
            <a:r>
              <a:rPr lang="en-US" sz="3200" dirty="0">
                <a:latin typeface="Noto Sans" panose="020B0502040504020204"/>
              </a:rPr>
              <a:t>. </a:t>
            </a:r>
            <a:br>
              <a:rPr lang="en-US" sz="3600" dirty="0">
                <a:latin typeface="Noto Sans" panose="020B0502040504020204" pitchFamily="34" charset="0"/>
              </a:rPr>
            </a:br>
            <a:r>
              <a:rPr lang="en-US" sz="3600" i="1" dirty="0">
                <a:latin typeface="Noto Sans" panose="020B0502040504020204" pitchFamily="34" charset="0"/>
              </a:rPr>
              <a:t>El </a:t>
            </a:r>
            <a:r>
              <a:rPr lang="en-US" sz="3600" i="1" dirty="0" err="1">
                <a:latin typeface="Noto Sans" panose="020B0502040504020204" pitchFamily="34" charset="0"/>
              </a:rPr>
              <a:t>otro</a:t>
            </a:r>
            <a:r>
              <a:rPr lang="en-US" sz="3600" i="1" dirty="0">
                <a:latin typeface="Noto Sans" panose="020B0502040504020204" pitchFamily="34" charset="0"/>
              </a:rPr>
              <a:t> </a:t>
            </a:r>
            <a:r>
              <a:rPr lang="en-US" sz="3600" i="1" dirty="0" err="1">
                <a:latin typeface="Noto Sans" panose="020B0502040504020204" pitchFamily="34" charset="0"/>
              </a:rPr>
              <a:t>poder</a:t>
            </a:r>
            <a:r>
              <a:rPr lang="en-US" sz="3600" dirty="0">
                <a:latin typeface="Noto Sans" panose="020B0502040504020204" pitchFamily="34" charset="0"/>
              </a:rPr>
              <a:t>, p.</a:t>
            </a:r>
            <a:r>
              <a:rPr lang="en-US" sz="3600" i="1" dirty="0">
                <a:latin typeface="Noto Sans" panose="020B0502040504020204" pitchFamily="34" charset="0"/>
              </a:rPr>
              <a:t> </a:t>
            </a:r>
            <a:r>
              <a:rPr lang="en-US" sz="3600" dirty="0">
                <a:latin typeface="Noto Sans" panose="020B0502040504020204" pitchFamily="34" charset="0"/>
              </a:rPr>
              <a:t>61, EGW</a:t>
            </a:r>
          </a:p>
        </p:txBody>
      </p:sp>
    </p:spTree>
    <p:extLst>
      <p:ext uri="{BB962C8B-B14F-4D97-AF65-F5344CB8AC3E}">
        <p14:creationId xmlns:p14="http://schemas.microsoft.com/office/powerpoint/2010/main" val="114520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56548" y="1371600"/>
            <a:ext cx="5606652" cy="4254754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420"/>
              </a:spcBef>
              <a:buChar char="•"/>
              <a:tabLst>
                <a:tab pos="241300" algn="l"/>
              </a:tabLst>
            </a:pP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Maneras</a:t>
            </a:r>
            <a:r>
              <a:rPr lang="en-US" sz="2000" spc="-30" dirty="0">
                <a:solidFill>
                  <a:srgbClr val="231F20"/>
                </a:solidFill>
                <a:latin typeface="Noto Sans"/>
                <a:cs typeface="Noto Sans"/>
              </a:rPr>
              <a:t> de 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incluir</a:t>
            </a:r>
            <a:r>
              <a:rPr lang="en-US" sz="2000" spc="-30" dirty="0">
                <a:solidFill>
                  <a:srgbClr val="231F20"/>
                </a:solidFill>
                <a:latin typeface="Noto Sans"/>
                <a:cs typeface="Noto Sans"/>
              </a:rPr>
              <a:t> las 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estrategias</a:t>
            </a:r>
            <a:r>
              <a:rPr lang="en-US" sz="20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digitales</a:t>
            </a:r>
            <a:r>
              <a:rPr lang="en-US" sz="20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en</a:t>
            </a:r>
            <a:r>
              <a:rPr lang="en-US" sz="20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su</a:t>
            </a:r>
            <a:r>
              <a:rPr lang="en-US" sz="20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estrategia</a:t>
            </a:r>
            <a:r>
              <a:rPr lang="en-US" sz="2000" spc="-30" dirty="0">
                <a:solidFill>
                  <a:srgbClr val="231F20"/>
                </a:solidFill>
                <a:latin typeface="Noto Sans"/>
                <a:cs typeface="Noto Sans"/>
              </a:rPr>
              <a:t> general de 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comunicación</a:t>
            </a:r>
            <a:endParaRPr lang="en-US" sz="2000" spc="-30" dirty="0">
              <a:solidFill>
                <a:srgbClr val="231F20"/>
              </a:solidFill>
              <a:latin typeface="Noto Sans"/>
              <a:cs typeface="Noto Sans"/>
            </a:endParaRPr>
          </a:p>
          <a:p>
            <a:pPr marL="241300" indent="-228600">
              <a:lnSpc>
                <a:spcPct val="100000"/>
              </a:lnSpc>
              <a:spcBef>
                <a:spcPts val="1420"/>
              </a:spcBef>
              <a:buChar char="•"/>
              <a:tabLst>
                <a:tab pos="241300" algn="l"/>
              </a:tabLst>
            </a:pP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Pautas</a:t>
            </a:r>
            <a:r>
              <a:rPr lang="en-US" sz="2000" spc="-30" dirty="0">
                <a:solidFill>
                  <a:srgbClr val="231F20"/>
                </a:solidFill>
                <a:latin typeface="Noto Sans"/>
                <a:cs typeface="Noto Sans"/>
              </a:rPr>
              <a:t> para 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Medios</a:t>
            </a:r>
            <a:r>
              <a:rPr lang="en-US" sz="20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Sociales</a:t>
            </a:r>
            <a:r>
              <a:rPr lang="en-US" sz="2000" spc="-30" dirty="0">
                <a:solidFill>
                  <a:srgbClr val="231F20"/>
                </a:solidFill>
                <a:latin typeface="Noto Sans"/>
                <a:cs typeface="Noto Sans"/>
              </a:rPr>
              <a:t> de la División 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Norteamericana</a:t>
            </a:r>
            <a:endParaRPr lang="en-US" sz="2000" spc="-30" dirty="0">
              <a:solidFill>
                <a:srgbClr val="231F20"/>
              </a:solidFill>
              <a:latin typeface="Noto Sans"/>
              <a:cs typeface="Noto Sans"/>
            </a:endParaRPr>
          </a:p>
          <a:p>
            <a:pPr marL="241300" indent="-228600">
              <a:lnSpc>
                <a:spcPct val="100000"/>
              </a:lnSpc>
              <a:spcBef>
                <a:spcPts val="1420"/>
              </a:spcBef>
              <a:buChar char="•"/>
              <a:tabLst>
                <a:tab pos="241300" algn="l"/>
              </a:tabLst>
            </a:pP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Consejos</a:t>
            </a:r>
            <a:r>
              <a:rPr lang="en-US" sz="20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prácticos</a:t>
            </a:r>
            <a:r>
              <a:rPr lang="en-US" sz="2000" spc="-30" dirty="0">
                <a:solidFill>
                  <a:srgbClr val="231F20"/>
                </a:solidFill>
                <a:latin typeface="Noto Sans"/>
                <a:cs typeface="Noto Sans"/>
              </a:rPr>
              <a:t> para 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conservar</a:t>
            </a:r>
            <a:r>
              <a:rPr lang="en-US" sz="2000" spc="-30" dirty="0">
                <a:solidFill>
                  <a:srgbClr val="231F20"/>
                </a:solidFill>
                <a:latin typeface="Noto Sans"/>
                <a:cs typeface="Noto Sans"/>
              </a:rPr>
              <a:t> el 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profesionalismo</a:t>
            </a:r>
            <a:endParaRPr sz="2000" dirty="0">
              <a:latin typeface="Noto Sans"/>
              <a:cs typeface="Noto Sans"/>
            </a:endParaRPr>
          </a:p>
          <a:p>
            <a:pPr marL="241300" marR="135255" indent="-228600">
              <a:lnSpc>
                <a:spcPct val="114599"/>
              </a:lnSpc>
              <a:spcBef>
                <a:spcPts val="900"/>
              </a:spcBef>
              <a:buChar char="•"/>
              <a:tabLst>
                <a:tab pos="241300" algn="l"/>
              </a:tabLst>
            </a:pPr>
            <a:r>
              <a:rPr lang="en-US" sz="2000" dirty="0" err="1">
                <a:solidFill>
                  <a:srgbClr val="231F20"/>
                </a:solidFill>
                <a:latin typeface="Noto Sans"/>
                <a:cs typeface="Noto Sans"/>
              </a:rPr>
              <a:t>Qué</a:t>
            </a:r>
            <a:r>
              <a:rPr lang="en-US" sz="200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Noto Sans"/>
                <a:cs typeface="Noto Sans"/>
              </a:rPr>
              <a:t>evita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r</a:t>
            </a:r>
            <a:r>
              <a:rPr lang="en-US" sz="2000" spc="-30" dirty="0">
                <a:solidFill>
                  <a:srgbClr val="231F20"/>
                </a:solidFill>
                <a:latin typeface="Noto Sans"/>
                <a:cs typeface="Noto Sans"/>
              </a:rPr>
              <a:t> para que 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su</a:t>
            </a:r>
            <a:r>
              <a:rPr lang="en-US" sz="20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influencia</a:t>
            </a:r>
            <a:r>
              <a:rPr lang="en-US" sz="2000" spc="-30" dirty="0">
                <a:solidFill>
                  <a:srgbClr val="231F20"/>
                </a:solidFill>
                <a:latin typeface="Noto Sans"/>
                <a:cs typeface="Noto Sans"/>
              </a:rPr>
              <a:t> digital sea 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positiva</a:t>
            </a:r>
            <a:endParaRPr sz="2000" dirty="0">
              <a:latin typeface="Noto Sans"/>
              <a:cs typeface="Noto Sans"/>
            </a:endParaRPr>
          </a:p>
          <a:p>
            <a:pPr marL="241300" indent="-228600">
              <a:lnSpc>
                <a:spcPct val="100000"/>
              </a:lnSpc>
              <a:spcBef>
                <a:spcPts val="1320"/>
              </a:spcBef>
              <a:buChar char="•"/>
              <a:tabLst>
                <a:tab pos="241300" algn="l"/>
              </a:tabLst>
            </a:pP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Consejos</a:t>
            </a:r>
            <a:r>
              <a:rPr lang="en-US" sz="2000" spc="-30" dirty="0">
                <a:solidFill>
                  <a:srgbClr val="231F20"/>
                </a:solidFill>
                <a:latin typeface="Noto Sans"/>
                <a:cs typeface="Noto Sans"/>
              </a:rPr>
              <a:t> para 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protegerse</a:t>
            </a:r>
            <a:r>
              <a:rPr lang="en-US" sz="2000" spc="-30" dirty="0">
                <a:solidFill>
                  <a:srgbClr val="231F20"/>
                </a:solidFill>
                <a:latin typeface="Noto Sans"/>
                <a:cs typeface="Noto Sans"/>
              </a:rPr>
              <a:t> y 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proteger</a:t>
            </a:r>
            <a:r>
              <a:rPr lang="en-US" sz="2000" spc="-30" dirty="0">
                <a:solidFill>
                  <a:srgbClr val="231F20"/>
                </a:solidFill>
                <a:latin typeface="Noto Sans"/>
                <a:cs typeface="Noto Sans"/>
              </a:rPr>
              <a:t> a la 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iglesia</a:t>
            </a:r>
            <a:endParaRPr lang="en-US" sz="2000" spc="-30" dirty="0">
              <a:solidFill>
                <a:srgbClr val="231F20"/>
              </a:solidFill>
              <a:latin typeface="Noto Sans"/>
              <a:cs typeface="Noto Sans"/>
            </a:endParaRPr>
          </a:p>
          <a:p>
            <a:pPr marL="241300" indent="-228600">
              <a:lnSpc>
                <a:spcPct val="100000"/>
              </a:lnSpc>
              <a:spcBef>
                <a:spcPts val="1320"/>
              </a:spcBef>
              <a:buChar char="•"/>
              <a:tabLst>
                <a:tab pos="241300" algn="l"/>
              </a:tabLst>
            </a:pP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Posibles</a:t>
            </a:r>
            <a:r>
              <a:rPr lang="en-US" sz="20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consecuencias</a:t>
            </a:r>
            <a:r>
              <a:rPr lang="en-US" sz="2000" spc="-30" dirty="0">
                <a:solidFill>
                  <a:srgbClr val="231F20"/>
                </a:solidFill>
                <a:latin typeface="Noto Sans"/>
                <a:cs typeface="Noto Sans"/>
              </a:rPr>
              <a:t> de una 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inadecuada</a:t>
            </a:r>
            <a:r>
              <a:rPr lang="en-US" sz="2000" spc="-30" dirty="0">
                <a:solidFill>
                  <a:srgbClr val="231F20"/>
                </a:solidFill>
                <a:latin typeface="Noto Sans"/>
                <a:cs typeface="Noto Sans"/>
              </a:rPr>
              <a:t> gestion de los 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medios</a:t>
            </a:r>
            <a:r>
              <a:rPr lang="en-US" sz="2000" spc="-3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sociales</a:t>
            </a:r>
            <a:endParaRPr lang="en-US" sz="2000" spc="-30" dirty="0">
              <a:solidFill>
                <a:srgbClr val="231F20"/>
              </a:solidFill>
              <a:latin typeface="Noto Sans"/>
              <a:cs typeface="Noto Sans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  <a:tabLst>
                <a:tab pos="241300" algn="l"/>
              </a:tabLst>
            </a:pPr>
            <a:r>
              <a:rPr lang="en-US" sz="2000" dirty="0" err="1">
                <a:solidFill>
                  <a:srgbClr val="231F20"/>
                </a:solidFill>
                <a:latin typeface="Noto Sans"/>
                <a:cs typeface="Noto Sans"/>
              </a:rPr>
              <a:t>Visite</a:t>
            </a:r>
            <a:r>
              <a:rPr lang="en-US" sz="200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2000" b="1" dirty="0">
                <a:solidFill>
                  <a:srgbClr val="C0504D"/>
                </a:solidFill>
                <a:latin typeface="Noto Sans"/>
                <a:cs typeface="Noto Sans"/>
              </a:rPr>
              <a:t>SDAdata.org </a:t>
            </a:r>
            <a:r>
              <a:rPr lang="en-US" sz="2000" dirty="0">
                <a:solidFill>
                  <a:srgbClr val="231F20"/>
                </a:solidFill>
                <a:latin typeface="Noto Sans"/>
                <a:cs typeface="Noto Sans"/>
              </a:rPr>
              <a:t>por </a:t>
            </a:r>
            <a:r>
              <a:rPr lang="en-US" sz="2000" dirty="0" err="1">
                <a:solidFill>
                  <a:srgbClr val="231F20"/>
                </a:solidFill>
                <a:latin typeface="Noto Sans"/>
                <a:cs typeface="Noto Sans"/>
              </a:rPr>
              <a:t>más</a:t>
            </a:r>
            <a:r>
              <a:rPr lang="en-US" sz="2000" dirty="0">
                <a:solidFill>
                  <a:srgbClr val="231F20"/>
                </a:solidFill>
                <a:latin typeface="Noto Sans"/>
                <a:cs typeface="Noto Sans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Noto Sans"/>
                <a:cs typeface="Noto Sans"/>
              </a:rPr>
              <a:t>recu</a:t>
            </a:r>
            <a:r>
              <a:rPr lang="en-US" sz="2000" spc="-30" dirty="0" err="1">
                <a:solidFill>
                  <a:srgbClr val="231F20"/>
                </a:solidFill>
                <a:latin typeface="Noto Sans"/>
                <a:cs typeface="Noto Sans"/>
              </a:rPr>
              <a:t>rso</a:t>
            </a:r>
            <a:r>
              <a:rPr lang="en-US" sz="2000" dirty="0" err="1">
                <a:solidFill>
                  <a:srgbClr val="231F20"/>
                </a:solidFill>
                <a:latin typeface="Noto Sans"/>
                <a:cs typeface="Noto Sans"/>
              </a:rPr>
              <a:t>s</a:t>
            </a:r>
            <a:r>
              <a:rPr lang="en-US" sz="2000" dirty="0">
                <a:solidFill>
                  <a:srgbClr val="231F20"/>
                </a:solidFill>
                <a:latin typeface="Noto Sans"/>
                <a:cs typeface="Noto Sans"/>
              </a:rPr>
              <a:t>.</a:t>
            </a:r>
            <a:endParaRPr sz="2000" dirty="0">
              <a:latin typeface="Noto Sans"/>
              <a:cs typeface="Noto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756549" y="838200"/>
            <a:ext cx="54508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81835" algn="l"/>
                <a:tab pos="3048000" algn="l"/>
                <a:tab pos="4157979" algn="l"/>
              </a:tabLst>
            </a:pPr>
            <a:r>
              <a:rPr lang="en-US" spc="235" dirty="0"/>
              <a:t>Hoy </a:t>
            </a:r>
            <a:r>
              <a:rPr lang="en-US" spc="235" dirty="0" err="1"/>
              <a:t>hablaremos</a:t>
            </a:r>
            <a:r>
              <a:rPr lang="en-US" spc="235" dirty="0"/>
              <a:t> de:</a:t>
            </a:r>
            <a:endParaRPr spc="235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DAC149-0117-471C-980B-2857508114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7" t="2187" r="23261"/>
          <a:stretch/>
        </p:blipFill>
        <p:spPr>
          <a:xfrm>
            <a:off x="0" y="0"/>
            <a:ext cx="412133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576814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553FE-D9FD-4512-BFDA-C6680A5704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" y="0"/>
            <a:ext cx="1058770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DCB101-E399-4BC1-AB32-3E9B28A4B78B}"/>
              </a:ext>
            </a:extLst>
          </p:cNvPr>
          <p:cNvSpPr txBox="1">
            <a:spLocks/>
          </p:cNvSpPr>
          <p:nvPr/>
        </p:nvSpPr>
        <p:spPr>
          <a:xfrm>
            <a:off x="304800" y="6096000"/>
            <a:ext cx="5943599" cy="1066800"/>
          </a:xfrm>
        </p:spPr>
        <p:txBody>
          <a:bodyPr>
            <a:normAutofit fontScale="85000" lnSpcReduction="20000"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 sz="8800" kern="0" dirty="0">
              <a:solidFill>
                <a:schemeClr val="accent2"/>
              </a:solidFill>
              <a:latin typeface="Noto Sans" panose="020B0502040504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0CD0B0-B374-4E65-8F7B-87DADFC23733}"/>
              </a:ext>
            </a:extLst>
          </p:cNvPr>
          <p:cNvSpPr/>
          <p:nvPr/>
        </p:nvSpPr>
        <p:spPr>
          <a:xfrm>
            <a:off x="152400" y="5638800"/>
            <a:ext cx="5257800" cy="1066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Noto Sans" panose="020B0502040504020204" pitchFamily="34" charset="0"/>
              </a:rPr>
              <a:t>Ahora</a:t>
            </a:r>
            <a:r>
              <a:rPr lang="en-US" sz="3000" dirty="0">
                <a:latin typeface="Noto Sans" panose="020B0502040504020204" pitchFamily="34" charset="0"/>
              </a:rPr>
              <a:t> </a:t>
            </a:r>
            <a:r>
              <a:rPr lang="en-US" sz="3000" dirty="0">
                <a:solidFill>
                  <a:srgbClr val="C0504D"/>
                </a:solidFill>
                <a:latin typeface="Noto Sans" panose="020B0502040504020204" pitchFamily="34" charset="0"/>
              </a:rPr>
              <a:t>TODOS</a:t>
            </a:r>
            <a:r>
              <a:rPr lang="en-US" sz="3000" dirty="0">
                <a:latin typeface="Noto Sans" panose="020B0502040504020204" pitchFamily="34" charset="0"/>
              </a:rPr>
              <a:t> </a:t>
            </a:r>
            <a:r>
              <a:rPr lang="en-US" sz="3000" dirty="0" err="1">
                <a:latin typeface="Noto Sans" panose="020B0502040504020204" pitchFamily="34" charset="0"/>
              </a:rPr>
              <a:t>somos</a:t>
            </a:r>
            <a:r>
              <a:rPr lang="en-US" sz="3000" dirty="0">
                <a:latin typeface="Noto Sans" panose="020B0502040504020204" pitchFamily="34" charset="0"/>
              </a:rPr>
              <a:t> </a:t>
            </a:r>
            <a:r>
              <a:rPr lang="en-US" sz="3000" dirty="0" err="1">
                <a:latin typeface="Noto Sans" panose="020B0502040504020204" pitchFamily="34" charset="0"/>
              </a:rPr>
              <a:t>editores</a:t>
            </a:r>
            <a:r>
              <a:rPr lang="en-US" sz="3000" dirty="0">
                <a:latin typeface="Noto Sans" panose="020B0502040504020204" pitchFamily="34" charset="0"/>
              </a:rPr>
              <a:t>.</a:t>
            </a:r>
            <a:endParaRPr lang="en-US" sz="3000" kern="0" dirty="0">
              <a:solidFill>
                <a:schemeClr val="accent2"/>
              </a:solidFill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54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2753" y="383341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645285" algn="l"/>
              </a:tabLst>
            </a:pPr>
            <a:r>
              <a:rPr lang="en-US" sz="2550" b="0" spc="355" dirty="0">
                <a:solidFill>
                  <a:srgbClr val="808285"/>
                </a:solidFill>
              </a:rPr>
              <a:t>SDAdata.org</a:t>
            </a:r>
            <a:endParaRPr sz="2550" dirty="0">
              <a:latin typeface="Noto Sans"/>
              <a:cs typeface="Noto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56923" y="3276600"/>
            <a:ext cx="5638800" cy="2553903"/>
          </a:xfrm>
          <a:prstGeom prst="rect">
            <a:avLst/>
          </a:prstGeom>
        </p:spPr>
        <p:txBody>
          <a:bodyPr vert="horz" wrap="square" lIns="0" tIns="2432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14"/>
              </a:spcBef>
              <a:tabLst>
                <a:tab pos="2417445" algn="l"/>
              </a:tabLst>
            </a:pPr>
            <a:r>
              <a:rPr lang="en-US" sz="3000" b="1" spc="200" dirty="0" err="1">
                <a:solidFill>
                  <a:srgbClr val="003E6A"/>
                </a:solidFill>
                <a:latin typeface="Noto Sans"/>
                <a:cs typeface="Noto Sans"/>
              </a:rPr>
              <a:t>Proteja</a:t>
            </a:r>
            <a:r>
              <a:rPr lang="en-US" sz="3000" b="1" spc="200" dirty="0">
                <a:solidFill>
                  <a:srgbClr val="003E6A"/>
                </a:solidFill>
                <a:latin typeface="Noto Sans"/>
                <a:cs typeface="Noto Sans"/>
              </a:rPr>
              <a:t> </a:t>
            </a:r>
            <a:r>
              <a:rPr lang="en-US" sz="3000" b="1" spc="200" dirty="0" err="1">
                <a:solidFill>
                  <a:srgbClr val="003E6A"/>
                </a:solidFill>
                <a:latin typeface="Noto Sans"/>
                <a:cs typeface="Noto Sans"/>
              </a:rPr>
              <a:t>su</a:t>
            </a:r>
            <a:r>
              <a:rPr lang="en-US" sz="3000" b="1" spc="200" dirty="0">
                <a:solidFill>
                  <a:srgbClr val="003E6A"/>
                </a:solidFill>
                <a:latin typeface="Noto Sans"/>
                <a:cs typeface="Noto Sans"/>
              </a:rPr>
              <a:t> </a:t>
            </a:r>
            <a:r>
              <a:rPr lang="en-US" sz="3000" b="1" spc="200" dirty="0" err="1">
                <a:solidFill>
                  <a:srgbClr val="003E6A"/>
                </a:solidFill>
                <a:latin typeface="Noto Sans"/>
                <a:cs typeface="Noto Sans"/>
              </a:rPr>
              <a:t>familia</a:t>
            </a:r>
            <a:r>
              <a:rPr lang="en-US" sz="3000" b="1" spc="200" dirty="0">
                <a:solidFill>
                  <a:srgbClr val="003E6A"/>
                </a:solidFill>
                <a:latin typeface="Noto Sans"/>
                <a:cs typeface="Noto Sans"/>
              </a:rPr>
              <a:t> </a:t>
            </a:r>
            <a:r>
              <a:rPr lang="en-US" sz="3000" b="1" spc="200" dirty="0" err="1">
                <a:solidFill>
                  <a:srgbClr val="003E6A"/>
                </a:solidFill>
                <a:latin typeface="Noto Sans"/>
                <a:cs typeface="Noto Sans"/>
              </a:rPr>
              <a:t>laboral</a:t>
            </a:r>
            <a:r>
              <a:rPr lang="en-US" sz="3000" b="1" spc="200" dirty="0">
                <a:solidFill>
                  <a:srgbClr val="003E6A"/>
                </a:solidFill>
                <a:latin typeface="Noto Sans"/>
                <a:cs typeface="Noto Sans"/>
              </a:rPr>
              <a:t>:</a:t>
            </a:r>
            <a:endParaRPr sz="3000" dirty="0">
              <a:latin typeface="Noto Sans"/>
              <a:cs typeface="Noto Sans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Todos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estamos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conectados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en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línea</a:t>
            </a:r>
            <a:r>
              <a:rPr lang="en-US" sz="2000" dirty="0">
                <a:latin typeface="Noto Sans" panose="020B0502040504020204" pitchFamily="34" charset="0"/>
              </a:rPr>
              <a:t>, y </a:t>
            </a:r>
            <a:r>
              <a:rPr lang="en-US" sz="2000" dirty="0" err="1">
                <a:latin typeface="Noto Sans" panose="020B0502040504020204" pitchFamily="34" charset="0"/>
              </a:rPr>
              <a:t>usted</a:t>
            </a:r>
            <a:r>
              <a:rPr lang="en-US" sz="2000" dirty="0">
                <a:latin typeface="Noto Sans" panose="020B0502040504020204" pitchFamily="34" charset="0"/>
              </a:rPr>
              <a:t> NO PUEDE </a:t>
            </a:r>
            <a:r>
              <a:rPr lang="en-US" sz="2000" dirty="0" err="1">
                <a:latin typeface="Noto Sans" panose="020B0502040504020204" pitchFamily="34" charset="0"/>
              </a:rPr>
              <a:t>controlar</a:t>
            </a:r>
            <a:r>
              <a:rPr lang="en-US" sz="2000" dirty="0">
                <a:latin typeface="Noto Sans" panose="020B0502040504020204" pitchFamily="34" charset="0"/>
              </a:rPr>
              <a:t> hasta </a:t>
            </a:r>
            <a:r>
              <a:rPr lang="en-US" sz="2000" dirty="0" err="1">
                <a:latin typeface="Noto Sans" panose="020B0502040504020204" pitchFamily="34" charset="0"/>
              </a:rPr>
              <a:t>dónde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llega</a:t>
            </a:r>
            <a:r>
              <a:rPr lang="en-US" sz="2000" dirty="0">
                <a:latin typeface="Noto Sans" panose="020B0502040504020204" pitchFamily="34" charset="0"/>
              </a:rPr>
              <a:t> lo que publica.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Resuelva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cuestiones</a:t>
            </a:r>
            <a:r>
              <a:rPr lang="en-US" sz="2000" dirty="0">
                <a:latin typeface="Noto Sans" panose="020B0502040504020204" pitchFamily="34" charset="0"/>
              </a:rPr>
              <a:t> de </a:t>
            </a:r>
            <a:r>
              <a:rPr lang="en-US" sz="2000" dirty="0" err="1">
                <a:latin typeface="Noto Sans" panose="020B0502040504020204" pitchFamily="34" charset="0"/>
              </a:rPr>
              <a:t>trabajo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en</a:t>
            </a:r>
            <a:r>
              <a:rPr lang="en-US" sz="2000" dirty="0">
                <a:latin typeface="Noto Sans" panose="020B0502040504020204" pitchFamily="34" charset="0"/>
              </a:rPr>
              <a:t> forma </a:t>
            </a:r>
            <a:r>
              <a:rPr lang="en-US" sz="2000" dirty="0" err="1">
                <a:latin typeface="Noto Sans" panose="020B0502040504020204" pitchFamily="34" charset="0"/>
              </a:rPr>
              <a:t>privada</a:t>
            </a:r>
            <a:r>
              <a:rPr lang="en-US" sz="2000" dirty="0">
                <a:latin typeface="Noto Sans" panose="020B0502040504020204" pitchFamily="34" charset="0"/>
              </a:rPr>
              <a:t> (</a:t>
            </a:r>
            <a:r>
              <a:rPr lang="en-US" sz="2000" dirty="0" err="1">
                <a:latin typeface="Noto Sans" panose="020B0502040504020204" pitchFamily="34" charset="0"/>
              </a:rPr>
              <a:t>fuera</a:t>
            </a:r>
            <a:r>
              <a:rPr lang="en-US" sz="2000" dirty="0">
                <a:latin typeface="Noto Sans" panose="020B0502040504020204" pitchFamily="34" charset="0"/>
              </a:rPr>
              <a:t> de </a:t>
            </a:r>
            <a:r>
              <a:rPr lang="en-US" sz="2000" dirty="0" err="1">
                <a:latin typeface="Noto Sans" panose="020B0502040504020204" pitchFamily="34" charset="0"/>
              </a:rPr>
              <a:t>línea</a:t>
            </a:r>
            <a:r>
              <a:rPr lang="en-US" sz="2000" dirty="0">
                <a:latin typeface="Noto Sans" panose="020B0502040504020204" pitchFamily="34" charset="0"/>
              </a:rPr>
              <a:t>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Pida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consejo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Dirija</a:t>
            </a:r>
            <a:r>
              <a:rPr lang="en-US" sz="2000" dirty="0">
                <a:latin typeface="Noto Sans" panose="020B0502040504020204" pitchFamily="34" charset="0"/>
              </a:rPr>
              <a:t> sus </a:t>
            </a:r>
            <a:r>
              <a:rPr lang="en-US" sz="2000" dirty="0" err="1">
                <a:latin typeface="Noto Sans" panose="020B0502040504020204" pitchFamily="34" charset="0"/>
              </a:rPr>
              <a:t>observaciones</a:t>
            </a:r>
            <a:r>
              <a:rPr lang="en-US" sz="2000" dirty="0">
                <a:latin typeface="Noto Sans" panose="020B0502040504020204" pitchFamily="34" charset="0"/>
              </a:rPr>
              <a:t> a </a:t>
            </a:r>
            <a:r>
              <a:rPr lang="en-US" sz="2000" dirty="0" err="1">
                <a:latin typeface="Noto Sans" panose="020B0502040504020204" pitchFamily="34" charset="0"/>
              </a:rPr>
              <a:t>Recursos</a:t>
            </a:r>
            <a:r>
              <a:rPr lang="en-US" sz="2000" dirty="0">
                <a:latin typeface="Noto Sans" panose="020B0502040504020204" pitchFamily="34" charset="0"/>
              </a:rPr>
              <a:t> Humanos. </a:t>
            </a:r>
          </a:p>
        </p:txBody>
      </p:sp>
      <p:sp>
        <p:nvSpPr>
          <p:cNvPr id="4" name="object 4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47CAE4B8-3D00-441D-BC78-981B44443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066801"/>
            <a:ext cx="3872608" cy="292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1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2753" y="383341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645285" algn="l"/>
              </a:tabLst>
            </a:pPr>
            <a:r>
              <a:rPr lang="en-US" sz="2550" b="0" spc="355" dirty="0">
                <a:solidFill>
                  <a:srgbClr val="808285"/>
                </a:solidFill>
              </a:rPr>
              <a:t>SDAdata.org</a:t>
            </a:r>
            <a:endParaRPr sz="2550" dirty="0">
              <a:latin typeface="Noto Sans"/>
              <a:cs typeface="Noto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1713297"/>
            <a:ext cx="8991600" cy="2553903"/>
          </a:xfrm>
          <a:prstGeom prst="rect">
            <a:avLst/>
          </a:prstGeom>
        </p:spPr>
        <p:txBody>
          <a:bodyPr vert="horz" wrap="square" lIns="0" tIns="2432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14"/>
              </a:spcBef>
              <a:tabLst>
                <a:tab pos="2417445" algn="l"/>
              </a:tabLst>
            </a:pPr>
            <a:r>
              <a:rPr lang="en-US" sz="3000" b="1" spc="200" dirty="0" err="1">
                <a:solidFill>
                  <a:srgbClr val="003E6A"/>
                </a:solidFill>
                <a:latin typeface="Noto Sans"/>
                <a:cs typeface="Noto Sans"/>
              </a:rPr>
              <a:t>Proteja</a:t>
            </a:r>
            <a:r>
              <a:rPr lang="en-US" sz="3000" b="1" spc="200" dirty="0">
                <a:solidFill>
                  <a:srgbClr val="003E6A"/>
                </a:solidFill>
                <a:latin typeface="Noto Sans"/>
                <a:cs typeface="Noto Sans"/>
              </a:rPr>
              <a:t> a los </a:t>
            </a:r>
            <a:r>
              <a:rPr lang="en-US" sz="3000" b="1" spc="200" dirty="0" err="1">
                <a:solidFill>
                  <a:srgbClr val="003E6A"/>
                </a:solidFill>
                <a:latin typeface="Noto Sans"/>
                <a:cs typeface="Noto Sans"/>
              </a:rPr>
              <a:t>miembros</a:t>
            </a:r>
            <a:r>
              <a:rPr lang="en-US" sz="3000" b="1" spc="200" dirty="0">
                <a:solidFill>
                  <a:srgbClr val="003E6A"/>
                </a:solidFill>
                <a:latin typeface="Noto Sans"/>
                <a:cs typeface="Noto Sans"/>
              </a:rPr>
              <a:t> </a:t>
            </a:r>
            <a:r>
              <a:rPr lang="en-US" sz="3000" b="1" spc="200" dirty="0" err="1">
                <a:solidFill>
                  <a:srgbClr val="003E6A"/>
                </a:solidFill>
                <a:latin typeface="Noto Sans"/>
                <a:cs typeface="Noto Sans"/>
              </a:rPr>
              <a:t>menores</a:t>
            </a:r>
            <a:r>
              <a:rPr lang="en-US" sz="3000" b="1" spc="200" dirty="0">
                <a:solidFill>
                  <a:srgbClr val="003E6A"/>
                </a:solidFill>
                <a:latin typeface="Noto Sans"/>
                <a:cs typeface="Noto Sans"/>
              </a:rPr>
              <a:t> de </a:t>
            </a:r>
            <a:r>
              <a:rPr lang="en-US" sz="3000" b="1" spc="200" dirty="0" err="1">
                <a:solidFill>
                  <a:srgbClr val="003E6A"/>
                </a:solidFill>
                <a:latin typeface="Noto Sans"/>
                <a:cs typeface="Noto Sans"/>
              </a:rPr>
              <a:t>edad</a:t>
            </a:r>
            <a:r>
              <a:rPr lang="en-US" sz="3000" b="1" spc="200" dirty="0">
                <a:solidFill>
                  <a:srgbClr val="003E6A"/>
                </a:solidFill>
                <a:latin typeface="Noto Sans"/>
                <a:cs typeface="Noto Sans"/>
              </a:rPr>
              <a:t>:</a:t>
            </a:r>
            <a:endParaRPr lang="en-CA" sz="3000" dirty="0">
              <a:latin typeface="Noto Sans"/>
              <a:cs typeface="Noto Sans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CA" sz="2000" dirty="0">
                <a:latin typeface="Noto Sans" panose="020B0502040504020204" pitchFamily="34" charset="0"/>
              </a:rPr>
              <a:t> Sea </a:t>
            </a:r>
            <a:r>
              <a:rPr lang="en-CA" sz="2000" dirty="0" err="1">
                <a:latin typeface="Noto Sans" panose="020B0502040504020204" pitchFamily="34" charset="0"/>
              </a:rPr>
              <a:t>cuidadoso</a:t>
            </a:r>
            <a:r>
              <a:rPr lang="en-CA" sz="2000" dirty="0">
                <a:latin typeface="Noto Sans" panose="020B0502040504020204" pitchFamily="34" charset="0"/>
              </a:rPr>
              <a:t> de </a:t>
            </a:r>
            <a:r>
              <a:rPr lang="en-CA" sz="2000" dirty="0" err="1">
                <a:latin typeface="Noto Sans" panose="020B0502040504020204" pitchFamily="34" charset="0"/>
              </a:rPr>
              <a:t>qué</a:t>
            </a:r>
            <a:r>
              <a:rPr lang="en-CA" sz="2000" dirty="0">
                <a:latin typeface="Noto Sans" panose="020B0502040504020204" pitchFamily="34" charset="0"/>
              </a:rPr>
              <a:t> </a:t>
            </a:r>
            <a:r>
              <a:rPr lang="en-CA" sz="2000" dirty="0" err="1">
                <a:latin typeface="Noto Sans" panose="020B0502040504020204" pitchFamily="34" charset="0"/>
              </a:rPr>
              <a:t>información</a:t>
            </a:r>
            <a:r>
              <a:rPr lang="en-CA" sz="2000" dirty="0">
                <a:latin typeface="Noto Sans" panose="020B0502040504020204" pitchFamily="34" charset="0"/>
              </a:rPr>
              <a:t> personal </a:t>
            </a:r>
            <a:r>
              <a:rPr lang="en-CA" sz="2000" dirty="0" err="1">
                <a:latin typeface="Noto Sans" panose="020B0502040504020204" pitchFamily="34" charset="0"/>
              </a:rPr>
              <a:t>comparte</a:t>
            </a:r>
            <a:r>
              <a:rPr lang="en-CA" sz="2000" dirty="0">
                <a:latin typeface="Noto Sans" panose="020B0502040504020204" pitchFamily="34" charset="0"/>
              </a:rPr>
              <a:t> con los </a:t>
            </a:r>
            <a:r>
              <a:rPr lang="en-CA" sz="2000" dirty="0" err="1">
                <a:latin typeface="Noto Sans" panose="020B0502040504020204" pitchFamily="34" charset="0"/>
              </a:rPr>
              <a:t>miembros</a:t>
            </a:r>
            <a:r>
              <a:rPr lang="en-CA" sz="2000" dirty="0">
                <a:latin typeface="Noto Sans" panose="020B0502040504020204" pitchFamily="34" charset="0"/>
              </a:rPr>
              <a:t>, </a:t>
            </a:r>
            <a:r>
              <a:rPr lang="en-CA" sz="2000" dirty="0" err="1">
                <a:latin typeface="Noto Sans" panose="020B0502040504020204" pitchFamily="34" charset="0"/>
              </a:rPr>
              <a:t>en</a:t>
            </a:r>
            <a:r>
              <a:rPr lang="en-CA" sz="2000" dirty="0">
                <a:latin typeface="Noto Sans" panose="020B0502040504020204" pitchFamily="34" charset="0"/>
              </a:rPr>
              <a:t> especial con los </a:t>
            </a:r>
            <a:r>
              <a:rPr lang="en-CA" sz="2000" dirty="0" err="1">
                <a:latin typeface="Noto Sans" panose="020B0502040504020204" pitchFamily="34" charset="0"/>
              </a:rPr>
              <a:t>niños</a:t>
            </a:r>
            <a:r>
              <a:rPr lang="en-CA" sz="2000" dirty="0">
                <a:latin typeface="Noto Sans" panose="020B0502040504020204" pitchFamily="34" charset="0"/>
              </a:rPr>
              <a:t>.</a:t>
            </a:r>
            <a:br>
              <a:rPr lang="en-CA" sz="2000" dirty="0">
                <a:latin typeface="Noto Sans" panose="020B0502040504020204" pitchFamily="34" charset="0"/>
              </a:rPr>
            </a:br>
            <a:endParaRPr lang="en-CA" sz="2000" dirty="0">
              <a:latin typeface="Noto Sans" panose="020B05020405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Noto Sans" panose="020B0502040504020204" pitchFamily="34" charset="0"/>
              </a:rPr>
              <a:t> Evite las </a:t>
            </a:r>
            <a:r>
              <a:rPr lang="en-US" sz="2000" dirty="0" err="1">
                <a:latin typeface="Noto Sans" panose="020B0502040504020204" pitchFamily="34" charset="0"/>
              </a:rPr>
              <a:t>imágenes</a:t>
            </a:r>
            <a:r>
              <a:rPr lang="en-US" sz="2000" dirty="0">
                <a:latin typeface="Noto Sans" panose="020B0502040504020204" pitchFamily="34" charset="0"/>
              </a:rPr>
              <a:t> de los </a:t>
            </a:r>
            <a:r>
              <a:rPr lang="en-US" sz="2000" dirty="0" err="1">
                <a:latin typeface="Noto Sans" panose="020B0502040504020204" pitchFamily="34" charset="0"/>
              </a:rPr>
              <a:t>rostros</a:t>
            </a:r>
            <a:r>
              <a:rPr lang="en-US" sz="2000" dirty="0">
                <a:latin typeface="Noto Sans" panose="020B0502040504020204" pitchFamily="34" charset="0"/>
              </a:rPr>
              <a:t> de </a:t>
            </a:r>
            <a:r>
              <a:rPr lang="en-US" sz="2000" dirty="0" err="1">
                <a:latin typeface="Noto Sans" panose="020B0502040504020204" pitchFamily="34" charset="0"/>
              </a:rPr>
              <a:t>menores</a:t>
            </a:r>
            <a:r>
              <a:rPr lang="en-US" sz="2000" dirty="0">
                <a:latin typeface="Noto Sans" panose="020B0502040504020204" pitchFamily="34" charset="0"/>
              </a:rPr>
              <a:t> de </a:t>
            </a:r>
            <a:r>
              <a:rPr lang="en-US" sz="2000" dirty="0" err="1">
                <a:latin typeface="Noto Sans" panose="020B0502040504020204" pitchFamily="34" charset="0"/>
              </a:rPr>
              <a:t>edad</a:t>
            </a:r>
            <a:r>
              <a:rPr lang="en-US" sz="2000" dirty="0">
                <a:latin typeface="Noto Sans" panose="020B0502040504020204" pitchFamily="34" charset="0"/>
              </a:rPr>
              <a:t>, a </a:t>
            </a:r>
            <a:r>
              <a:rPr lang="en-US" sz="2000" dirty="0" err="1">
                <a:latin typeface="Noto Sans" panose="020B0502040504020204" pitchFamily="34" charset="0"/>
              </a:rPr>
              <a:t>menos</a:t>
            </a:r>
            <a:r>
              <a:rPr lang="en-US" sz="2000" dirty="0">
                <a:latin typeface="Noto Sans" panose="020B0502040504020204" pitchFamily="34" charset="0"/>
              </a:rPr>
              <a:t> que un padre o tutor </a:t>
            </a:r>
            <a:r>
              <a:rPr lang="en-US" sz="2000" dirty="0" err="1">
                <a:latin typeface="Noto Sans" panose="020B0502040504020204" pitchFamily="34" charset="0"/>
              </a:rPr>
              <a:t>haya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firmado</a:t>
            </a:r>
            <a:r>
              <a:rPr lang="en-US" sz="2000" dirty="0">
                <a:latin typeface="Noto Sans" panose="020B0502040504020204" pitchFamily="34" charset="0"/>
              </a:rPr>
              <a:t> un </a:t>
            </a:r>
            <a:r>
              <a:rPr lang="en-US" sz="2000" b="1" dirty="0" err="1">
                <a:solidFill>
                  <a:schemeClr val="accent2"/>
                </a:solidFill>
                <a:latin typeface="Noto Sans" panose="020B0502040504020204" pitchFamily="34" charset="0"/>
              </a:rPr>
              <a:t>formulario</a:t>
            </a:r>
            <a:r>
              <a:rPr lang="en-US" sz="2000" b="1" dirty="0">
                <a:solidFill>
                  <a:schemeClr val="accent2"/>
                </a:solidFill>
                <a:latin typeface="Noto Sans" panose="020B0502040504020204" pitchFamily="34" charset="0"/>
              </a:rPr>
              <a:t> de </a:t>
            </a:r>
            <a:r>
              <a:rPr lang="en-US" sz="2000" b="1" dirty="0" err="1">
                <a:solidFill>
                  <a:schemeClr val="accent2"/>
                </a:solidFill>
                <a:latin typeface="Noto Sans" panose="020B0502040504020204" pitchFamily="34" charset="0"/>
              </a:rPr>
              <a:t>autorización</a:t>
            </a:r>
            <a:r>
              <a:rPr lang="en-US" sz="2000" b="1" dirty="0">
                <a:solidFill>
                  <a:schemeClr val="accent2"/>
                </a:solidFill>
                <a:latin typeface="Noto Sans" panose="020B0502040504020204" pitchFamily="34" charset="0"/>
              </a:rPr>
              <a:t> de </a:t>
            </a:r>
            <a:r>
              <a:rPr lang="en-US" sz="2000" b="1" dirty="0" err="1">
                <a:solidFill>
                  <a:schemeClr val="accent2"/>
                </a:solidFill>
                <a:latin typeface="Noto Sans" panose="020B0502040504020204" pitchFamily="34" charset="0"/>
              </a:rPr>
              <a:t>uso</a:t>
            </a:r>
            <a:r>
              <a:rPr lang="en-US" sz="2000" b="1" dirty="0">
                <a:solidFill>
                  <a:schemeClr val="accent2"/>
                </a:solidFill>
                <a:latin typeface="Noto Sans" panose="020B0502040504020204" pitchFamily="34" charset="0"/>
              </a:rPr>
              <a:t> de </a:t>
            </a:r>
            <a:r>
              <a:rPr lang="en-US" sz="2000" b="1" dirty="0" err="1">
                <a:solidFill>
                  <a:schemeClr val="accent2"/>
                </a:solidFill>
                <a:latin typeface="Noto Sans" panose="020B0502040504020204" pitchFamily="34" charset="0"/>
              </a:rPr>
              <a:t>fotografía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DB71D60-BD2D-4239-85CE-5E0A52237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943" y="4267200"/>
            <a:ext cx="3567934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4F910E-3CF9-47D1-A3B0-487396EA85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"/>
          <a:stretch/>
        </p:blipFill>
        <p:spPr>
          <a:xfrm>
            <a:off x="0" y="1"/>
            <a:ext cx="10564803" cy="6858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22A3A7-AC12-4FB9-A254-EB89E3489FD0}"/>
              </a:ext>
            </a:extLst>
          </p:cNvPr>
          <p:cNvSpPr/>
          <p:nvPr/>
        </p:nvSpPr>
        <p:spPr>
          <a:xfrm>
            <a:off x="6019800" y="138809"/>
            <a:ext cx="4484617" cy="428079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spcBef>
                <a:spcPts val="1914"/>
              </a:spcBef>
              <a:tabLst>
                <a:tab pos="2417445" algn="l"/>
              </a:tabLst>
            </a:pPr>
            <a:r>
              <a:rPr lang="en-US" sz="2000" b="1" spc="200" dirty="0" err="1">
                <a:solidFill>
                  <a:srgbClr val="003E6A"/>
                </a:solidFill>
                <a:latin typeface="Noto Sans"/>
                <a:cs typeface="Noto Sans"/>
              </a:rPr>
              <a:t>Comunicación</a:t>
            </a:r>
            <a:r>
              <a:rPr lang="en-US" sz="2000" b="1" spc="200" dirty="0">
                <a:solidFill>
                  <a:srgbClr val="003E6A"/>
                </a:solidFill>
                <a:latin typeface="Noto Sans"/>
                <a:cs typeface="Noto Sans"/>
              </a:rPr>
              <a:t> con los </a:t>
            </a:r>
            <a:r>
              <a:rPr lang="en-US" sz="2000" b="1" spc="200" dirty="0" err="1">
                <a:solidFill>
                  <a:srgbClr val="003E6A"/>
                </a:solidFill>
                <a:latin typeface="Noto Sans"/>
                <a:cs typeface="Noto Sans"/>
              </a:rPr>
              <a:t>jóvenes</a:t>
            </a:r>
            <a:r>
              <a:rPr lang="en-US" sz="2000" b="1" spc="200" dirty="0">
                <a:solidFill>
                  <a:srgbClr val="003E6A"/>
                </a:solidFill>
                <a:latin typeface="Noto Sans"/>
                <a:cs typeface="Noto Sans"/>
              </a:rPr>
              <a:t>:</a:t>
            </a:r>
            <a:endParaRPr lang="en-US" sz="2000" dirty="0">
              <a:latin typeface="Noto Sans"/>
              <a:cs typeface="Noto Sans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Noto Sans" panose="020B0502040504020204" pitchFamily="34" charset="0"/>
              </a:rPr>
              <a:t> Evite </a:t>
            </a:r>
            <a:r>
              <a:rPr lang="en-US" sz="1600" dirty="0" err="1">
                <a:latin typeface="Noto Sans" panose="020B0502040504020204" pitchFamily="34" charset="0"/>
              </a:rPr>
              <a:t>conversaciones</a:t>
            </a:r>
            <a:r>
              <a:rPr lang="en-US" sz="1600" dirty="0">
                <a:latin typeface="Noto Sans" panose="020B0502040504020204" pitchFamily="34" charset="0"/>
              </a:rPr>
              <a:t> </a:t>
            </a:r>
            <a:r>
              <a:rPr lang="en-US" sz="1600" dirty="0" err="1">
                <a:latin typeface="Noto Sans" panose="020B0502040504020204" pitchFamily="34" charset="0"/>
              </a:rPr>
              <a:t>privadas</a:t>
            </a:r>
            <a:r>
              <a:rPr lang="en-US" sz="1600" dirty="0">
                <a:latin typeface="Noto Sans" panose="020B0502040504020204" pitchFamily="34" charset="0"/>
              </a:rPr>
              <a:t> con </a:t>
            </a:r>
            <a:r>
              <a:rPr lang="en-US" sz="1600" dirty="0" err="1">
                <a:latin typeface="Noto Sans" panose="020B0502040504020204" pitchFamily="34" charset="0"/>
              </a:rPr>
              <a:t>seguidores</a:t>
            </a:r>
            <a:r>
              <a:rPr lang="en-US" sz="1600" dirty="0">
                <a:latin typeface="Noto Sans" panose="020B0502040504020204" pitchFamily="34" charset="0"/>
              </a:rPr>
              <a:t> o </a:t>
            </a:r>
            <a:r>
              <a:rPr lang="en-US" sz="1600" dirty="0" err="1">
                <a:latin typeface="Noto Sans" panose="020B0502040504020204" pitchFamily="34" charset="0"/>
              </a:rPr>
              <a:t>miembros</a:t>
            </a:r>
            <a:r>
              <a:rPr lang="en-US" sz="1600" dirty="0">
                <a:latin typeface="Noto Sans" panose="020B0502040504020204" pitchFamily="34" charset="0"/>
              </a:rPr>
              <a:t> </a:t>
            </a:r>
            <a:r>
              <a:rPr lang="en-US" sz="1600" dirty="0" err="1">
                <a:latin typeface="Noto Sans" panose="020B0502040504020204" pitchFamily="34" charset="0"/>
              </a:rPr>
              <a:t>menores</a:t>
            </a:r>
            <a:r>
              <a:rPr lang="en-US" sz="1600" dirty="0">
                <a:latin typeface="Noto Sans" panose="020B0502040504020204" pitchFamily="34" charset="0"/>
              </a:rPr>
              <a:t> de </a:t>
            </a:r>
            <a:r>
              <a:rPr lang="en-US" sz="1600" dirty="0" err="1">
                <a:latin typeface="Noto Sans" panose="020B0502040504020204" pitchFamily="34" charset="0"/>
              </a:rPr>
              <a:t>edad</a:t>
            </a:r>
            <a:r>
              <a:rPr lang="en-US" sz="1600" dirty="0">
                <a:latin typeface="Noto Sans" panose="020B0502040504020204" pitchFamily="34" charset="0"/>
              </a:rPr>
              <a:t> </a:t>
            </a:r>
            <a:r>
              <a:rPr lang="en-US" sz="1600" dirty="0" err="1">
                <a:latin typeface="Noto Sans" panose="020B0502040504020204" pitchFamily="34" charset="0"/>
              </a:rPr>
              <a:t>en</a:t>
            </a:r>
            <a:r>
              <a:rPr lang="en-US" sz="1600" dirty="0">
                <a:latin typeface="Noto Sans" panose="020B0502040504020204" pitchFamily="34" charset="0"/>
              </a:rPr>
              <a:t> las </a:t>
            </a:r>
            <a:r>
              <a:rPr lang="en-US" sz="1600" dirty="0" err="1">
                <a:latin typeface="Noto Sans" panose="020B0502040504020204" pitchFamily="34" charset="0"/>
              </a:rPr>
              <a:t>cuentas</a:t>
            </a:r>
            <a:r>
              <a:rPr lang="en-US" sz="1600" dirty="0">
                <a:latin typeface="Noto Sans" panose="020B0502040504020204" pitchFamily="34" charset="0"/>
              </a:rPr>
              <a:t> de </a:t>
            </a:r>
            <a:r>
              <a:rPr lang="en-US" sz="1600" dirty="0" err="1">
                <a:latin typeface="Noto Sans" panose="020B0502040504020204" pitchFamily="34" charset="0"/>
              </a:rPr>
              <a:t>medios</a:t>
            </a:r>
            <a:r>
              <a:rPr lang="en-US" sz="1600" dirty="0">
                <a:latin typeface="Noto Sans" panose="020B0502040504020204" pitchFamily="34" charset="0"/>
              </a:rPr>
              <a:t> </a:t>
            </a:r>
            <a:r>
              <a:rPr lang="en-US" sz="1600" dirty="0" err="1">
                <a:latin typeface="Noto Sans" panose="020B0502040504020204" pitchFamily="34" charset="0"/>
              </a:rPr>
              <a:t>sociales</a:t>
            </a:r>
            <a:r>
              <a:rPr lang="en-US" sz="1600" dirty="0">
                <a:latin typeface="Noto Sans" panose="020B0502040504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Noto Sans" panose="020B0502040504020204" pitchFamily="34" charset="0"/>
              </a:rPr>
              <a:t> </a:t>
            </a:r>
            <a:r>
              <a:rPr lang="en-US" sz="1600" dirty="0" err="1">
                <a:latin typeface="Noto Sans" panose="020B0502040504020204" pitchFamily="34" charset="0"/>
              </a:rPr>
              <a:t>Tenga</a:t>
            </a:r>
            <a:r>
              <a:rPr lang="en-US" sz="1600" dirty="0">
                <a:latin typeface="Noto Sans" panose="020B0502040504020204" pitchFamily="34" charset="0"/>
              </a:rPr>
              <a:t> </a:t>
            </a:r>
            <a:r>
              <a:rPr lang="en-US" sz="1600" dirty="0" err="1">
                <a:latin typeface="Noto Sans" panose="020B0502040504020204" pitchFamily="34" charset="0"/>
              </a:rPr>
              <a:t>intercambios</a:t>
            </a:r>
            <a:r>
              <a:rPr lang="en-US" sz="1600" dirty="0">
                <a:latin typeface="Noto Sans" panose="020B0502040504020204" pitchFamily="34" charset="0"/>
              </a:rPr>
              <a:t> con </a:t>
            </a:r>
            <a:r>
              <a:rPr lang="en-US" sz="1600" dirty="0" err="1">
                <a:latin typeface="Noto Sans" panose="020B0502040504020204" pitchFamily="34" charset="0"/>
              </a:rPr>
              <a:t>ellos</a:t>
            </a:r>
            <a:r>
              <a:rPr lang="en-US" sz="1600" dirty="0">
                <a:latin typeface="Noto Sans" panose="020B0502040504020204" pitchFamily="34" charset="0"/>
              </a:rPr>
              <a:t> solo </a:t>
            </a:r>
            <a:r>
              <a:rPr lang="en-US" sz="1600" dirty="0" err="1">
                <a:latin typeface="Noto Sans" panose="020B0502040504020204" pitchFamily="34" charset="0"/>
              </a:rPr>
              <a:t>desde</a:t>
            </a:r>
            <a:r>
              <a:rPr lang="en-US" sz="1600" dirty="0">
                <a:latin typeface="Noto Sans" panose="020B0502040504020204" pitchFamily="34" charset="0"/>
              </a:rPr>
              <a:t> las </a:t>
            </a:r>
            <a:r>
              <a:rPr lang="en-US" sz="1600" dirty="0" err="1">
                <a:latin typeface="Noto Sans" panose="020B0502040504020204" pitchFamily="34" charset="0"/>
              </a:rPr>
              <a:t>cuentas</a:t>
            </a:r>
            <a:r>
              <a:rPr lang="en-US" sz="1600" dirty="0">
                <a:latin typeface="Noto Sans" panose="020B0502040504020204" pitchFamily="34" charset="0"/>
              </a:rPr>
              <a:t> </a:t>
            </a:r>
            <a:r>
              <a:rPr lang="en-US" sz="1600" dirty="0" err="1">
                <a:latin typeface="Noto Sans" panose="020B0502040504020204" pitchFamily="34" charset="0"/>
              </a:rPr>
              <a:t>oficiales</a:t>
            </a:r>
            <a:r>
              <a:rPr lang="en-US" sz="1600" dirty="0">
                <a:latin typeface="Noto Sans" panose="020B0502040504020204" pitchFamily="34" charset="0"/>
              </a:rPr>
              <a:t> para </a:t>
            </a:r>
            <a:r>
              <a:rPr lang="en-US" sz="1600" dirty="0" err="1">
                <a:latin typeface="Noto Sans" panose="020B0502040504020204" pitchFamily="34" charset="0"/>
              </a:rPr>
              <a:t>contestar</a:t>
            </a:r>
            <a:r>
              <a:rPr lang="en-US" sz="1600" dirty="0">
                <a:latin typeface="Noto Sans" panose="020B0502040504020204" pitchFamily="34" charset="0"/>
              </a:rPr>
              <a:t> </a:t>
            </a:r>
            <a:r>
              <a:rPr lang="en-US" sz="1600" dirty="0" err="1">
                <a:latin typeface="Noto Sans" panose="020B0502040504020204" pitchFamily="34" charset="0"/>
              </a:rPr>
              <a:t>preguntas</a:t>
            </a:r>
            <a:r>
              <a:rPr lang="en-US" sz="1600" dirty="0">
                <a:latin typeface="Noto Sans" panose="020B0502040504020204" pitchFamily="34" charset="0"/>
              </a:rPr>
              <a:t>, responder a </a:t>
            </a:r>
            <a:r>
              <a:rPr lang="en-US" sz="1600" dirty="0" err="1">
                <a:latin typeface="Noto Sans" panose="020B0502040504020204" pitchFamily="34" charset="0"/>
              </a:rPr>
              <a:t>comentarios</a:t>
            </a:r>
            <a:r>
              <a:rPr lang="en-US" sz="1600" dirty="0">
                <a:latin typeface="Noto Sans" panose="020B0502040504020204" pitchFamily="34" charset="0"/>
              </a:rPr>
              <a:t> y </a:t>
            </a:r>
            <a:r>
              <a:rPr lang="en-US" sz="1600" dirty="0" err="1">
                <a:latin typeface="Noto Sans" panose="020B0502040504020204" pitchFamily="34" charset="0"/>
              </a:rPr>
              <a:t>satisfacer</a:t>
            </a:r>
            <a:r>
              <a:rPr lang="en-US" sz="1600" dirty="0">
                <a:latin typeface="Noto Sans" panose="020B0502040504020204" pitchFamily="34" charset="0"/>
              </a:rPr>
              <a:t> sus </a:t>
            </a:r>
            <a:r>
              <a:rPr lang="en-US" sz="1600" dirty="0" err="1">
                <a:latin typeface="Noto Sans" panose="020B0502040504020204" pitchFamily="34" charset="0"/>
              </a:rPr>
              <a:t>necesidades</a:t>
            </a:r>
            <a:r>
              <a:rPr lang="en-US" sz="1600" dirty="0">
                <a:latin typeface="Noto Sans" panose="020B0502040504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Noto Sans" panose="020B0502040504020204" pitchFamily="34" charset="0"/>
              </a:rPr>
              <a:t> </a:t>
            </a:r>
            <a:r>
              <a:rPr lang="en-US" sz="1600" dirty="0" err="1">
                <a:latin typeface="Noto Sans" panose="020B0502040504020204" pitchFamily="34" charset="0"/>
              </a:rPr>
              <a:t>En</a:t>
            </a:r>
            <a:r>
              <a:rPr lang="en-US" sz="1600" dirty="0">
                <a:latin typeface="Noto Sans" panose="020B0502040504020204" pitchFamily="34" charset="0"/>
              </a:rPr>
              <a:t> </a:t>
            </a:r>
            <a:r>
              <a:rPr lang="en-US" sz="1600" dirty="0" err="1">
                <a:latin typeface="Noto Sans" panose="020B0502040504020204" pitchFamily="34" charset="0"/>
              </a:rPr>
              <a:t>caso</a:t>
            </a:r>
            <a:r>
              <a:rPr lang="en-US" sz="1600" dirty="0">
                <a:latin typeface="Noto Sans" panose="020B0502040504020204" pitchFamily="34" charset="0"/>
              </a:rPr>
              <a:t> de </a:t>
            </a:r>
            <a:r>
              <a:rPr lang="en-US" sz="1600" dirty="0" err="1">
                <a:latin typeface="Noto Sans" panose="020B0502040504020204" pitchFamily="34" charset="0"/>
              </a:rPr>
              <a:t>emergencia</a:t>
            </a:r>
            <a:r>
              <a:rPr lang="en-US" sz="1600" dirty="0">
                <a:latin typeface="Noto Sans" panose="020B0502040504020204" pitchFamily="34" charset="0"/>
              </a:rPr>
              <a:t> o </a:t>
            </a:r>
            <a:r>
              <a:rPr lang="en-US" sz="1600" dirty="0" err="1">
                <a:latin typeface="Noto Sans" panose="020B0502040504020204" pitchFamily="34" charset="0"/>
              </a:rPr>
              <a:t>si</a:t>
            </a:r>
            <a:r>
              <a:rPr lang="en-US" sz="1600" dirty="0">
                <a:latin typeface="Noto Sans" panose="020B0502040504020204" pitchFamily="34" charset="0"/>
              </a:rPr>
              <a:t> </a:t>
            </a:r>
            <a:r>
              <a:rPr lang="en-US" sz="1600" dirty="0" err="1">
                <a:latin typeface="Noto Sans" panose="020B0502040504020204" pitchFamily="34" charset="0"/>
              </a:rPr>
              <a:t>ve</a:t>
            </a:r>
            <a:r>
              <a:rPr lang="en-US" sz="1600" dirty="0">
                <a:latin typeface="Noto Sans" panose="020B0502040504020204" pitchFamily="34" charset="0"/>
              </a:rPr>
              <a:t> un </a:t>
            </a:r>
            <a:r>
              <a:rPr lang="en-US" sz="1600" dirty="0" err="1">
                <a:latin typeface="Noto Sans" panose="020B0502040504020204" pitchFamily="34" charset="0"/>
              </a:rPr>
              <a:t>niño</a:t>
            </a:r>
            <a:r>
              <a:rPr lang="en-US" sz="1600" dirty="0">
                <a:latin typeface="Noto Sans" panose="020B0502040504020204" pitchFamily="34" charset="0"/>
              </a:rPr>
              <a:t> </a:t>
            </a:r>
            <a:r>
              <a:rPr lang="en-US" sz="1600" dirty="0" err="1">
                <a:latin typeface="Noto Sans" panose="020B0502040504020204" pitchFamily="34" charset="0"/>
              </a:rPr>
              <a:t>en</a:t>
            </a:r>
            <a:r>
              <a:rPr lang="en-US" sz="1600" dirty="0">
                <a:latin typeface="Noto Sans" panose="020B0502040504020204" pitchFamily="34" charset="0"/>
              </a:rPr>
              <a:t> </a:t>
            </a:r>
            <a:r>
              <a:rPr lang="en-US" sz="1600" dirty="0" err="1">
                <a:latin typeface="Noto Sans" panose="020B0502040504020204" pitchFamily="34" charset="0"/>
              </a:rPr>
              <a:t>riesgo</a:t>
            </a:r>
            <a:r>
              <a:rPr lang="en-US" sz="1600" dirty="0">
                <a:latin typeface="Noto Sans" panose="020B0502040504020204" pitchFamily="34" charset="0"/>
              </a:rPr>
              <a:t>, </a:t>
            </a:r>
            <a:r>
              <a:rPr lang="en-US" sz="1600" dirty="0" err="1">
                <a:latin typeface="Noto Sans" panose="020B0502040504020204" pitchFamily="34" charset="0"/>
              </a:rPr>
              <a:t>contáctese</a:t>
            </a:r>
            <a:r>
              <a:rPr lang="en-US" sz="1600" dirty="0">
                <a:latin typeface="Noto Sans" panose="020B0502040504020204" pitchFamily="34" charset="0"/>
              </a:rPr>
              <a:t> por favor con las </a:t>
            </a:r>
            <a:r>
              <a:rPr lang="en-US" sz="1600" dirty="0" err="1">
                <a:latin typeface="Noto Sans" panose="020B0502040504020204" pitchFamily="34" charset="0"/>
              </a:rPr>
              <a:t>autoridades</a:t>
            </a:r>
            <a:r>
              <a:rPr lang="en-US" sz="1600" dirty="0">
                <a:latin typeface="Noto Sans" panose="020B0502040504020204" pitchFamily="34" charset="0"/>
              </a:rPr>
              <a:t> </a:t>
            </a:r>
            <a:r>
              <a:rPr lang="en-US" sz="1600" dirty="0" err="1">
                <a:latin typeface="Noto Sans" panose="020B0502040504020204" pitchFamily="34" charset="0"/>
              </a:rPr>
              <a:t>correspondientes</a:t>
            </a:r>
            <a:r>
              <a:rPr lang="en-US" sz="1600" dirty="0">
                <a:latin typeface="Noto Sans" panose="020B0502040504020204" pitchFamily="34" charset="0"/>
              </a:rPr>
              <a:t> </a:t>
            </a:r>
            <a:r>
              <a:rPr lang="en-US" sz="1600" dirty="0" err="1">
                <a:latin typeface="Noto Sans" panose="020B0502040504020204" pitchFamily="34" charset="0"/>
              </a:rPr>
              <a:t>en</a:t>
            </a:r>
            <a:r>
              <a:rPr lang="en-US" sz="1600" dirty="0">
                <a:latin typeface="Noto Sans" panose="020B0502040504020204" pitchFamily="34" charset="0"/>
              </a:rPr>
              <a:t> forma </a:t>
            </a:r>
            <a:r>
              <a:rPr lang="en-US" sz="1600" dirty="0" err="1">
                <a:latin typeface="Noto Sans" panose="020B0502040504020204" pitchFamily="34" charset="0"/>
              </a:rPr>
              <a:t>inmediata</a:t>
            </a:r>
            <a:r>
              <a:rPr lang="en-US" sz="1600" dirty="0">
                <a:latin typeface="Noto Sans" panose="020B0502040504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8940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00600" y="2133600"/>
            <a:ext cx="5743013" cy="14239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2400" b="1" dirty="0">
                <a:latin typeface="Noto Sans" panose="020B0502040504020204" pitchFamily="34" charset="0"/>
              </a:rPr>
              <a:t>La </a:t>
            </a:r>
            <a:r>
              <a:rPr lang="en-US" sz="2400" b="1" dirty="0" err="1">
                <a:latin typeface="Noto Sans" panose="020B0502040504020204" pitchFamily="34" charset="0"/>
              </a:rPr>
              <a:t>transparencia</a:t>
            </a:r>
            <a:r>
              <a:rPr lang="en-US" sz="2400" b="1" dirty="0">
                <a:latin typeface="Noto Sans" panose="020B0502040504020204" pitchFamily="34" charset="0"/>
              </a:rPr>
              <a:t> es clave para </a:t>
            </a:r>
            <a:r>
              <a:rPr lang="en-US" sz="2400" b="1" dirty="0" err="1">
                <a:latin typeface="Noto Sans" panose="020B0502040504020204" pitchFamily="34" charset="0"/>
              </a:rPr>
              <a:t>protegerse</a:t>
            </a:r>
            <a:r>
              <a:rPr lang="en-US" sz="2400" b="1" dirty="0">
                <a:latin typeface="Noto Sans" panose="020B0502040504020204" pitchFamily="34" charset="0"/>
              </a:rPr>
              <a:t>, </a:t>
            </a:r>
            <a:r>
              <a:rPr lang="en-US" sz="2400" b="1" dirty="0" err="1">
                <a:latin typeface="Noto Sans" panose="020B0502040504020204" pitchFamily="34" charset="0"/>
              </a:rPr>
              <a:t>proteger</a:t>
            </a:r>
            <a:r>
              <a:rPr lang="en-US" sz="2400" b="1" dirty="0">
                <a:latin typeface="Noto Sans" panose="020B0502040504020204" pitchFamily="34" charset="0"/>
              </a:rPr>
              <a:t> la </a:t>
            </a:r>
            <a:r>
              <a:rPr lang="en-US" sz="2400" b="1" dirty="0" err="1">
                <a:latin typeface="Noto Sans" panose="020B0502040504020204" pitchFamily="34" charset="0"/>
              </a:rPr>
              <a:t>organización</a:t>
            </a:r>
            <a:r>
              <a:rPr lang="en-US" sz="2400" b="1" dirty="0">
                <a:latin typeface="Noto Sans" panose="020B0502040504020204" pitchFamily="34" charset="0"/>
              </a:rPr>
              <a:t> y </a:t>
            </a:r>
            <a:r>
              <a:rPr lang="en-US" sz="2400" b="1" dirty="0" err="1">
                <a:latin typeface="Noto Sans" panose="020B0502040504020204" pitchFamily="34" charset="0"/>
              </a:rPr>
              <a:t>proteger</a:t>
            </a:r>
            <a:r>
              <a:rPr lang="en-US" sz="2400" b="1" dirty="0">
                <a:latin typeface="Noto Sans" panose="020B0502040504020204" pitchFamily="34" charset="0"/>
              </a:rPr>
              <a:t> al </a:t>
            </a:r>
            <a:r>
              <a:rPr lang="en-US" sz="2400" b="1" dirty="0" err="1">
                <a:latin typeface="Noto Sans" panose="020B0502040504020204" pitchFamily="34" charset="0"/>
              </a:rPr>
              <a:t>niño</a:t>
            </a:r>
            <a:r>
              <a:rPr lang="en-US" sz="2400" b="1" dirty="0">
                <a:latin typeface="Noto Sans" panose="020B0502040504020204" pitchFamily="34" charset="0"/>
              </a:rPr>
              <a:t>. </a:t>
            </a:r>
            <a:endParaRPr lang="en-US" sz="2400" dirty="0">
              <a:latin typeface="Noto Sans" panose="020B0502040504020204" pitchFamily="34" charset="0"/>
            </a:endParaRPr>
          </a:p>
          <a:p>
            <a:pPr marL="12700" marR="63500">
              <a:lnSpc>
                <a:spcPct val="111100"/>
              </a:lnSpc>
              <a:spcBef>
                <a:spcPts val="100"/>
              </a:spcBef>
            </a:pPr>
            <a:endParaRPr lang="en-US" sz="1800" dirty="0">
              <a:latin typeface="Noto Sans"/>
              <a:cs typeface="Noto Sa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3BA7B2FD-B76B-4585-9EEB-8F0BA3F2F16F}"/>
              </a:ext>
            </a:extLst>
          </p:cNvPr>
          <p:cNvSpPr txBox="1">
            <a:spLocks/>
          </p:cNvSpPr>
          <p:nvPr/>
        </p:nvSpPr>
        <p:spPr>
          <a:xfrm>
            <a:off x="381000" y="292475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  <a:tabLst>
                <a:tab pos="1645285" algn="l"/>
              </a:tabLst>
            </a:pPr>
            <a:r>
              <a:rPr lang="en-US" sz="2550" kern="0" spc="355" dirty="0">
                <a:solidFill>
                  <a:srgbClr val="808285"/>
                </a:solidFill>
                <a:latin typeface="Noto Sans"/>
                <a:cs typeface="Noto Sans"/>
              </a:rPr>
              <a:t>SDAdata.org</a:t>
            </a:r>
            <a:endParaRPr lang="en-US" sz="2550" kern="0" dirty="0">
              <a:solidFill>
                <a:sysClr val="windowText" lastClr="000000"/>
              </a:solidFill>
              <a:latin typeface="Noto Sans"/>
              <a:cs typeface="Noto San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CFCA16-35F3-4012-849D-46A661578C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81"/>
          <a:stretch/>
        </p:blipFill>
        <p:spPr>
          <a:xfrm>
            <a:off x="88166" y="838199"/>
            <a:ext cx="4310089" cy="590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4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0EFABD-81FF-4F17-81FC-5E681D45F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7593"/>
          <a:stretch/>
        </p:blipFill>
        <p:spPr>
          <a:xfrm>
            <a:off x="-1" y="0"/>
            <a:ext cx="10431887" cy="6858000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49679E21-AFF4-4A7C-A904-293CACD7C791}"/>
              </a:ext>
            </a:extLst>
          </p:cNvPr>
          <p:cNvSpPr txBox="1">
            <a:spLocks/>
          </p:cNvSpPr>
          <p:nvPr/>
        </p:nvSpPr>
        <p:spPr>
          <a:xfrm>
            <a:off x="392753" y="383341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  <a:tabLst>
                <a:tab pos="1645285" algn="l"/>
              </a:tabLst>
            </a:pPr>
            <a:r>
              <a:rPr lang="en-US" sz="2550" kern="0" spc="355" dirty="0">
                <a:solidFill>
                  <a:srgbClr val="808285"/>
                </a:solidFill>
              </a:rPr>
              <a:t>SDAdata.org</a:t>
            </a:r>
            <a:endParaRPr lang="en-US" sz="2550" kern="0" dirty="0">
              <a:solidFill>
                <a:sysClr val="windowText" lastClr="000000"/>
              </a:solidFill>
              <a:latin typeface="Noto Sans"/>
              <a:cs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38158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2753" y="383341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645285" algn="l"/>
              </a:tabLst>
            </a:pPr>
            <a:r>
              <a:rPr lang="en-US" sz="2550" b="0" spc="355" dirty="0">
                <a:solidFill>
                  <a:srgbClr val="808285"/>
                </a:solidFill>
              </a:rPr>
              <a:t>SDAdata.org</a:t>
            </a:r>
            <a:endParaRPr sz="2550" dirty="0">
              <a:latin typeface="Noto Sans"/>
              <a:cs typeface="Noto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14800" y="1066800"/>
            <a:ext cx="5638800" cy="4400563"/>
          </a:xfrm>
          <a:prstGeom prst="rect">
            <a:avLst/>
          </a:prstGeom>
        </p:spPr>
        <p:txBody>
          <a:bodyPr vert="horz" wrap="square" lIns="0" tIns="2432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14"/>
              </a:spcBef>
              <a:tabLst>
                <a:tab pos="2417445" algn="l"/>
              </a:tabLst>
            </a:pPr>
            <a:r>
              <a:rPr lang="en-US" sz="3000" b="1" spc="200" dirty="0">
                <a:solidFill>
                  <a:srgbClr val="003E6A"/>
                </a:solidFill>
                <a:latin typeface="Noto Sans"/>
                <a:cs typeface="Noto Sans"/>
              </a:rPr>
              <a:t>Cree </a:t>
            </a:r>
            <a:r>
              <a:rPr lang="en-US" sz="3000" b="1" spc="200" dirty="0" err="1">
                <a:solidFill>
                  <a:srgbClr val="003E6A"/>
                </a:solidFill>
                <a:latin typeface="Noto Sans"/>
                <a:cs typeface="Noto Sans"/>
              </a:rPr>
              <a:t>equilib</a:t>
            </a:r>
            <a:r>
              <a:rPr lang="en-US" sz="3000" b="1" dirty="0" err="1">
                <a:solidFill>
                  <a:schemeClr val="tx2"/>
                </a:solidFill>
                <a:latin typeface="Noto Sans" panose="020B0502040504020204" pitchFamily="34" charset="0"/>
              </a:rPr>
              <a:t>rio</a:t>
            </a:r>
            <a:r>
              <a:rPr lang="en-US" sz="3000" b="1" spc="200" dirty="0">
                <a:solidFill>
                  <a:srgbClr val="003E6A"/>
                </a:solidFill>
                <a:latin typeface="Noto Sans"/>
                <a:cs typeface="Noto Sans"/>
              </a:rPr>
              <a:t>.</a:t>
            </a:r>
            <a:endParaRPr sz="3000" dirty="0">
              <a:latin typeface="Noto Sans"/>
              <a:cs typeface="Noto Sans"/>
            </a:endParaRPr>
          </a:p>
          <a:p>
            <a:r>
              <a:rPr lang="en-US" sz="2000" dirty="0">
                <a:latin typeface="Noto Sans" panose="020B0502040504020204" pitchFamily="34" charset="0"/>
              </a:rPr>
              <a:t>Las redes </a:t>
            </a:r>
            <a:r>
              <a:rPr lang="en-US" sz="2000" dirty="0" err="1">
                <a:latin typeface="Noto Sans" panose="020B0502040504020204" pitchFamily="34" charset="0"/>
              </a:rPr>
              <a:t>sociales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ya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representan</a:t>
            </a:r>
            <a:r>
              <a:rPr lang="en-US" sz="2000" dirty="0">
                <a:latin typeface="Noto Sans" panose="020B0502040504020204" pitchFamily="34" charset="0"/>
              </a:rPr>
              <a:t> el </a:t>
            </a:r>
            <a:r>
              <a:rPr lang="en-US" sz="2000" b="1" dirty="0">
                <a:solidFill>
                  <a:schemeClr val="accent2"/>
                </a:solidFill>
                <a:latin typeface="Noto Sans" panose="020B0502040504020204" pitchFamily="34" charset="0"/>
              </a:rPr>
              <a:t>28%</a:t>
            </a:r>
            <a:r>
              <a:rPr lang="en-US" sz="2000" dirty="0">
                <a:latin typeface="Noto Sans" panose="020B0502040504020204" pitchFamily="34" charset="0"/>
              </a:rPr>
              <a:t> de </a:t>
            </a:r>
            <a:r>
              <a:rPr lang="en-US" sz="2000" dirty="0" err="1">
                <a:latin typeface="Noto Sans" panose="020B0502040504020204" pitchFamily="34" charset="0"/>
              </a:rPr>
              <a:t>todo</a:t>
            </a:r>
            <a:r>
              <a:rPr lang="en-US" sz="2000" dirty="0">
                <a:latin typeface="Noto Sans" panose="020B0502040504020204" pitchFamily="34" charset="0"/>
              </a:rPr>
              <a:t> el </a:t>
            </a:r>
            <a:r>
              <a:rPr lang="en-US" sz="2000" dirty="0" err="1">
                <a:latin typeface="Noto Sans" panose="020B0502040504020204" pitchFamily="34" charset="0"/>
              </a:rPr>
              <a:t>tiempo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en</a:t>
            </a:r>
            <a:r>
              <a:rPr lang="en-US" sz="2000" dirty="0">
                <a:latin typeface="Noto Sans" panose="020B0502040504020204" pitchFamily="34" charset="0"/>
              </a:rPr>
              <a:t> los </a:t>
            </a:r>
            <a:r>
              <a:rPr lang="en-US" sz="2000" dirty="0" err="1">
                <a:latin typeface="Noto Sans" panose="020B0502040504020204" pitchFamily="34" charset="0"/>
              </a:rPr>
              <a:t>medios</a:t>
            </a:r>
            <a:r>
              <a:rPr lang="en-US" sz="2000" dirty="0">
                <a:latin typeface="Noto Sans" panose="020B0502040504020204" pitchFamily="34" charset="0"/>
              </a:rPr>
              <a:t> que se </a:t>
            </a:r>
            <a:r>
              <a:rPr lang="en-US" sz="2000" dirty="0" err="1">
                <a:latin typeface="Noto Sans" panose="020B0502040504020204" pitchFamily="34" charset="0"/>
              </a:rPr>
              <a:t>pasa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en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línea</a:t>
            </a:r>
            <a:r>
              <a:rPr lang="en-US" sz="2000" dirty="0">
                <a:latin typeface="Noto Sans" panose="020B0502040504020204" pitchFamily="34" charset="0"/>
              </a:rPr>
              <a:t>, y los </a:t>
            </a:r>
            <a:r>
              <a:rPr lang="en-US" sz="2000" dirty="0" err="1">
                <a:latin typeface="Noto Sans" panose="020B0502040504020204" pitchFamily="34" charset="0"/>
              </a:rPr>
              <a:t>usuarios</a:t>
            </a:r>
            <a:r>
              <a:rPr lang="en-US" sz="2000" dirty="0">
                <a:latin typeface="Noto Sans" panose="020B0502040504020204" pitchFamily="34" charset="0"/>
              </a:rPr>
              <a:t> de entre 15 y 19 </a:t>
            </a:r>
            <a:r>
              <a:rPr lang="en-US" sz="2000" dirty="0" err="1">
                <a:latin typeface="Noto Sans" panose="020B0502040504020204" pitchFamily="34" charset="0"/>
              </a:rPr>
              <a:t>años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pasan</a:t>
            </a:r>
            <a:r>
              <a:rPr lang="en-US" sz="2000" dirty="0">
                <a:latin typeface="Noto Sans" panose="020B0502040504020204" pitchFamily="34" charset="0"/>
              </a:rPr>
              <a:t> al </a:t>
            </a:r>
            <a:r>
              <a:rPr lang="en-US" sz="2000" dirty="0" err="1">
                <a:latin typeface="Noto Sans" panose="020B0502040504020204" pitchFamily="34" charset="0"/>
              </a:rPr>
              <a:t>menos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cinco</a:t>
            </a:r>
            <a:r>
              <a:rPr lang="en-US" sz="2000" dirty="0">
                <a:latin typeface="Noto Sans" panose="020B0502040504020204" pitchFamily="34" charset="0"/>
              </a:rPr>
              <a:t> horas por </a:t>
            </a:r>
            <a:r>
              <a:rPr lang="en-US" sz="2000" dirty="0" err="1">
                <a:latin typeface="Noto Sans" panose="020B0502040504020204" pitchFamily="34" charset="0"/>
              </a:rPr>
              <a:t>día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en</a:t>
            </a:r>
            <a:r>
              <a:rPr lang="en-US" sz="2000" dirty="0">
                <a:latin typeface="Noto Sans" panose="020B0502040504020204" pitchFamily="34" charset="0"/>
              </a:rPr>
              <a:t> los </a:t>
            </a:r>
            <a:r>
              <a:rPr lang="en-US" sz="2000" dirty="0" err="1">
                <a:latin typeface="Noto Sans" panose="020B0502040504020204" pitchFamily="34" charset="0"/>
              </a:rPr>
              <a:t>medios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sociales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  <a:p>
            <a:br>
              <a:rPr lang="en-US" sz="2000" dirty="0">
                <a:latin typeface="Noto Sans" panose="020B0502040504020204" pitchFamily="34" charset="0"/>
              </a:rPr>
            </a:br>
            <a:r>
              <a:rPr lang="en-US" sz="2000" dirty="0">
                <a:latin typeface="Noto Sans" panose="020B0502040504020204" pitchFamily="34" charset="0"/>
              </a:rPr>
              <a:t>El </a:t>
            </a:r>
            <a:r>
              <a:rPr lang="en-US" sz="2000" dirty="0" err="1">
                <a:latin typeface="Noto Sans" panose="020B0502040504020204" pitchFamily="34" charset="0"/>
              </a:rPr>
              <a:t>joven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promedio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pasa</a:t>
            </a:r>
            <a:r>
              <a:rPr lang="en-US" sz="2000" dirty="0">
                <a:latin typeface="Noto Sans" panose="020B0502040504020204" pitchFamily="34" charset="0"/>
              </a:rPr>
              <a:t> de </a:t>
            </a:r>
            <a:r>
              <a:rPr lang="en-US" sz="2000" b="1" dirty="0">
                <a:solidFill>
                  <a:schemeClr val="accent2"/>
                </a:solidFill>
                <a:latin typeface="Noto Sans" panose="020B0502040504020204" pitchFamily="34" charset="0"/>
              </a:rPr>
              <a:t>7 a 12</a:t>
            </a:r>
            <a:r>
              <a:rPr lang="en-US" sz="2000" dirty="0">
                <a:latin typeface="Noto Sans" panose="020B0502040504020204" pitchFamily="34" charset="0"/>
              </a:rPr>
              <a:t> horas al </a:t>
            </a:r>
            <a:r>
              <a:rPr lang="en-US" sz="2000" dirty="0" err="1">
                <a:latin typeface="Noto Sans" panose="020B0502040504020204" pitchFamily="34" charset="0"/>
              </a:rPr>
              <a:t>día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detrás</a:t>
            </a:r>
            <a:r>
              <a:rPr lang="en-US" sz="2000" dirty="0">
                <a:latin typeface="Noto Sans" panose="020B0502040504020204" pitchFamily="34" charset="0"/>
              </a:rPr>
              <a:t> de una </a:t>
            </a:r>
            <a:r>
              <a:rPr lang="en-US" sz="2000" dirty="0" err="1">
                <a:latin typeface="Noto Sans" panose="020B0502040504020204" pitchFamily="34" charset="0"/>
              </a:rPr>
              <a:t>pantalla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  <a:p>
            <a:endParaRPr lang="en-US" sz="2000" dirty="0">
              <a:latin typeface="Noto Sans" panose="020B0502040504020204" pitchFamily="34" charset="0"/>
            </a:endParaRPr>
          </a:p>
          <a:p>
            <a:r>
              <a:rPr lang="en-US" sz="2000" dirty="0">
                <a:latin typeface="Noto Sans" panose="020B0502040504020204" pitchFamily="34" charset="0"/>
              </a:rPr>
              <a:t>El </a:t>
            </a:r>
            <a:r>
              <a:rPr lang="en-US" sz="2000" b="1" dirty="0">
                <a:solidFill>
                  <a:schemeClr val="accent2"/>
                </a:solidFill>
                <a:latin typeface="Noto Sans" panose="020B0502040504020204" pitchFamily="34" charset="0"/>
              </a:rPr>
              <a:t>18% </a:t>
            </a:r>
            <a:r>
              <a:rPr lang="en-US" sz="2000" dirty="0">
                <a:latin typeface="Noto Sans" panose="020B0502040504020204" pitchFamily="34" charset="0"/>
              </a:rPr>
              <a:t>de los </a:t>
            </a:r>
            <a:r>
              <a:rPr lang="en-US" sz="2000" dirty="0" err="1">
                <a:latin typeface="Noto Sans" panose="020B0502040504020204" pitchFamily="34" charset="0"/>
              </a:rPr>
              <a:t>usuarios</a:t>
            </a:r>
            <a:r>
              <a:rPr lang="en-US" sz="2000" dirty="0">
                <a:latin typeface="Noto Sans" panose="020B0502040504020204" pitchFamily="34" charset="0"/>
              </a:rPr>
              <a:t> de </a:t>
            </a:r>
            <a:r>
              <a:rPr lang="en-US" sz="2000" dirty="0" err="1">
                <a:latin typeface="Noto Sans" panose="020B0502040504020204" pitchFamily="34" charset="0"/>
              </a:rPr>
              <a:t>medios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sociales</a:t>
            </a:r>
            <a:r>
              <a:rPr lang="en-US" sz="2000" dirty="0">
                <a:latin typeface="Noto Sans" panose="020B0502040504020204" pitchFamily="34" charset="0"/>
              </a:rPr>
              <a:t> no </a:t>
            </a:r>
            <a:r>
              <a:rPr lang="en-US" sz="2000" dirty="0" err="1">
                <a:latin typeface="Noto Sans" panose="020B0502040504020204" pitchFamily="34" charset="0"/>
              </a:rPr>
              <a:t>pueden</a:t>
            </a:r>
            <a:r>
              <a:rPr lang="en-US" sz="2000" dirty="0">
                <a:latin typeface="Noto Sans" panose="020B0502040504020204" pitchFamily="34" charset="0"/>
              </a:rPr>
              <a:t> pasar </a:t>
            </a:r>
            <a:r>
              <a:rPr lang="en-US" sz="2000" dirty="0" err="1">
                <a:latin typeface="Noto Sans" panose="020B0502040504020204" pitchFamily="34" charset="0"/>
              </a:rPr>
              <a:t>unas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pocas</a:t>
            </a:r>
            <a:r>
              <a:rPr lang="en-US" sz="2000" dirty="0">
                <a:latin typeface="Noto Sans" panose="020B0502040504020204" pitchFamily="34" charset="0"/>
              </a:rPr>
              <a:t> horas sin </a:t>
            </a:r>
            <a:r>
              <a:rPr lang="en-US" sz="2000" dirty="0" err="1">
                <a:latin typeface="Noto Sans" panose="020B0502040504020204" pitchFamily="34" charset="0"/>
              </a:rPr>
              <a:t>revisar</a:t>
            </a:r>
            <a:r>
              <a:rPr lang="en-US" sz="2000" dirty="0">
                <a:latin typeface="Noto Sans" panose="020B0502040504020204" pitchFamily="34" charset="0"/>
              </a:rPr>
              <a:t> Facebook, y el </a:t>
            </a:r>
            <a:r>
              <a:rPr lang="en-US" sz="2000" b="1" dirty="0">
                <a:solidFill>
                  <a:schemeClr val="accent2"/>
                </a:solidFill>
                <a:latin typeface="Noto Sans" panose="020B0502040504020204" pitchFamily="34" charset="0"/>
              </a:rPr>
              <a:t>28% </a:t>
            </a:r>
            <a:r>
              <a:rPr lang="en-US" sz="2000" dirty="0">
                <a:latin typeface="Noto Sans" panose="020B0502040504020204" pitchFamily="34" charset="0"/>
              </a:rPr>
              <a:t> de los </a:t>
            </a:r>
            <a:r>
              <a:rPr lang="en-US" sz="2000" dirty="0" err="1">
                <a:latin typeface="Noto Sans" panose="020B0502040504020204" pitchFamily="34" charset="0"/>
              </a:rPr>
              <a:t>usuarios</a:t>
            </a:r>
            <a:r>
              <a:rPr lang="en-US" sz="2000" dirty="0">
                <a:latin typeface="Noto Sans" panose="020B0502040504020204" pitchFamily="34" charset="0"/>
              </a:rPr>
              <a:t> de iPhone </a:t>
            </a:r>
            <a:r>
              <a:rPr lang="en-US" sz="2000" dirty="0" err="1">
                <a:latin typeface="Noto Sans" panose="020B0502040504020204" pitchFamily="34" charset="0"/>
              </a:rPr>
              <a:t>revisan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su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cuenta</a:t>
            </a:r>
            <a:r>
              <a:rPr lang="en-US" sz="2000" dirty="0">
                <a:latin typeface="Noto Sans" panose="020B0502040504020204" pitchFamily="34" charset="0"/>
              </a:rPr>
              <a:t> de Twitter </a:t>
            </a:r>
            <a:r>
              <a:rPr lang="en-US" sz="2000" i="1" dirty="0">
                <a:latin typeface="Noto Sans" panose="020B0502040504020204" pitchFamily="34" charset="0"/>
              </a:rPr>
              <a:t>antes</a:t>
            </a:r>
            <a:r>
              <a:rPr lang="en-US" sz="2000" dirty="0">
                <a:latin typeface="Noto Sans" panose="020B0502040504020204" pitchFamily="34" charset="0"/>
              </a:rPr>
              <a:t> de </a:t>
            </a:r>
            <a:r>
              <a:rPr lang="en-US" sz="2000" dirty="0" err="1">
                <a:latin typeface="Noto Sans" panose="020B0502040504020204" pitchFamily="34" charset="0"/>
              </a:rPr>
              <a:t>levantarse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en</a:t>
            </a:r>
            <a:r>
              <a:rPr lang="en-US" sz="2000" dirty="0">
                <a:latin typeface="Noto Sans" panose="020B0502040504020204" pitchFamily="34" charset="0"/>
              </a:rPr>
              <a:t> la </a:t>
            </a:r>
            <a:r>
              <a:rPr lang="en-US" sz="2000" dirty="0" err="1">
                <a:latin typeface="Noto Sans" panose="020B0502040504020204" pitchFamily="34" charset="0"/>
              </a:rPr>
              <a:t>mañana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714A43C6-3606-4E02-9046-871F9971F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6057"/>
            <a:ext cx="3306130" cy="3306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421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149F685-4428-4B11-B487-DCA24FD2C827}"/>
              </a:ext>
            </a:extLst>
          </p:cNvPr>
          <p:cNvSpPr txBox="1">
            <a:spLocks/>
          </p:cNvSpPr>
          <p:nvPr/>
        </p:nvSpPr>
        <p:spPr>
          <a:xfrm>
            <a:off x="392753" y="383341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  <a:tabLst>
                <a:tab pos="1645285" algn="l"/>
              </a:tabLst>
            </a:pPr>
            <a:r>
              <a:rPr lang="en-US" sz="2550" kern="0" spc="355" dirty="0">
                <a:solidFill>
                  <a:srgbClr val="808285"/>
                </a:solidFill>
                <a:latin typeface="Noto Sans"/>
                <a:cs typeface="Noto Sans"/>
              </a:rPr>
              <a:t>SDAdata.org</a:t>
            </a:r>
            <a:endParaRPr lang="en-US" sz="2550" kern="0" dirty="0">
              <a:solidFill>
                <a:sysClr val="windowText" lastClr="000000"/>
              </a:solidFill>
              <a:latin typeface="Noto Sans"/>
              <a:cs typeface="Noto San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FD40EB5-E38C-4921-8E41-F24CF72C15C5}"/>
              </a:ext>
            </a:extLst>
          </p:cNvPr>
          <p:cNvSpPr txBox="1">
            <a:spLocks/>
          </p:cNvSpPr>
          <p:nvPr/>
        </p:nvSpPr>
        <p:spPr>
          <a:xfrm>
            <a:off x="5181600" y="1676400"/>
            <a:ext cx="4876800" cy="3352800"/>
          </a:xfrm>
        </p:spPr>
        <p:txBody>
          <a:bodyPr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latin typeface="Noto Sans" panose="020B0502040504020204" pitchFamily="34" charset="0"/>
              </a:rPr>
              <a:t>Si </a:t>
            </a:r>
            <a:r>
              <a:rPr lang="en-US" sz="3000" dirty="0" err="1">
                <a:latin typeface="Noto Sans" panose="020B0502040504020204" pitchFamily="34" charset="0"/>
              </a:rPr>
              <a:t>usted</a:t>
            </a:r>
            <a:r>
              <a:rPr lang="en-US" sz="3000" dirty="0">
                <a:latin typeface="Noto Sans" panose="020B0502040504020204" pitchFamily="34" charset="0"/>
              </a:rPr>
              <a:t> no </a:t>
            </a:r>
            <a:r>
              <a:rPr lang="en-US" sz="3000" dirty="0" err="1">
                <a:latin typeface="Noto Sans" panose="020B0502040504020204" pitchFamily="34" charset="0"/>
              </a:rPr>
              <a:t>está</a:t>
            </a:r>
            <a:r>
              <a:rPr lang="en-US" sz="3000" dirty="0">
                <a:latin typeface="Noto Sans" panose="020B0502040504020204" pitchFamily="34" charset="0"/>
              </a:rPr>
              <a:t> </a:t>
            </a:r>
            <a:r>
              <a:rPr lang="en-US" sz="3000" dirty="0" err="1">
                <a:latin typeface="Noto Sans" panose="020B0502040504020204" pitchFamily="34" charset="0"/>
              </a:rPr>
              <a:t>seguro</a:t>
            </a:r>
            <a:r>
              <a:rPr lang="en-US" sz="3000" dirty="0">
                <a:latin typeface="Noto Sans" panose="020B0502040504020204" pitchFamily="34" charset="0"/>
              </a:rPr>
              <a:t> </a:t>
            </a:r>
            <a:r>
              <a:rPr lang="en-US" sz="3000" dirty="0" err="1">
                <a:latin typeface="Noto Sans" panose="020B0502040504020204" pitchFamily="34" charset="0"/>
              </a:rPr>
              <a:t>si</a:t>
            </a:r>
            <a:r>
              <a:rPr lang="en-US" sz="3000" dirty="0">
                <a:latin typeface="Noto Sans" panose="020B0502040504020204" pitchFamily="34" charset="0"/>
              </a:rPr>
              <a:t> le </a:t>
            </a:r>
            <a:r>
              <a:rPr lang="en-US" sz="3000" dirty="0" err="1">
                <a:latin typeface="Noto Sans" panose="020B0502040504020204" pitchFamily="34" charset="0"/>
              </a:rPr>
              <a:t>conviene</a:t>
            </a:r>
            <a:r>
              <a:rPr lang="en-US" sz="3000" dirty="0">
                <a:latin typeface="Noto Sans" panose="020B0502040504020204" pitchFamily="34" charset="0"/>
              </a:rPr>
              <a:t> </a:t>
            </a:r>
            <a:r>
              <a:rPr lang="en-US" sz="3000" dirty="0" err="1">
                <a:latin typeface="Noto Sans" panose="020B0502040504020204" pitchFamily="34" charset="0"/>
              </a:rPr>
              <a:t>compartir</a:t>
            </a:r>
            <a:r>
              <a:rPr lang="en-US" sz="3000" dirty="0">
                <a:latin typeface="Noto Sans" panose="020B0502040504020204" pitchFamily="34" charset="0"/>
              </a:rPr>
              <a:t> </a:t>
            </a:r>
            <a:r>
              <a:rPr lang="en-US" sz="3000" dirty="0" err="1">
                <a:latin typeface="Noto Sans" panose="020B0502040504020204" pitchFamily="34" charset="0"/>
              </a:rPr>
              <a:t>algo</a:t>
            </a:r>
            <a:r>
              <a:rPr lang="en-US" sz="3000" dirty="0">
                <a:latin typeface="Noto Sans" panose="020B0502040504020204" pitchFamily="34" charset="0"/>
              </a:rPr>
              <a:t> </a:t>
            </a:r>
            <a:r>
              <a:rPr lang="en-US" sz="3000" dirty="0" err="1">
                <a:latin typeface="Noto Sans" panose="020B0502040504020204" pitchFamily="34" charset="0"/>
              </a:rPr>
              <a:t>en</a:t>
            </a:r>
            <a:r>
              <a:rPr lang="en-US" sz="3000" dirty="0">
                <a:latin typeface="Noto Sans" panose="020B0502040504020204" pitchFamily="34" charset="0"/>
              </a:rPr>
              <a:t> </a:t>
            </a:r>
            <a:r>
              <a:rPr lang="en-US" sz="3000" dirty="0" err="1">
                <a:latin typeface="Noto Sans" panose="020B0502040504020204" pitchFamily="34" charset="0"/>
              </a:rPr>
              <a:t>línea</a:t>
            </a:r>
            <a:r>
              <a:rPr lang="en-US" sz="3000" dirty="0">
                <a:latin typeface="Noto Sans" panose="020B0502040504020204" pitchFamily="34" charset="0"/>
              </a:rPr>
              <a:t>, </a:t>
            </a:r>
            <a:r>
              <a:rPr lang="en-US" sz="3000" dirty="0" err="1">
                <a:solidFill>
                  <a:srgbClr val="C0504D"/>
                </a:solidFill>
                <a:latin typeface="Noto Sans" panose="020B0502040504020204" pitchFamily="34" charset="0"/>
              </a:rPr>
              <a:t>yerre</a:t>
            </a:r>
            <a:r>
              <a:rPr lang="en-US" sz="3000" dirty="0">
                <a:solidFill>
                  <a:srgbClr val="C0504D"/>
                </a:solidFill>
                <a:latin typeface="Noto Sans" panose="020B0502040504020204" pitchFamily="34" charset="0"/>
              </a:rPr>
              <a:t> por el </a:t>
            </a:r>
            <a:r>
              <a:rPr lang="en-US" sz="3000" dirty="0" err="1">
                <a:solidFill>
                  <a:srgbClr val="C0504D"/>
                </a:solidFill>
                <a:latin typeface="Noto Sans" panose="020B0502040504020204" pitchFamily="34" charset="0"/>
              </a:rPr>
              <a:t>lado</a:t>
            </a:r>
            <a:r>
              <a:rPr lang="en-US" sz="3000" dirty="0">
                <a:solidFill>
                  <a:srgbClr val="C0504D"/>
                </a:solidFill>
                <a:latin typeface="Noto Sans" panose="020B0502040504020204" pitchFamily="34" charset="0"/>
              </a:rPr>
              <a:t> de la </a:t>
            </a:r>
            <a:r>
              <a:rPr lang="en-US" sz="3000" dirty="0" err="1">
                <a:solidFill>
                  <a:srgbClr val="C0504D"/>
                </a:solidFill>
                <a:latin typeface="Noto Sans" panose="020B0502040504020204" pitchFamily="34" charset="0"/>
              </a:rPr>
              <a:t>precaución</a:t>
            </a:r>
            <a:r>
              <a:rPr lang="en-US" sz="3000" dirty="0">
                <a:solidFill>
                  <a:srgbClr val="C0504D"/>
                </a:solidFill>
                <a:latin typeface="Noto Sans" panose="020B0502040504020204" pitchFamily="34" charset="0"/>
              </a:rPr>
              <a:t> </a:t>
            </a:r>
            <a:r>
              <a:rPr lang="en-US" sz="3000" dirty="0">
                <a:latin typeface="Noto Sans" panose="020B0502040504020204" pitchFamily="34" charset="0"/>
              </a:rPr>
              <a:t>y </a:t>
            </a:r>
            <a:r>
              <a:rPr lang="en-US" sz="3000" dirty="0" err="1">
                <a:latin typeface="Noto Sans" panose="020B0502040504020204" pitchFamily="34" charset="0"/>
              </a:rPr>
              <a:t>simplemente</a:t>
            </a:r>
            <a:r>
              <a:rPr lang="en-US" sz="3000" dirty="0">
                <a:latin typeface="Noto Sans" panose="020B0502040504020204" pitchFamily="34" charset="0"/>
              </a:rPr>
              <a:t> no lo </a:t>
            </a:r>
            <a:r>
              <a:rPr lang="en-US" sz="3000" dirty="0" err="1">
                <a:latin typeface="Noto Sans" panose="020B0502040504020204" pitchFamily="34" charset="0"/>
              </a:rPr>
              <a:t>haga</a:t>
            </a:r>
            <a:r>
              <a:rPr lang="en-US" sz="3000" dirty="0">
                <a:latin typeface="Noto Sans" panose="020B0502040504020204" pitchFamily="34" charset="0"/>
              </a:rPr>
              <a:t>. 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98ADE68E-A2F9-4635-833A-A8092654DD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4" r="15455"/>
          <a:stretch/>
        </p:blipFill>
        <p:spPr>
          <a:xfrm>
            <a:off x="0" y="0"/>
            <a:ext cx="4724400" cy="6849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936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57829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2753" y="383341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645285" algn="l"/>
              </a:tabLst>
            </a:pPr>
            <a:r>
              <a:rPr lang="en-US" sz="2550" b="0" spc="355" dirty="0">
                <a:solidFill>
                  <a:srgbClr val="FFFFFF"/>
                </a:solidFill>
                <a:latin typeface="Noto Sans"/>
                <a:cs typeface="Noto Sans"/>
              </a:rPr>
              <a:t>SDAdata.org</a:t>
            </a:r>
            <a:endParaRPr sz="2550" dirty="0">
              <a:latin typeface="Noto Sans"/>
              <a:cs typeface="Noto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43200" y="1295400"/>
            <a:ext cx="7467600" cy="39061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81835" algn="l"/>
              </a:tabLst>
            </a:pPr>
            <a:r>
              <a:rPr lang="en-US" sz="3200" dirty="0">
                <a:solidFill>
                  <a:schemeClr val="bg1"/>
                </a:solidFill>
                <a:latin typeface="Noto Sans" panose="020B0502040504020204" pitchFamily="34" charset="0"/>
              </a:rPr>
              <a:t>La </a:t>
            </a:r>
            <a:r>
              <a:rPr lang="en-US" sz="3200" dirty="0" err="1">
                <a:solidFill>
                  <a:schemeClr val="bg1"/>
                </a:solidFill>
                <a:latin typeface="Noto Sans" panose="020B0502040504020204" pitchFamily="34" charset="0"/>
              </a:rPr>
              <a:t>libertad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 charset="0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Noto Sans" panose="020B0502040504020204" pitchFamily="34" charset="0"/>
              </a:rPr>
              <a:t>expresión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 charset="0"/>
              </a:rPr>
              <a:t> no </a:t>
            </a:r>
            <a:r>
              <a:rPr lang="en-US" sz="3200" dirty="0" err="1">
                <a:solidFill>
                  <a:schemeClr val="bg1"/>
                </a:solidFill>
                <a:latin typeface="Noto Sans" panose="020B0502040504020204" pitchFamily="34" charset="0"/>
              </a:rPr>
              <a:t>significa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 charset="0"/>
              </a:rPr>
              <a:t> ser </a:t>
            </a:r>
            <a:r>
              <a:rPr lang="en-US" sz="3200" dirty="0" err="1">
                <a:solidFill>
                  <a:schemeClr val="bg1"/>
                </a:solidFill>
                <a:latin typeface="Noto Sans" panose="020B0502040504020204" pitchFamily="34" charset="0"/>
              </a:rPr>
              <a:t>libres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 charset="0"/>
              </a:rPr>
              <a:t> de las </a:t>
            </a:r>
            <a:r>
              <a:rPr lang="en-US" sz="3200" dirty="0" err="1">
                <a:solidFill>
                  <a:schemeClr val="bg1"/>
                </a:solidFill>
                <a:latin typeface="Noto Sans" panose="020B0502040504020204" pitchFamily="34" charset="0"/>
              </a:rPr>
              <a:t>consecuencias</a:t>
            </a:r>
            <a:r>
              <a:rPr lang="en-US" sz="3200" dirty="0">
                <a:solidFill>
                  <a:schemeClr val="bg1"/>
                </a:solidFill>
                <a:latin typeface="Noto Sans" panose="020B0502040504020204" pitchFamily="34" charset="0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81835" algn="l"/>
              </a:tabLst>
            </a:pPr>
            <a:endParaRPr lang="en-US" sz="3200" dirty="0">
              <a:solidFill>
                <a:schemeClr val="bg1"/>
              </a:solidFill>
              <a:latin typeface="Noto Sans" panose="020B05020405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81835" algn="l"/>
              </a:tabLst>
            </a:pPr>
            <a:r>
              <a:rPr lang="en-US" sz="3200" spc="-30" dirty="0" err="1">
                <a:solidFill>
                  <a:schemeClr val="bg1"/>
                </a:solidFill>
                <a:latin typeface="Noto Sans" panose="020B0502040504020204" pitchFamily="34" charset="0"/>
                <a:cs typeface="Noto Sans"/>
              </a:rPr>
              <a:t>Usted</a:t>
            </a:r>
            <a:r>
              <a:rPr lang="en-US" sz="3200" spc="-30" dirty="0">
                <a:solidFill>
                  <a:schemeClr val="bg1"/>
                </a:solidFill>
                <a:latin typeface="Noto Sans" panose="020B0502040504020204" pitchFamily="34" charset="0"/>
                <a:cs typeface="Noto Sans"/>
              </a:rPr>
              <a:t> </a:t>
            </a:r>
            <a:r>
              <a:rPr lang="en-US" sz="3200" spc="-30" dirty="0" err="1">
                <a:solidFill>
                  <a:schemeClr val="bg1"/>
                </a:solidFill>
                <a:latin typeface="Noto Sans" panose="020B0502040504020204" pitchFamily="34" charset="0"/>
                <a:cs typeface="Noto Sans"/>
              </a:rPr>
              <a:t>podría</a:t>
            </a:r>
            <a:r>
              <a:rPr lang="en-US" sz="3200" spc="-30" dirty="0">
                <a:solidFill>
                  <a:schemeClr val="bg1"/>
                </a:solidFill>
                <a:latin typeface="Noto Sans" panose="020B0502040504020204" pitchFamily="34" charset="0"/>
                <a:cs typeface="Noto Sans"/>
              </a:rPr>
              <a:t>: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1981835" algn="l"/>
              </a:tabLst>
            </a:pPr>
            <a:r>
              <a:rPr lang="en-US" sz="2400" dirty="0" err="1">
                <a:solidFill>
                  <a:schemeClr val="bg1"/>
                </a:solidFill>
                <a:latin typeface="Noto Sans" panose="020B0502040504020204" pitchFamily="34" charset="0"/>
              </a:rPr>
              <a:t>Afectar</a:t>
            </a:r>
            <a:r>
              <a:rPr lang="en-US" sz="2400" dirty="0">
                <a:solidFill>
                  <a:schemeClr val="bg1"/>
                </a:solidFill>
                <a:latin typeface="Noto Sans" panose="020B0502040504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oto Sans" panose="020B0502040504020204" pitchFamily="34" charset="0"/>
              </a:rPr>
              <a:t>su</a:t>
            </a:r>
            <a:r>
              <a:rPr lang="en-US" sz="2400" dirty="0">
                <a:solidFill>
                  <a:schemeClr val="bg1"/>
                </a:solidFill>
                <a:latin typeface="Noto Sans" panose="020B0502040504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oto Sans" panose="020B0502040504020204" pitchFamily="34" charset="0"/>
              </a:rPr>
              <a:t>capacidad</a:t>
            </a:r>
            <a:r>
              <a:rPr lang="en-US" sz="2400" dirty="0">
                <a:solidFill>
                  <a:schemeClr val="bg1"/>
                </a:solidFill>
                <a:latin typeface="Noto Sans" panose="020B0502040504020204" pitchFamily="34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Noto Sans" panose="020B0502040504020204" pitchFamily="34" charset="0"/>
              </a:rPr>
              <a:t>cumplir</a:t>
            </a:r>
            <a:r>
              <a:rPr lang="en-US" sz="2400" dirty="0">
                <a:solidFill>
                  <a:schemeClr val="bg1"/>
                </a:solidFill>
                <a:latin typeface="Noto Sans" panose="020B0502040504020204" pitchFamily="34" charset="0"/>
              </a:rPr>
              <a:t> la </a:t>
            </a:r>
            <a:r>
              <a:rPr lang="en-US" sz="2400" dirty="0" err="1">
                <a:solidFill>
                  <a:schemeClr val="bg1"/>
                </a:solidFill>
                <a:latin typeface="Noto Sans" panose="020B0502040504020204" pitchFamily="34" charset="0"/>
              </a:rPr>
              <a:t>misión</a:t>
            </a:r>
            <a:endParaRPr lang="en-US" sz="2400" dirty="0">
              <a:solidFill>
                <a:schemeClr val="bg1"/>
              </a:solidFill>
              <a:latin typeface="Noto Sans" panose="020B050204050402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1981835" algn="l"/>
              </a:tabLst>
            </a:pPr>
            <a:r>
              <a:rPr lang="en-US" sz="2400" dirty="0" err="1">
                <a:solidFill>
                  <a:schemeClr val="bg1"/>
                </a:solidFill>
                <a:latin typeface="Noto Sans" panose="020B0502040504020204" pitchFamily="34" charset="0"/>
              </a:rPr>
              <a:t>Apartar</a:t>
            </a:r>
            <a:r>
              <a:rPr lang="en-US" sz="2400" dirty="0">
                <a:solidFill>
                  <a:schemeClr val="bg1"/>
                </a:solidFill>
                <a:latin typeface="Noto Sans" panose="020B0502040504020204" pitchFamily="34" charset="0"/>
              </a:rPr>
              <a:t> a </a:t>
            </a:r>
            <a:r>
              <a:rPr lang="en-US" sz="2400" dirty="0" err="1">
                <a:solidFill>
                  <a:schemeClr val="bg1"/>
                </a:solidFill>
                <a:latin typeface="Noto Sans" panose="020B0502040504020204" pitchFamily="34" charset="0"/>
              </a:rPr>
              <a:t>alguien</a:t>
            </a:r>
            <a:r>
              <a:rPr lang="en-US" sz="2400" dirty="0">
                <a:solidFill>
                  <a:schemeClr val="bg1"/>
                </a:solidFill>
                <a:latin typeface="Noto Sans" panose="020B0502040504020204" pitchFamily="34" charset="0"/>
              </a:rPr>
              <a:t> de la </a:t>
            </a:r>
            <a:r>
              <a:rPr lang="en-US" sz="2400" dirty="0" err="1">
                <a:solidFill>
                  <a:schemeClr val="bg1"/>
                </a:solidFill>
                <a:latin typeface="Noto Sans" panose="020B0502040504020204" pitchFamily="34" charset="0"/>
              </a:rPr>
              <a:t>iglesia</a:t>
            </a:r>
            <a:endParaRPr lang="en-US" sz="2400" dirty="0">
              <a:solidFill>
                <a:schemeClr val="bg1"/>
              </a:solidFill>
              <a:latin typeface="Noto Sans" panose="020B050204050402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1981835" algn="l"/>
              </a:tabLst>
            </a:pPr>
            <a:r>
              <a:rPr lang="en-US" sz="2400" dirty="0">
                <a:solidFill>
                  <a:schemeClr val="bg1"/>
                </a:solidFill>
                <a:latin typeface="Noto Sans" panose="020B0502040504020204" pitchFamily="34" charset="0"/>
              </a:rPr>
              <a:t>Meter a </a:t>
            </a:r>
            <a:r>
              <a:rPr lang="en-US" sz="2400" dirty="0" err="1">
                <a:solidFill>
                  <a:schemeClr val="bg1"/>
                </a:solidFill>
                <a:latin typeface="Noto Sans" panose="020B0502040504020204" pitchFamily="34" charset="0"/>
              </a:rPr>
              <a:t>su</a:t>
            </a:r>
            <a:r>
              <a:rPr lang="en-US" sz="2400" dirty="0">
                <a:solidFill>
                  <a:schemeClr val="bg1"/>
                </a:solidFill>
                <a:latin typeface="Noto Sans" panose="020B0502040504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oto Sans" panose="020B0502040504020204" pitchFamily="34" charset="0"/>
              </a:rPr>
              <a:t>organización</a:t>
            </a:r>
            <a:r>
              <a:rPr lang="en-US" sz="2400" dirty="0">
                <a:solidFill>
                  <a:schemeClr val="bg1"/>
                </a:solidFill>
                <a:latin typeface="Noto Sans" panose="020B0502040504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oto Sans" panose="020B0502040504020204" pitchFamily="34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Noto Sans" panose="020B0502040504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oto Sans" panose="020B0502040504020204" pitchFamily="34" charset="0"/>
              </a:rPr>
              <a:t>problemas</a:t>
            </a:r>
            <a:r>
              <a:rPr lang="en-US" sz="2400" dirty="0">
                <a:solidFill>
                  <a:schemeClr val="bg1"/>
                </a:solidFill>
                <a:latin typeface="Noto Sans" panose="020B0502040504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oto Sans" panose="020B0502040504020204" pitchFamily="34" charset="0"/>
              </a:rPr>
              <a:t>legales</a:t>
            </a:r>
            <a:r>
              <a:rPr lang="en-US" sz="2400" dirty="0">
                <a:solidFill>
                  <a:schemeClr val="bg1"/>
                </a:solidFill>
                <a:latin typeface="Noto Sans" panose="020B0502040504020204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Noto Sans" panose="020B0502040504020204" pitchFamily="34" charset="0"/>
              </a:rPr>
              <a:t>socios</a:t>
            </a:r>
            <a:r>
              <a:rPr lang="en-US" sz="2400" dirty="0">
                <a:solidFill>
                  <a:schemeClr val="bg1"/>
                </a:solidFill>
                <a:latin typeface="Noto Sans" panose="020B0502040504020204" pitchFamily="34" charset="0"/>
              </a:rPr>
              <a:t> o </a:t>
            </a:r>
            <a:r>
              <a:rPr lang="en-US" sz="2400" dirty="0" err="1">
                <a:solidFill>
                  <a:schemeClr val="bg1"/>
                </a:solidFill>
                <a:latin typeface="Noto Sans" panose="020B0502040504020204" pitchFamily="34" charset="0"/>
              </a:rPr>
              <a:t>miembros</a:t>
            </a:r>
            <a:endParaRPr lang="en-US" sz="2400" dirty="0">
              <a:solidFill>
                <a:schemeClr val="bg1"/>
              </a:solidFill>
              <a:latin typeface="Noto Sans" panose="020B050204050402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1981835" algn="l"/>
              </a:tabLst>
            </a:pPr>
            <a:r>
              <a:rPr lang="en-US" sz="2400" dirty="0" err="1">
                <a:solidFill>
                  <a:schemeClr val="bg1"/>
                </a:solidFill>
                <a:latin typeface="Noto Sans" panose="020B0502040504020204" pitchFamily="34" charset="0"/>
              </a:rPr>
              <a:t>Perder</a:t>
            </a:r>
            <a:r>
              <a:rPr lang="en-US" sz="2400" dirty="0">
                <a:solidFill>
                  <a:schemeClr val="bg1"/>
                </a:solidFill>
                <a:latin typeface="Noto Sans" panose="020B0502040504020204" pitchFamily="34" charset="0"/>
              </a:rPr>
              <a:t> el </a:t>
            </a:r>
            <a:r>
              <a:rPr lang="en-US" sz="2400" dirty="0" err="1">
                <a:solidFill>
                  <a:schemeClr val="bg1"/>
                </a:solidFill>
                <a:latin typeface="Noto Sans" panose="020B0502040504020204" pitchFamily="34" charset="0"/>
              </a:rPr>
              <a:t>trabajo</a:t>
            </a:r>
            <a:endParaRPr lang="en-US" sz="2400" dirty="0">
              <a:solidFill>
                <a:schemeClr val="bg1"/>
              </a:solidFill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2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2753" y="383341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645285" algn="l"/>
              </a:tabLst>
            </a:pPr>
            <a:r>
              <a:rPr lang="en-US" sz="2550" b="0" spc="355" dirty="0">
                <a:solidFill>
                  <a:srgbClr val="808285"/>
                </a:solidFill>
              </a:rPr>
              <a:t>SDAdata.org</a:t>
            </a:r>
            <a:endParaRPr sz="2550" dirty="0">
              <a:latin typeface="Noto Sans"/>
              <a:cs typeface="Noto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4400" y="1218346"/>
            <a:ext cx="8915400" cy="3785010"/>
          </a:xfrm>
          <a:prstGeom prst="rect">
            <a:avLst/>
          </a:prstGeom>
        </p:spPr>
        <p:txBody>
          <a:bodyPr vert="horz" wrap="square" lIns="0" tIns="2432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14"/>
              </a:spcBef>
              <a:tabLst>
                <a:tab pos="2417445" algn="l"/>
              </a:tabLst>
            </a:pPr>
            <a:r>
              <a:rPr lang="en-US" sz="3000" b="1" spc="200" dirty="0">
                <a:solidFill>
                  <a:srgbClr val="003E6A"/>
                </a:solidFill>
                <a:latin typeface="Noto Sans" panose="020B0502040504020204" pitchFamily="34" charset="0"/>
                <a:cs typeface="Noto Sans"/>
              </a:rPr>
              <a:t>10 </a:t>
            </a:r>
            <a:r>
              <a:rPr lang="en-US" sz="3000" b="1" spc="200" dirty="0" err="1">
                <a:solidFill>
                  <a:srgbClr val="003E6A"/>
                </a:solidFill>
                <a:latin typeface="Noto Sans" panose="020B0502040504020204" pitchFamily="34" charset="0"/>
                <a:cs typeface="Noto Sans"/>
              </a:rPr>
              <a:t>mandamientos</a:t>
            </a:r>
            <a:r>
              <a:rPr lang="en-US" sz="3000" b="1" spc="200" dirty="0">
                <a:solidFill>
                  <a:srgbClr val="003E6A"/>
                </a:solidFill>
                <a:latin typeface="Noto Sans" panose="020B0502040504020204" pitchFamily="34" charset="0"/>
                <a:cs typeface="Noto Sans"/>
              </a:rPr>
              <a:t> de </a:t>
            </a:r>
            <a:r>
              <a:rPr lang="en-US" sz="3000" b="1" spc="200" dirty="0" err="1">
                <a:solidFill>
                  <a:srgbClr val="003E6A"/>
                </a:solidFill>
                <a:latin typeface="Noto Sans" panose="020B0502040504020204" pitchFamily="34" charset="0"/>
                <a:cs typeface="Noto Sans"/>
              </a:rPr>
              <a:t>uso</a:t>
            </a:r>
            <a:r>
              <a:rPr lang="en-US" sz="3000" b="1" spc="200" dirty="0">
                <a:solidFill>
                  <a:srgbClr val="003E6A"/>
                </a:solidFill>
                <a:latin typeface="Noto Sans" panose="020B0502040504020204" pitchFamily="34" charset="0"/>
                <a:cs typeface="Noto Sans"/>
              </a:rPr>
              <a:t> de los </a:t>
            </a:r>
            <a:r>
              <a:rPr lang="en-US" sz="3000" b="1" spc="200" dirty="0" err="1">
                <a:solidFill>
                  <a:srgbClr val="003E6A"/>
                </a:solidFill>
                <a:latin typeface="Noto Sans" panose="020B0502040504020204" pitchFamily="34" charset="0"/>
                <a:cs typeface="Noto Sans"/>
              </a:rPr>
              <a:t>medios</a:t>
            </a:r>
            <a:r>
              <a:rPr lang="en-US" sz="3000" b="1" spc="200" dirty="0">
                <a:solidFill>
                  <a:srgbClr val="003E6A"/>
                </a:solidFill>
                <a:latin typeface="Noto Sans" panose="020B0502040504020204" pitchFamily="34" charset="0"/>
                <a:cs typeface="Noto Sans"/>
              </a:rPr>
              <a:t> </a:t>
            </a:r>
            <a:r>
              <a:rPr lang="en-US" sz="3000" b="1" spc="200" dirty="0" err="1">
                <a:solidFill>
                  <a:srgbClr val="003E6A"/>
                </a:solidFill>
                <a:latin typeface="Noto Sans" panose="020B0502040504020204" pitchFamily="34" charset="0"/>
                <a:cs typeface="Noto Sans"/>
              </a:rPr>
              <a:t>sociales</a:t>
            </a:r>
            <a:r>
              <a:rPr lang="en-US" sz="3000" b="1" spc="200" dirty="0">
                <a:solidFill>
                  <a:srgbClr val="003E6A"/>
                </a:solidFill>
                <a:latin typeface="Noto Sans" panose="020B0502040504020204" pitchFamily="34" charset="0"/>
                <a:cs typeface="Noto Sans"/>
              </a:rPr>
              <a:t>:</a:t>
            </a:r>
            <a:endParaRPr sz="3000" dirty="0">
              <a:latin typeface="Noto Sans" panose="020B0502040504020204" pitchFamily="34" charset="0"/>
              <a:cs typeface="Noto Sans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Noto Sans" panose="020B0502040504020204" pitchFamily="34" charset="0"/>
              </a:rPr>
              <a:t>Piense</a:t>
            </a:r>
            <a:r>
              <a:rPr lang="en-US" sz="2000" dirty="0">
                <a:latin typeface="Noto Sans" panose="020B0502040504020204" pitchFamily="34" charset="0"/>
              </a:rPr>
              <a:t> antes de </a:t>
            </a:r>
            <a:r>
              <a:rPr lang="en-US" sz="2000" dirty="0" err="1">
                <a:latin typeface="Noto Sans" panose="020B0502040504020204" pitchFamily="34" charset="0"/>
              </a:rPr>
              <a:t>publicar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Noto Sans" panose="020B0502040504020204" pitchFamily="34" charset="0"/>
              </a:rPr>
              <a:t>Sea un testimonio </a:t>
            </a:r>
            <a:r>
              <a:rPr lang="en-US" sz="2000" dirty="0" err="1">
                <a:latin typeface="Noto Sans" panose="020B0502040504020204" pitchFamily="34" charset="0"/>
              </a:rPr>
              <a:t>viviente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Noto Sans" panose="020B0502040504020204" pitchFamily="34" charset="0"/>
              </a:rPr>
              <a:t>Comparta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historias</a:t>
            </a:r>
            <a:r>
              <a:rPr lang="en-US" sz="2000" dirty="0">
                <a:latin typeface="Noto Sans" panose="020B0502040504020204" pitchFamily="34" charset="0"/>
              </a:rPr>
              <a:t> y </a:t>
            </a:r>
            <a:r>
              <a:rPr lang="en-US" sz="2000" dirty="0" err="1">
                <a:latin typeface="Noto Sans" panose="020B0502040504020204" pitchFamily="34" charset="0"/>
              </a:rPr>
              <a:t>cree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conexiones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significativas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Noto Sans" panose="020B0502040504020204" pitchFamily="34" charset="0"/>
              </a:rPr>
              <a:t>Actúe</a:t>
            </a:r>
            <a:r>
              <a:rPr lang="en-US" sz="2000" dirty="0">
                <a:latin typeface="Noto Sans" panose="020B0502040504020204" pitchFamily="34" charset="0"/>
              </a:rPr>
              <a:t> con </a:t>
            </a:r>
            <a:r>
              <a:rPr lang="en-US" sz="2000" dirty="0" err="1">
                <a:latin typeface="Noto Sans" panose="020B0502040504020204" pitchFamily="34" charset="0"/>
              </a:rPr>
              <a:t>responsabilidad</a:t>
            </a:r>
            <a:r>
              <a:rPr lang="en-US" sz="2000" dirty="0">
                <a:latin typeface="Noto Sans" panose="020B0502040504020204" pitchFamily="34" charset="0"/>
              </a:rPr>
              <a:t> y </a:t>
            </a:r>
            <a:r>
              <a:rPr lang="en-US" sz="2000" dirty="0" err="1">
                <a:latin typeface="Noto Sans" panose="020B0502040504020204" pitchFamily="34" charset="0"/>
              </a:rPr>
              <a:t>refleje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siempre</a:t>
            </a:r>
            <a:r>
              <a:rPr lang="en-US" sz="2000" dirty="0">
                <a:latin typeface="Noto Sans" panose="020B0502040504020204" pitchFamily="34" charset="0"/>
              </a:rPr>
              <a:t> a Cristo.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Noto Sans" panose="020B0502040504020204" pitchFamily="34" charset="0"/>
              </a:rPr>
              <a:t>Evite los </a:t>
            </a:r>
            <a:r>
              <a:rPr lang="en-US" sz="2000" dirty="0" err="1">
                <a:latin typeface="Noto Sans" panose="020B0502040504020204" pitchFamily="34" charset="0"/>
              </a:rPr>
              <a:t>conflictos</a:t>
            </a:r>
            <a:r>
              <a:rPr lang="en-US" sz="2000" dirty="0">
                <a:latin typeface="Noto Sans" panose="020B0502040504020204" pitchFamily="34" charset="0"/>
              </a:rPr>
              <a:t> y los </a:t>
            </a:r>
            <a:r>
              <a:rPr lang="en-US" sz="2000" dirty="0" err="1">
                <a:latin typeface="Noto Sans" panose="020B0502040504020204" pitchFamily="34" charset="0"/>
              </a:rPr>
              <a:t>temas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controvertidos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Noto Sans" panose="020B0502040504020204" pitchFamily="34" charset="0"/>
              </a:rPr>
              <a:t>Proteja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su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familia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laboral</a:t>
            </a:r>
            <a:r>
              <a:rPr lang="en-US" sz="2000" dirty="0">
                <a:latin typeface="Noto Sans" panose="020B0502040504020204" pitchFamily="34" charset="0"/>
              </a:rPr>
              <a:t>; </a:t>
            </a:r>
            <a:r>
              <a:rPr lang="en-US" sz="2000" dirty="0" err="1">
                <a:latin typeface="Noto Sans" panose="020B0502040504020204" pitchFamily="34" charset="0"/>
              </a:rPr>
              <a:t>resuelva</a:t>
            </a:r>
            <a:r>
              <a:rPr lang="en-US" sz="2000" dirty="0">
                <a:latin typeface="Noto Sans" panose="020B0502040504020204" pitchFamily="34" charset="0"/>
              </a:rPr>
              <a:t> los </a:t>
            </a:r>
            <a:r>
              <a:rPr lang="en-US" sz="2000" dirty="0" err="1">
                <a:latin typeface="Noto Sans" panose="020B0502040504020204" pitchFamily="34" charset="0"/>
              </a:rPr>
              <a:t>problemas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internamente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Noto Sans" panose="020B0502040504020204" pitchFamily="34" charset="0"/>
              </a:rPr>
              <a:t>Proteja</a:t>
            </a:r>
            <a:r>
              <a:rPr lang="en-US" sz="2000" dirty="0">
                <a:latin typeface="Noto Sans" panose="020B0502040504020204" pitchFamily="34" charset="0"/>
              </a:rPr>
              <a:t> a los </a:t>
            </a:r>
            <a:r>
              <a:rPr lang="en-US" sz="2000" dirty="0" err="1">
                <a:latin typeface="Noto Sans" panose="020B0502040504020204" pitchFamily="34" charset="0"/>
              </a:rPr>
              <a:t>menores</a:t>
            </a:r>
            <a:r>
              <a:rPr lang="en-US" sz="2000" dirty="0">
                <a:latin typeface="Noto Sans" panose="020B0502040504020204" pitchFamily="34" charset="0"/>
              </a:rPr>
              <a:t> de </a:t>
            </a:r>
            <a:r>
              <a:rPr lang="en-US" sz="2000" dirty="0" err="1">
                <a:latin typeface="Noto Sans" panose="020B0502040504020204" pitchFamily="34" charset="0"/>
              </a:rPr>
              <a:t>edad</a:t>
            </a:r>
            <a:r>
              <a:rPr lang="en-US" sz="2000" dirty="0">
                <a:latin typeface="Noto Sans" panose="020B0502040504020204" pitchFamily="34" charset="0"/>
              </a:rPr>
              <a:t> y a </a:t>
            </a:r>
            <a:r>
              <a:rPr lang="en-US" sz="2000" dirty="0" err="1">
                <a:latin typeface="Noto Sans" panose="020B0502040504020204" pitchFamily="34" charset="0"/>
              </a:rPr>
              <a:t>su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organización</a:t>
            </a:r>
            <a:r>
              <a:rPr lang="en-US" sz="2000" dirty="0">
                <a:latin typeface="Noto Sans" panose="020B0502040504020204" pitchFamily="34" charset="0"/>
              </a:rPr>
              <a:t>. 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Noto Sans" panose="020B0502040504020204" pitchFamily="34" charset="0"/>
              </a:rPr>
              <a:t>Manténganos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informados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Noto Sans" panose="020B0502040504020204" pitchFamily="34" charset="0"/>
              </a:rPr>
              <a:t>Alcance</a:t>
            </a:r>
            <a:r>
              <a:rPr lang="en-US" sz="2000" dirty="0">
                <a:latin typeface="Noto Sans" panose="020B0502040504020204" pitchFamily="34" charset="0"/>
              </a:rPr>
              <a:t> un </a:t>
            </a:r>
            <a:r>
              <a:rPr lang="en-US" sz="2000" dirty="0" err="1">
                <a:latin typeface="Noto Sans" panose="020B0502040504020204" pitchFamily="34" charset="0"/>
              </a:rPr>
              <a:t>equilibrio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Noto Sans" panose="020B0502040504020204" pitchFamily="34" charset="0"/>
              </a:rPr>
              <a:t>Yerre</a:t>
            </a:r>
            <a:r>
              <a:rPr lang="en-US" sz="2000" dirty="0">
                <a:latin typeface="Noto Sans" panose="020B0502040504020204" pitchFamily="34" charset="0"/>
              </a:rPr>
              <a:t> por el </a:t>
            </a:r>
            <a:r>
              <a:rPr lang="en-US" sz="2000" dirty="0" err="1">
                <a:latin typeface="Noto Sans" panose="020B0502040504020204" pitchFamily="34" charset="0"/>
              </a:rPr>
              <a:t>lado</a:t>
            </a:r>
            <a:r>
              <a:rPr lang="en-US" sz="2000" dirty="0">
                <a:latin typeface="Noto Sans" panose="020B0502040504020204" pitchFamily="34" charset="0"/>
              </a:rPr>
              <a:t> de la </a:t>
            </a:r>
            <a:r>
              <a:rPr lang="en-US" sz="2000" dirty="0" err="1">
                <a:latin typeface="Noto Sans" panose="020B0502040504020204" pitchFamily="34" charset="0"/>
              </a:rPr>
              <a:t>precaución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583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0996" r="18878" b="16872"/>
          <a:stretch/>
        </p:blipFill>
        <p:spPr>
          <a:xfrm>
            <a:off x="-13368" y="0"/>
            <a:ext cx="1068136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2700" t="21855" r="6485"/>
          <a:stretch/>
        </p:blipFill>
        <p:spPr>
          <a:xfrm>
            <a:off x="-1" y="0"/>
            <a:ext cx="10668001" cy="687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9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149F685-4428-4B11-B487-DCA24FD2C827}"/>
              </a:ext>
            </a:extLst>
          </p:cNvPr>
          <p:cNvSpPr txBox="1">
            <a:spLocks/>
          </p:cNvSpPr>
          <p:nvPr/>
        </p:nvSpPr>
        <p:spPr>
          <a:xfrm>
            <a:off x="392753" y="383341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  <a:tabLst>
                <a:tab pos="1645285" algn="l"/>
              </a:tabLst>
            </a:pPr>
            <a:r>
              <a:rPr lang="en-US" sz="2550" kern="0" spc="355" dirty="0">
                <a:solidFill>
                  <a:srgbClr val="808285"/>
                </a:solidFill>
                <a:latin typeface="Noto Sans"/>
                <a:cs typeface="Noto Sans"/>
              </a:rPr>
              <a:t>SDAdata.org</a:t>
            </a:r>
            <a:endParaRPr lang="en-US" sz="2550" kern="0" dirty="0">
              <a:solidFill>
                <a:sysClr val="windowText" lastClr="000000"/>
              </a:solidFill>
              <a:latin typeface="Noto Sans"/>
              <a:cs typeface="Noto San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B02998-F1A0-4734-9821-0AF1F15451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t="19075" r="-11" b="4312"/>
          <a:stretch/>
        </p:blipFill>
        <p:spPr>
          <a:xfrm>
            <a:off x="-1" y="8709"/>
            <a:ext cx="10564803" cy="684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6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576814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E57814-3295-4ABA-9931-CF5D7DEC43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54" t="-41" r="11266" b="41"/>
          <a:stretch/>
        </p:blipFill>
        <p:spPr>
          <a:xfrm>
            <a:off x="0" y="-10886"/>
            <a:ext cx="10576814" cy="6866040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E05FB090-278A-406C-92D7-61F365B05D88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  <a:tabLst>
                <a:tab pos="1645285" algn="l"/>
              </a:tabLst>
            </a:pPr>
            <a:r>
              <a:rPr lang="en-US" sz="2550" kern="0" spc="355" dirty="0">
                <a:solidFill>
                  <a:schemeClr val="bg1">
                    <a:lumMod val="85000"/>
                  </a:schemeClr>
                </a:solidFill>
              </a:rPr>
              <a:t>SDAdata.org</a:t>
            </a:r>
            <a:endParaRPr lang="en-US" sz="2550" kern="0" dirty="0">
              <a:solidFill>
                <a:schemeClr val="bg1">
                  <a:lumMod val="85000"/>
                </a:schemeClr>
              </a:solidFill>
              <a:latin typeface="Noto Sans"/>
              <a:cs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75722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2753" y="383341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645285" algn="l"/>
              </a:tabLst>
            </a:pPr>
            <a:r>
              <a:rPr lang="en-US" sz="2550" b="0" spc="355" dirty="0">
                <a:solidFill>
                  <a:srgbClr val="808285"/>
                </a:solidFill>
                <a:latin typeface="Noto Sans"/>
                <a:cs typeface="Noto Sans"/>
              </a:rPr>
              <a:t>SDAdata.org</a:t>
            </a:r>
            <a:endParaRPr sz="2550" dirty="0">
              <a:latin typeface="Noto Sans"/>
              <a:cs typeface="Noto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048000" y="1447800"/>
            <a:ext cx="7135402" cy="4398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81835" algn="l"/>
              </a:tabLst>
            </a:pPr>
            <a:r>
              <a:rPr lang="en-US" sz="3000" b="1" dirty="0" err="1">
                <a:solidFill>
                  <a:schemeClr val="tx2"/>
                </a:solidFill>
                <a:latin typeface="Noto Sans" panose="020B0502040504020204" pitchFamily="34" charset="0"/>
              </a:rPr>
              <a:t>Qué</a:t>
            </a:r>
            <a:r>
              <a:rPr lang="en-US" sz="3000" b="1" dirty="0">
                <a:solidFill>
                  <a:schemeClr val="tx2"/>
                </a:solidFill>
                <a:latin typeface="Noto Sans" panose="020B0502040504020204" pitchFamily="34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Noto Sans" panose="020B0502040504020204" pitchFamily="34" charset="0"/>
              </a:rPr>
              <a:t>pueden</a:t>
            </a:r>
            <a:r>
              <a:rPr lang="en-US" sz="3000" b="1" dirty="0">
                <a:solidFill>
                  <a:schemeClr val="tx2"/>
                </a:solidFill>
                <a:latin typeface="Noto Sans" panose="020B0502040504020204" pitchFamily="34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Noto Sans" panose="020B0502040504020204" pitchFamily="34" charset="0"/>
              </a:rPr>
              <a:t>hacer</a:t>
            </a:r>
            <a:r>
              <a:rPr lang="en-US" sz="3000" b="1" dirty="0">
                <a:solidFill>
                  <a:schemeClr val="tx2"/>
                </a:solidFill>
                <a:latin typeface="Noto Sans" panose="020B0502040504020204" pitchFamily="34" charset="0"/>
              </a:rPr>
              <a:t> los </a:t>
            </a:r>
            <a:r>
              <a:rPr lang="en-US" sz="3000" b="1" dirty="0" err="1">
                <a:solidFill>
                  <a:schemeClr val="tx2"/>
                </a:solidFill>
                <a:latin typeface="Noto Sans" panose="020B0502040504020204" pitchFamily="34" charset="0"/>
              </a:rPr>
              <a:t>líderes</a:t>
            </a:r>
            <a:r>
              <a:rPr lang="en-US" sz="3000" b="1" dirty="0">
                <a:solidFill>
                  <a:schemeClr val="tx2"/>
                </a:solidFill>
                <a:latin typeface="Noto Sans" panose="020B0502040504020204" pitchFamily="34" charset="0"/>
              </a:rPr>
              <a:t> de la </a:t>
            </a:r>
            <a:r>
              <a:rPr lang="en-US" sz="3000" b="1" dirty="0" err="1">
                <a:solidFill>
                  <a:schemeClr val="tx2"/>
                </a:solidFill>
                <a:latin typeface="Noto Sans" panose="020B0502040504020204" pitchFamily="34" charset="0"/>
              </a:rPr>
              <a:t>iglesia</a:t>
            </a:r>
            <a:r>
              <a:rPr lang="en-US" sz="3000" b="1" dirty="0">
                <a:solidFill>
                  <a:schemeClr val="tx2"/>
                </a:solidFill>
                <a:latin typeface="Noto Sans" panose="020B0502040504020204" pitchFamily="34" charset="0"/>
              </a:rPr>
              <a:t> a </a:t>
            </a:r>
            <a:r>
              <a:rPr lang="en-US" sz="3000" b="1" dirty="0" err="1">
                <a:solidFill>
                  <a:schemeClr val="tx2"/>
                </a:solidFill>
                <a:latin typeface="Noto Sans" panose="020B0502040504020204" pitchFamily="34" charset="0"/>
              </a:rPr>
              <a:t>partir</a:t>
            </a:r>
            <a:r>
              <a:rPr lang="en-US" sz="3000" b="1" dirty="0">
                <a:solidFill>
                  <a:schemeClr val="tx2"/>
                </a:solidFill>
                <a:latin typeface="Noto Sans" panose="020B0502040504020204" pitchFamily="34" charset="0"/>
              </a:rPr>
              <a:t> de hoy: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1981835" algn="l"/>
              </a:tabLst>
            </a:pPr>
            <a:r>
              <a:rPr lang="en-US" sz="2000" dirty="0" err="1">
                <a:latin typeface="Noto Sans" panose="020B0502040504020204" pitchFamily="34" charset="0"/>
              </a:rPr>
              <a:t>Incluir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estrategias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digitales</a:t>
            </a:r>
            <a:r>
              <a:rPr lang="en-US" sz="2000" dirty="0">
                <a:latin typeface="Noto Sans" panose="020B0502040504020204" pitchFamily="34" charset="0"/>
              </a:rPr>
              <a:t> dentro de la </a:t>
            </a:r>
            <a:r>
              <a:rPr lang="en-US" sz="2000" dirty="0" err="1">
                <a:latin typeface="Noto Sans" panose="020B0502040504020204" pitchFamily="34" charset="0"/>
              </a:rPr>
              <a:t>visión</a:t>
            </a:r>
            <a:r>
              <a:rPr lang="en-US" sz="2000" dirty="0">
                <a:latin typeface="Noto Sans" panose="020B0502040504020204" pitchFamily="34" charset="0"/>
              </a:rPr>
              <a:t> y los </a:t>
            </a:r>
            <a:r>
              <a:rPr lang="en-US" sz="2000" dirty="0" err="1">
                <a:latin typeface="Noto Sans" panose="020B0502040504020204" pitchFamily="34" charset="0"/>
              </a:rPr>
              <a:t>objetivos</a:t>
            </a:r>
            <a:r>
              <a:rPr lang="en-US" sz="2000" dirty="0">
                <a:latin typeface="Noto Sans" panose="020B0502040504020204" pitchFamily="34" charset="0"/>
              </a:rPr>
              <a:t> a </a:t>
            </a:r>
            <a:r>
              <a:rPr lang="en-US" sz="2000" dirty="0" err="1">
                <a:latin typeface="Noto Sans" panose="020B0502040504020204" pitchFamily="34" charset="0"/>
              </a:rPr>
              <a:t>corto</a:t>
            </a:r>
            <a:r>
              <a:rPr lang="en-US" sz="2000" dirty="0">
                <a:latin typeface="Noto Sans" panose="020B0502040504020204" pitchFamily="34" charset="0"/>
              </a:rPr>
              <a:t> y largo </a:t>
            </a:r>
            <a:r>
              <a:rPr lang="en-US" sz="2000" dirty="0" err="1">
                <a:latin typeface="Noto Sans" panose="020B0502040504020204" pitchFamily="34" charset="0"/>
              </a:rPr>
              <a:t>plazo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1981835" algn="l"/>
              </a:tabLst>
            </a:pPr>
            <a:r>
              <a:rPr lang="en-US" sz="2000" dirty="0" err="1">
                <a:latin typeface="Noto Sans" panose="020B0502040504020204" pitchFamily="34" charset="0"/>
              </a:rPr>
              <a:t>Dedicar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fondos</a:t>
            </a:r>
            <a:r>
              <a:rPr lang="en-US" sz="2000" dirty="0">
                <a:latin typeface="Noto Sans" panose="020B0502040504020204" pitchFamily="34" charset="0"/>
              </a:rPr>
              <a:t> para </a:t>
            </a:r>
            <a:r>
              <a:rPr lang="en-US" sz="2000" dirty="0" err="1">
                <a:latin typeface="Noto Sans" panose="020B0502040504020204" pitchFamily="34" charset="0"/>
              </a:rPr>
              <a:t>promociones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en</a:t>
            </a:r>
            <a:r>
              <a:rPr lang="en-US" sz="2000" dirty="0">
                <a:latin typeface="Noto Sans" panose="020B0502040504020204" pitchFamily="34" charset="0"/>
              </a:rPr>
              <a:t> los </a:t>
            </a:r>
            <a:r>
              <a:rPr lang="en-US" sz="2000" dirty="0" err="1">
                <a:latin typeface="Noto Sans" panose="020B0502040504020204" pitchFamily="34" charset="0"/>
              </a:rPr>
              <a:t>medios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sociales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1981835" algn="l"/>
              </a:tabLst>
            </a:pPr>
            <a:r>
              <a:rPr lang="en-US" sz="2000" dirty="0" err="1">
                <a:latin typeface="Noto Sans" panose="020B0502040504020204" pitchFamily="34" charset="0"/>
              </a:rPr>
              <a:t>Dedicar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tiempo</a:t>
            </a:r>
            <a:r>
              <a:rPr lang="en-US" sz="2000" dirty="0">
                <a:latin typeface="Noto Sans" panose="020B0502040504020204" pitchFamily="34" charset="0"/>
              </a:rPr>
              <a:t> para </a:t>
            </a:r>
            <a:r>
              <a:rPr lang="en-US" sz="2000" dirty="0" err="1">
                <a:latin typeface="Noto Sans" panose="020B0502040504020204" pitchFamily="34" charset="0"/>
              </a:rPr>
              <a:t>capacitarse</a:t>
            </a:r>
            <a:r>
              <a:rPr lang="en-US" sz="2000" dirty="0">
                <a:latin typeface="Noto Sans" panose="020B0502040504020204" pitchFamily="34" charset="0"/>
              </a:rPr>
              <a:t> y </a:t>
            </a:r>
            <a:r>
              <a:rPr lang="en-US" sz="2000" dirty="0" err="1">
                <a:latin typeface="Noto Sans" panose="020B0502040504020204" pitchFamily="34" charset="0"/>
              </a:rPr>
              <a:t>capacitar</a:t>
            </a:r>
            <a:r>
              <a:rPr lang="en-US" sz="2000" dirty="0">
                <a:latin typeface="Noto Sans" panose="020B0502040504020204" pitchFamily="34" charset="0"/>
              </a:rPr>
              <a:t> a </a:t>
            </a:r>
            <a:r>
              <a:rPr lang="en-US" sz="2000" dirty="0" err="1">
                <a:latin typeface="Noto Sans" panose="020B0502040504020204" pitchFamily="34" charset="0"/>
              </a:rPr>
              <a:t>su</a:t>
            </a:r>
            <a:r>
              <a:rPr lang="en-US" sz="2000" dirty="0">
                <a:latin typeface="Noto Sans" panose="020B0502040504020204" pitchFamily="34" charset="0"/>
              </a:rPr>
              <a:t> personal.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1981835" algn="l"/>
              </a:tabLst>
            </a:pPr>
            <a:r>
              <a:rPr lang="en-US" sz="2000" dirty="0" err="1">
                <a:latin typeface="Noto Sans" panose="020B0502040504020204" pitchFamily="34" charset="0"/>
              </a:rPr>
              <a:t>Identificar</a:t>
            </a:r>
            <a:r>
              <a:rPr lang="en-US" sz="2000" dirty="0">
                <a:latin typeface="Noto Sans" panose="020B0502040504020204" pitchFamily="34" charset="0"/>
              </a:rPr>
              <a:t> el personal que </a:t>
            </a:r>
            <a:r>
              <a:rPr lang="en-US" sz="2000" dirty="0" err="1">
                <a:latin typeface="Noto Sans" panose="020B0502040504020204" pitchFamily="34" charset="0"/>
              </a:rPr>
              <a:t>puede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incorporar</a:t>
            </a:r>
            <a:r>
              <a:rPr lang="en-US" sz="2000" dirty="0">
                <a:latin typeface="Noto Sans" panose="020B0502040504020204" pitchFamily="34" charset="0"/>
              </a:rPr>
              <a:t> los </a:t>
            </a:r>
            <a:r>
              <a:rPr lang="en-US" sz="2000" dirty="0" err="1">
                <a:latin typeface="Noto Sans" panose="020B0502040504020204" pitchFamily="34" charset="0"/>
              </a:rPr>
              <a:t>medios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sociales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como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parte</a:t>
            </a:r>
            <a:r>
              <a:rPr lang="en-US" sz="2000" dirty="0">
                <a:latin typeface="Noto Sans" panose="020B0502040504020204" pitchFamily="34" charset="0"/>
              </a:rPr>
              <a:t> de sus </a:t>
            </a:r>
            <a:r>
              <a:rPr lang="en-US" sz="2000" dirty="0" err="1">
                <a:latin typeface="Noto Sans" panose="020B0502040504020204" pitchFamily="34" charset="0"/>
              </a:rPr>
              <a:t>tareas</a:t>
            </a:r>
            <a:r>
              <a:rPr lang="en-US" sz="2000" dirty="0">
                <a:latin typeface="Noto Sans" panose="020B0502040504020204" pitchFamily="34" charset="0"/>
              </a:rPr>
              <a:t> (</a:t>
            </a:r>
            <a:r>
              <a:rPr lang="en-US" sz="2000" dirty="0" err="1">
                <a:latin typeface="Noto Sans" panose="020B0502040504020204" pitchFamily="34" charset="0"/>
              </a:rPr>
              <a:t>puede</a:t>
            </a:r>
            <a:r>
              <a:rPr lang="en-US" sz="2000" dirty="0">
                <a:latin typeface="Noto Sans" panose="020B0502040504020204" pitchFamily="34" charset="0"/>
              </a:rPr>
              <a:t> que </a:t>
            </a:r>
            <a:r>
              <a:rPr lang="en-US" sz="2000" dirty="0" err="1">
                <a:latin typeface="Noto Sans" panose="020B0502040504020204" pitchFamily="34" charset="0"/>
              </a:rPr>
              <a:t>esto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implique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quitarle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alguna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otra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tarea</a:t>
            </a:r>
            <a:r>
              <a:rPr lang="en-US" sz="2000" dirty="0">
                <a:latin typeface="Noto Sans" panose="020B0502040504020204" pitchFamily="34" charset="0"/>
              </a:rPr>
              <a:t>).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1981835" algn="l"/>
              </a:tabLst>
            </a:pPr>
            <a:r>
              <a:rPr lang="en-US" sz="2000" dirty="0" err="1">
                <a:latin typeface="Noto Sans" panose="020B0502040504020204" pitchFamily="34" charset="0"/>
              </a:rPr>
              <a:t>Invertir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en</a:t>
            </a:r>
            <a:r>
              <a:rPr lang="en-US" sz="2000" dirty="0">
                <a:latin typeface="Noto Sans" panose="020B0502040504020204" pitchFamily="34" charset="0"/>
              </a:rPr>
              <a:t> los </a:t>
            </a:r>
            <a:r>
              <a:rPr lang="en-US" sz="2000" dirty="0" err="1">
                <a:latin typeface="Noto Sans" panose="020B0502040504020204" pitchFamily="34" charset="0"/>
              </a:rPr>
              <a:t>jóvenes</a:t>
            </a:r>
            <a:r>
              <a:rPr lang="en-US" sz="2000" dirty="0">
                <a:latin typeface="Noto Sans" panose="020B0502040504020204" pitchFamily="34" charset="0"/>
              </a:rPr>
              <a:t>; </a:t>
            </a:r>
            <a:r>
              <a:rPr lang="en-US" sz="2000" dirty="0" err="1">
                <a:latin typeface="Noto Sans" panose="020B0502040504020204" pitchFamily="34" charset="0"/>
              </a:rPr>
              <a:t>darles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espacio</a:t>
            </a:r>
            <a:r>
              <a:rPr lang="en-US" sz="2000" dirty="0">
                <a:latin typeface="Noto Sans" panose="020B0502040504020204" pitchFamily="34" charset="0"/>
              </a:rPr>
              <a:t> para </a:t>
            </a:r>
            <a:r>
              <a:rPr lang="en-US" sz="2000" dirty="0" err="1">
                <a:latin typeface="Noto Sans" panose="020B0502040504020204" pitchFamily="34" charset="0"/>
              </a:rPr>
              <a:t>usar</a:t>
            </a:r>
            <a:r>
              <a:rPr lang="en-US" sz="2000" dirty="0">
                <a:latin typeface="Noto Sans" panose="020B0502040504020204" pitchFamily="34" charset="0"/>
              </a:rPr>
              <a:t> sus </a:t>
            </a:r>
            <a:r>
              <a:rPr lang="en-US" sz="2000" dirty="0" err="1">
                <a:latin typeface="Noto Sans" panose="020B0502040504020204" pitchFamily="34" charset="0"/>
              </a:rPr>
              <a:t>capacidades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en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esta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área</a:t>
            </a:r>
            <a:r>
              <a:rPr lang="en-US" sz="2000" dirty="0">
                <a:latin typeface="Noto Sans" panose="020B0502040504020204" pitchFamily="34" charset="0"/>
              </a:rPr>
              <a:t> de la </a:t>
            </a:r>
            <a:r>
              <a:rPr lang="en-US" sz="2000" dirty="0" err="1">
                <a:latin typeface="Noto Sans" panose="020B0502040504020204" pitchFamily="34" charset="0"/>
              </a:rPr>
              <a:t>iglesia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1981835" algn="l"/>
              </a:tabLst>
            </a:pPr>
            <a:r>
              <a:rPr lang="en-US" sz="2000" dirty="0" err="1">
                <a:latin typeface="Noto Sans" panose="020B0502040504020204" pitchFamily="34" charset="0"/>
              </a:rPr>
              <a:t>Aprovechar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todos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nuestros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recursos</a:t>
            </a:r>
            <a:r>
              <a:rPr lang="en-US" sz="2000" dirty="0">
                <a:latin typeface="Noto Sans" panose="020B0502040504020204" pitchFamily="34" charset="0"/>
              </a:rPr>
              <a:t>, </a:t>
            </a:r>
            <a:r>
              <a:rPr lang="en-US" sz="2000" dirty="0" err="1">
                <a:latin typeface="Noto Sans" panose="020B0502040504020204" pitchFamily="34" charset="0"/>
              </a:rPr>
              <a:t>clases</a:t>
            </a:r>
            <a:r>
              <a:rPr lang="en-US" sz="2000" dirty="0">
                <a:latin typeface="Noto Sans" panose="020B0502040504020204" pitchFamily="34" charset="0"/>
              </a:rPr>
              <a:t>, videos y </a:t>
            </a:r>
            <a:r>
              <a:rPr lang="en-US" sz="2000" dirty="0" err="1">
                <a:latin typeface="Noto Sans" panose="020B0502040504020204" pitchFamily="34" charset="0"/>
              </a:rPr>
              <a:t>estudios</a:t>
            </a:r>
            <a:r>
              <a:rPr lang="en-US" sz="2000" dirty="0">
                <a:latin typeface="Noto Sans" panose="020B0502040504020204" pitchFamily="34" charset="0"/>
              </a:rPr>
              <a:t> de </a:t>
            </a:r>
            <a:r>
              <a:rPr lang="en-US" sz="2000" dirty="0" err="1">
                <a:latin typeface="Noto Sans" panose="020B0502040504020204" pitchFamily="34" charset="0"/>
              </a:rPr>
              <a:t>caso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gratuitos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en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b="1" dirty="0">
                <a:solidFill>
                  <a:srgbClr val="C0504D"/>
                </a:solidFill>
                <a:latin typeface="Noto Sans" panose="020B0502040504020204" pitchFamily="34" charset="0"/>
              </a:rPr>
              <a:t>SDAdata.org</a:t>
            </a:r>
            <a:r>
              <a:rPr lang="en-US" sz="2000" dirty="0">
                <a:latin typeface="Noto Sans" panose="020B0502040504020204" pitchFamily="34" charset="0"/>
              </a:rPr>
              <a:t>.</a:t>
            </a:r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94AC6FCF-9A62-4B35-BA42-4E34B5F801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68" r="23323"/>
          <a:stretch/>
        </p:blipFill>
        <p:spPr>
          <a:xfrm>
            <a:off x="163055" y="3326728"/>
            <a:ext cx="2641208" cy="381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99778" y="1115898"/>
            <a:ext cx="473942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3875">
              <a:lnSpc>
                <a:spcPct val="100000"/>
              </a:lnSpc>
              <a:spcBef>
                <a:spcPts val="100"/>
              </a:spcBef>
              <a:tabLst>
                <a:tab pos="1589405" algn="l"/>
                <a:tab pos="2699385" algn="l"/>
              </a:tabLst>
            </a:pPr>
            <a:r>
              <a:rPr lang="en-US" sz="3200" dirty="0" err="1">
                <a:latin typeface="Noto Sans" panose="020B0502040504020204" pitchFamily="34" charset="0"/>
              </a:rPr>
              <a:t>Recurso</a:t>
            </a:r>
            <a:r>
              <a:rPr lang="en-US" sz="3200" dirty="0">
                <a:latin typeface="Noto Sans" panose="020B0502040504020204" pitchFamily="34" charset="0"/>
              </a:rPr>
              <a:t> </a:t>
            </a:r>
            <a:r>
              <a:rPr lang="en-US" sz="3200" dirty="0" err="1">
                <a:latin typeface="Noto Sans" panose="020B0502040504020204" pitchFamily="34" charset="0"/>
              </a:rPr>
              <a:t>destacado</a:t>
            </a:r>
            <a:endParaRPr spc="235" dirty="0"/>
          </a:p>
        </p:txBody>
      </p:sp>
      <p:sp>
        <p:nvSpPr>
          <p:cNvPr id="3" name="object 3"/>
          <p:cNvSpPr txBox="1"/>
          <p:nvPr/>
        </p:nvSpPr>
        <p:spPr>
          <a:xfrm>
            <a:off x="4629548" y="1758297"/>
            <a:ext cx="5581252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2000" dirty="0">
                <a:latin typeface="Noto Sans" panose="020B0502040504020204" pitchFamily="34" charset="0"/>
              </a:rPr>
              <a:t>El </a:t>
            </a:r>
            <a:r>
              <a:rPr lang="en-US" sz="2000" dirty="0" err="1">
                <a:latin typeface="Noto Sans" panose="020B0502040504020204" pitchFamily="34" charset="0"/>
              </a:rPr>
              <a:t>propósito</a:t>
            </a:r>
            <a:r>
              <a:rPr lang="en-US" sz="2000" dirty="0">
                <a:latin typeface="Noto Sans" panose="020B0502040504020204" pitchFamily="34" charset="0"/>
              </a:rPr>
              <a:t> de </a:t>
            </a:r>
            <a:r>
              <a:rPr lang="en-US" sz="2000" dirty="0" err="1">
                <a:latin typeface="Noto Sans" panose="020B0502040504020204" pitchFamily="34" charset="0"/>
              </a:rPr>
              <a:t>este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documento</a:t>
            </a:r>
            <a:r>
              <a:rPr lang="en-US" sz="2000" dirty="0">
                <a:latin typeface="Noto Sans" panose="020B0502040504020204" pitchFamily="34" charset="0"/>
              </a:rPr>
              <a:t> es </a:t>
            </a:r>
            <a:r>
              <a:rPr lang="en-US" sz="2000" dirty="0" err="1">
                <a:latin typeface="Noto Sans" panose="020B0502040504020204" pitchFamily="34" charset="0"/>
              </a:rPr>
              <a:t>brindar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recursos</a:t>
            </a:r>
            <a:r>
              <a:rPr lang="en-US" sz="2000" dirty="0">
                <a:latin typeface="Noto Sans" panose="020B0502040504020204" pitchFamily="34" charset="0"/>
              </a:rPr>
              <a:t> y </a:t>
            </a:r>
            <a:r>
              <a:rPr lang="en-US" sz="2000" dirty="0" err="1">
                <a:latin typeface="Noto Sans" panose="020B0502040504020204" pitchFamily="34" charset="0"/>
              </a:rPr>
              <a:t>orientación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respecto</a:t>
            </a:r>
            <a:r>
              <a:rPr lang="en-US" sz="2000" dirty="0">
                <a:latin typeface="Noto Sans" panose="020B0502040504020204" pitchFamily="34" charset="0"/>
              </a:rPr>
              <a:t> de las </a:t>
            </a:r>
            <a:r>
              <a:rPr lang="en-US" sz="2000" dirty="0" err="1">
                <a:latin typeface="Noto Sans" panose="020B0502040504020204" pitchFamily="34" charset="0"/>
              </a:rPr>
              <a:t>mejores</a:t>
            </a:r>
            <a:r>
              <a:rPr lang="en-US" sz="2000" dirty="0">
                <a:latin typeface="Noto Sans" panose="020B0502040504020204" pitchFamily="34" charset="0"/>
              </a:rPr>
              <a:t> practices para la </a:t>
            </a:r>
            <a:r>
              <a:rPr lang="en-US" sz="2000" dirty="0" err="1">
                <a:latin typeface="Noto Sans" panose="020B0502040504020204" pitchFamily="34" charset="0"/>
              </a:rPr>
              <a:t>comunicación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profesional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en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medios</a:t>
            </a:r>
            <a:r>
              <a:rPr lang="en-US" sz="2000" dirty="0">
                <a:latin typeface="Noto Sans" panose="020B0502040504020204" pitchFamily="34" charset="0"/>
              </a:rPr>
              <a:t> </a:t>
            </a:r>
            <a:r>
              <a:rPr lang="en-US" sz="2000" dirty="0" err="1">
                <a:latin typeface="Noto Sans" panose="020B0502040504020204" pitchFamily="34" charset="0"/>
              </a:rPr>
              <a:t>sociales</a:t>
            </a:r>
            <a:r>
              <a:rPr lang="en-US" sz="2000" dirty="0">
                <a:latin typeface="Noto Sans" panose="020B0502040504020204" pitchFamily="34" charset="0"/>
              </a:rPr>
              <a:t> de </a:t>
            </a:r>
            <a:r>
              <a:rPr lang="en-US" sz="2000" dirty="0" err="1">
                <a:latin typeface="Noto Sans" panose="020B0502040504020204" pitchFamily="34" charset="0"/>
              </a:rPr>
              <a:t>todas</a:t>
            </a:r>
            <a:r>
              <a:rPr lang="en-US" sz="2000" dirty="0">
                <a:latin typeface="Noto Sans" panose="020B0502040504020204" pitchFamily="34" charset="0"/>
              </a:rPr>
              <a:t> las </a:t>
            </a:r>
            <a:r>
              <a:rPr lang="en-US" sz="2000" dirty="0" err="1">
                <a:latin typeface="Noto Sans" panose="020B0502040504020204" pitchFamily="34" charset="0"/>
              </a:rPr>
              <a:t>entidades</a:t>
            </a:r>
            <a:r>
              <a:rPr lang="en-US" sz="2000" dirty="0">
                <a:latin typeface="Noto Sans" panose="020B0502040504020204" pitchFamily="34" charset="0"/>
              </a:rPr>
              <a:t> e </a:t>
            </a:r>
            <a:r>
              <a:rPr lang="en-US" sz="2000" dirty="0" err="1">
                <a:latin typeface="Noto Sans" panose="020B0502040504020204" pitchFamily="34" charset="0"/>
              </a:rPr>
              <a:t>individuos</a:t>
            </a:r>
            <a:r>
              <a:rPr lang="en-US" sz="2000" dirty="0">
                <a:latin typeface="Noto Sans" panose="020B0502040504020204" pitchFamily="34" charset="0"/>
              </a:rPr>
              <a:t> de la División </a:t>
            </a:r>
            <a:r>
              <a:rPr lang="en-US" sz="2000" dirty="0" err="1">
                <a:latin typeface="Noto Sans" panose="020B0502040504020204" pitchFamily="34" charset="0"/>
              </a:rPr>
              <a:t>Norteamericana</a:t>
            </a:r>
            <a:r>
              <a:rPr lang="en-US" sz="2000" dirty="0">
                <a:latin typeface="Noto Sans" panose="020B0502040504020204" pitchFamily="34" charset="0"/>
              </a:rPr>
              <a:t>. </a:t>
            </a:r>
          </a:p>
          <a:p>
            <a:endParaRPr lang="en-US" sz="2000" dirty="0">
              <a:latin typeface="Noto Sans" panose="020B0502040504020204" pitchFamily="34" charset="0"/>
            </a:endParaRPr>
          </a:p>
          <a:p>
            <a:r>
              <a:rPr lang="en-US" sz="2000" b="1" dirty="0" err="1">
                <a:latin typeface="Noto Sans" panose="020B0502040504020204" pitchFamily="34" charset="0"/>
              </a:rPr>
              <a:t>Descargue</a:t>
            </a:r>
            <a:r>
              <a:rPr lang="en-US" sz="2000" b="1" dirty="0">
                <a:latin typeface="Noto Sans" panose="020B0502040504020204" pitchFamily="34" charset="0"/>
              </a:rPr>
              <a:t>: </a:t>
            </a:r>
            <a:br>
              <a:rPr lang="en-US" sz="2000" dirty="0">
                <a:latin typeface="Noto Sans" panose="020B0502040504020204" pitchFamily="34" charset="0"/>
              </a:rPr>
            </a:br>
            <a:r>
              <a:rPr lang="en-US" sz="2000" b="1" dirty="0">
                <a:solidFill>
                  <a:schemeClr val="accent2"/>
                </a:solidFill>
                <a:latin typeface="Noto Sans" panose="020B0502040504020204" pitchFamily="34" charset="0"/>
              </a:rPr>
              <a:t>SDAdata.org/social-media-guidelines</a:t>
            </a:r>
            <a:endParaRPr sz="2000" b="1" dirty="0">
              <a:latin typeface="Noto Sans" panose="020B0502040504020204" pitchFamily="34" charset="0"/>
              <a:cs typeface="Noto Sa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711E4141-9286-4C67-8B1A-D1A7062BBE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/>
        </p:blipFill>
        <p:spPr>
          <a:xfrm>
            <a:off x="382457" y="1208878"/>
            <a:ext cx="3467129" cy="4570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536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280C39-F6E9-470D-BFC0-1FE8154F5EFE}"/>
              </a:ext>
            </a:extLst>
          </p:cNvPr>
          <p:cNvSpPr txBox="1">
            <a:spLocks/>
          </p:cNvSpPr>
          <p:nvPr/>
        </p:nvSpPr>
        <p:spPr>
          <a:xfrm>
            <a:off x="3352800" y="1981200"/>
            <a:ext cx="6751320" cy="4597011"/>
          </a:xfrm>
          <a:prstGeom prst="rect">
            <a:avLst/>
          </a:prstGeom>
        </p:spPr>
        <p:txBody>
          <a:bodyPr>
            <a:norm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000" b="1" dirty="0" err="1">
                <a:solidFill>
                  <a:schemeClr val="tx2"/>
                </a:solidFill>
                <a:latin typeface="Noto Sans" panose="020B0502040504020204" pitchFamily="34" charset="0"/>
              </a:rPr>
              <a:t>Su</a:t>
            </a:r>
            <a:r>
              <a:rPr lang="en-US" sz="3000" b="1" dirty="0">
                <a:solidFill>
                  <a:schemeClr val="tx2"/>
                </a:solidFill>
                <a:latin typeface="Noto Sans" panose="020B0502040504020204" pitchFamily="34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Noto Sans" panose="020B0502040504020204" pitchFamily="34" charset="0"/>
              </a:rPr>
              <a:t>guía</a:t>
            </a:r>
            <a:r>
              <a:rPr lang="en-US" sz="3000" b="1" dirty="0">
                <a:solidFill>
                  <a:schemeClr val="tx2"/>
                </a:solidFill>
                <a:latin typeface="Noto Sans" panose="020B0502040504020204" pitchFamily="34" charset="0"/>
              </a:rPr>
              <a:t> para: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Mejores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practices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generales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en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los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medios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sociales</a:t>
            </a:r>
            <a:endParaRPr lang="en-US" kern="0" dirty="0">
              <a:solidFill>
                <a:sysClr val="windowText" lastClr="000000"/>
              </a:solidFill>
              <a:latin typeface="Noto Sans" panose="020B05020405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Leyes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de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propiedad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intelectual</a:t>
            </a:r>
            <a:endParaRPr lang="en-US" kern="0" dirty="0">
              <a:solidFill>
                <a:sysClr val="windowText" lastClr="000000"/>
              </a:solidFill>
              <a:latin typeface="Noto Sans" panose="020B05020405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Cuidado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de los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miembros</a:t>
            </a:r>
            <a:endParaRPr lang="en-US" kern="0" dirty="0">
              <a:solidFill>
                <a:sysClr val="windowText" lastClr="000000"/>
              </a:solidFill>
              <a:latin typeface="Noto Sans" panose="020B05020405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Promosiones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visuales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y de video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Consejos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para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avisos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pagos</a:t>
            </a:r>
            <a:endParaRPr lang="en-US" kern="0" dirty="0">
              <a:solidFill>
                <a:sysClr val="windowText" lastClr="000000"/>
              </a:solidFill>
              <a:latin typeface="Noto Sans" panose="020B05020405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Mejores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prácticas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de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administración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de una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cuenta</a:t>
            </a:r>
            <a:endParaRPr lang="en-US" kern="0" dirty="0">
              <a:solidFill>
                <a:sysClr val="windowText" lastClr="000000"/>
              </a:solidFill>
              <a:latin typeface="Noto Sans" panose="020B05020405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Etiquetas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(hashtags) claves para los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adventistas</a:t>
            </a:r>
            <a:endParaRPr lang="en-US" kern="0" dirty="0">
              <a:solidFill>
                <a:sysClr val="windowText" lastClr="000000"/>
              </a:solidFill>
              <a:latin typeface="Noto Sans" panose="020B05020405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Comunicación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con los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miembros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menores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de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edad</a:t>
            </a:r>
            <a:endParaRPr lang="en-US" kern="0" dirty="0">
              <a:solidFill>
                <a:sysClr val="windowText" lastClr="000000"/>
              </a:solidFill>
              <a:latin typeface="Noto Sans" panose="020B05020405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Uso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personal de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medios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sociales</a:t>
            </a:r>
            <a:endParaRPr lang="en-US" kern="0" dirty="0">
              <a:solidFill>
                <a:sysClr val="windowText" lastClr="000000"/>
              </a:solidFill>
              <a:latin typeface="Noto Sans" panose="020B05020405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Recursos</a:t>
            </a:r>
            <a:r>
              <a:rPr lang="en-US" kern="0" dirty="0">
                <a:solidFill>
                  <a:sysClr val="windowText" lastClr="000000"/>
                </a:solidFill>
                <a:latin typeface="Noto Sans" panose="020B050204050402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Noto Sans" panose="020B0502040504020204" pitchFamily="34" charset="0"/>
              </a:rPr>
              <a:t>adicionales</a:t>
            </a:r>
            <a:endParaRPr lang="en-US" kern="0" dirty="0">
              <a:solidFill>
                <a:sysClr val="windowText" lastClr="000000"/>
              </a:solidFill>
              <a:latin typeface="Noto Sans" panose="020B0502040504020204" pitchFamily="34" charset="0"/>
            </a:endParaRPr>
          </a:p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149F685-4428-4B11-B487-DCA24FD2C827}"/>
              </a:ext>
            </a:extLst>
          </p:cNvPr>
          <p:cNvSpPr txBox="1">
            <a:spLocks/>
          </p:cNvSpPr>
          <p:nvPr/>
        </p:nvSpPr>
        <p:spPr>
          <a:xfrm>
            <a:off x="392753" y="383341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  <a:tabLst>
                <a:tab pos="1645285" algn="l"/>
              </a:tabLst>
            </a:pPr>
            <a:r>
              <a:rPr lang="en-US" sz="2550" kern="0" spc="355" dirty="0">
                <a:solidFill>
                  <a:srgbClr val="808285"/>
                </a:solidFill>
                <a:latin typeface="Noto Sans"/>
                <a:cs typeface="Noto Sans"/>
              </a:rPr>
              <a:t>SDAdata.org</a:t>
            </a:r>
            <a:endParaRPr lang="en-US" sz="2550" kern="0" dirty="0">
              <a:solidFill>
                <a:sysClr val="windowText" lastClr="000000"/>
              </a:solidFill>
              <a:latin typeface="Noto Sans"/>
              <a:cs typeface="Noto Sa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72806-DFA8-4EC5-8CCE-CB6FBF10E4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5" t="1799" r="2446" b="3409"/>
          <a:stretch/>
        </p:blipFill>
        <p:spPr>
          <a:xfrm>
            <a:off x="392753" y="2514600"/>
            <a:ext cx="2856731" cy="283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65892" y="0"/>
            <a:ext cx="162305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67034" y="0"/>
            <a:ext cx="1622425" cy="6858000"/>
          </a:xfrm>
          <a:custGeom>
            <a:avLst/>
            <a:gdLst/>
            <a:ahLst/>
            <a:cxnLst/>
            <a:rect l="l" t="t" r="r" b="b"/>
            <a:pathLst>
              <a:path w="1622425" h="6858000">
                <a:moveTo>
                  <a:pt x="1854" y="0"/>
                </a:moveTo>
                <a:lnTo>
                  <a:pt x="0" y="0"/>
                </a:lnTo>
                <a:lnTo>
                  <a:pt x="0" y="6858000"/>
                </a:lnTo>
                <a:lnTo>
                  <a:pt x="1854" y="6858000"/>
                </a:lnTo>
                <a:lnTo>
                  <a:pt x="1979" y="3797300"/>
                </a:lnTo>
                <a:lnTo>
                  <a:pt x="1902" y="3708400"/>
                </a:lnTo>
                <a:lnTo>
                  <a:pt x="1941" y="3683000"/>
                </a:lnTo>
                <a:lnTo>
                  <a:pt x="1854" y="3187700"/>
                </a:lnTo>
                <a:lnTo>
                  <a:pt x="1854" y="0"/>
                </a:lnTo>
                <a:close/>
              </a:path>
              <a:path w="1622425" h="6858000">
                <a:moveTo>
                  <a:pt x="1979" y="3797300"/>
                </a:moveTo>
                <a:lnTo>
                  <a:pt x="5919" y="6858000"/>
                </a:lnTo>
                <a:lnTo>
                  <a:pt x="6456" y="6642100"/>
                </a:lnTo>
                <a:lnTo>
                  <a:pt x="6555" y="6578600"/>
                </a:lnTo>
                <a:lnTo>
                  <a:pt x="1979" y="3797300"/>
                </a:lnTo>
                <a:close/>
              </a:path>
              <a:path w="1622425" h="6858000">
                <a:moveTo>
                  <a:pt x="8686" y="5746166"/>
                </a:moveTo>
                <a:lnTo>
                  <a:pt x="6614" y="6578600"/>
                </a:lnTo>
                <a:lnTo>
                  <a:pt x="6659" y="6642100"/>
                </a:lnTo>
                <a:lnTo>
                  <a:pt x="7014" y="6858000"/>
                </a:lnTo>
                <a:lnTo>
                  <a:pt x="8686" y="6858000"/>
                </a:lnTo>
                <a:lnTo>
                  <a:pt x="8686" y="5746166"/>
                </a:lnTo>
                <a:close/>
              </a:path>
              <a:path w="1622425" h="6858000">
                <a:moveTo>
                  <a:pt x="10553" y="6235700"/>
                </a:moveTo>
                <a:lnTo>
                  <a:pt x="10553" y="6858000"/>
                </a:lnTo>
                <a:lnTo>
                  <a:pt x="12726" y="6858000"/>
                </a:lnTo>
                <a:lnTo>
                  <a:pt x="10553" y="6235700"/>
                </a:lnTo>
                <a:close/>
              </a:path>
              <a:path w="1622425" h="6858000">
                <a:moveTo>
                  <a:pt x="10562" y="4992466"/>
                </a:moveTo>
                <a:lnTo>
                  <a:pt x="10553" y="5994400"/>
                </a:lnTo>
                <a:lnTo>
                  <a:pt x="13824" y="6858000"/>
                </a:lnTo>
                <a:lnTo>
                  <a:pt x="21120" y="6858000"/>
                </a:lnTo>
                <a:lnTo>
                  <a:pt x="21120" y="6578600"/>
                </a:lnTo>
                <a:lnTo>
                  <a:pt x="10562" y="4992466"/>
                </a:lnTo>
                <a:close/>
              </a:path>
              <a:path w="1622425" h="6858000">
                <a:moveTo>
                  <a:pt x="22974" y="6464300"/>
                </a:moveTo>
                <a:lnTo>
                  <a:pt x="22974" y="6705600"/>
                </a:lnTo>
                <a:lnTo>
                  <a:pt x="24061" y="6858000"/>
                </a:lnTo>
                <a:lnTo>
                  <a:pt x="25829" y="6858000"/>
                </a:lnTo>
                <a:lnTo>
                  <a:pt x="22974" y="6464300"/>
                </a:lnTo>
                <a:close/>
              </a:path>
              <a:path w="1622425" h="6858000">
                <a:moveTo>
                  <a:pt x="22974" y="5295900"/>
                </a:moveTo>
                <a:lnTo>
                  <a:pt x="22974" y="6464300"/>
                </a:lnTo>
                <a:lnTo>
                  <a:pt x="25829" y="6858000"/>
                </a:lnTo>
                <a:lnTo>
                  <a:pt x="39497" y="6858000"/>
                </a:lnTo>
                <a:lnTo>
                  <a:pt x="39497" y="6731000"/>
                </a:lnTo>
                <a:lnTo>
                  <a:pt x="22974" y="5295900"/>
                </a:lnTo>
                <a:close/>
              </a:path>
              <a:path w="1622425" h="6858000">
                <a:moveTo>
                  <a:pt x="22974" y="4584700"/>
                </a:moveTo>
                <a:lnTo>
                  <a:pt x="22974" y="5245100"/>
                </a:lnTo>
                <a:lnTo>
                  <a:pt x="39497" y="6642100"/>
                </a:lnTo>
                <a:lnTo>
                  <a:pt x="39497" y="5473700"/>
                </a:lnTo>
                <a:lnTo>
                  <a:pt x="22974" y="4584700"/>
                </a:lnTo>
                <a:close/>
              </a:path>
              <a:path w="1622425" h="6858000">
                <a:moveTo>
                  <a:pt x="11100" y="4776521"/>
                </a:moveTo>
                <a:lnTo>
                  <a:pt x="10679" y="4945589"/>
                </a:lnTo>
                <a:lnTo>
                  <a:pt x="21120" y="6438900"/>
                </a:lnTo>
                <a:lnTo>
                  <a:pt x="21120" y="6197600"/>
                </a:lnTo>
                <a:lnTo>
                  <a:pt x="11100" y="4776521"/>
                </a:lnTo>
                <a:close/>
              </a:path>
              <a:path w="1622425" h="6858000">
                <a:moveTo>
                  <a:pt x="12144" y="4356936"/>
                </a:moveTo>
                <a:lnTo>
                  <a:pt x="11100" y="4776521"/>
                </a:lnTo>
                <a:lnTo>
                  <a:pt x="21120" y="6197600"/>
                </a:lnTo>
                <a:lnTo>
                  <a:pt x="21120" y="5143500"/>
                </a:lnTo>
                <a:lnTo>
                  <a:pt x="12144" y="4356936"/>
                </a:lnTo>
                <a:close/>
              </a:path>
              <a:path w="1622425" h="6858000">
                <a:moveTo>
                  <a:pt x="1902" y="3708400"/>
                </a:moveTo>
                <a:lnTo>
                  <a:pt x="8686" y="5689600"/>
                </a:lnTo>
                <a:lnTo>
                  <a:pt x="8686" y="5746166"/>
                </a:lnTo>
                <a:lnTo>
                  <a:pt x="9301" y="5499100"/>
                </a:lnTo>
                <a:lnTo>
                  <a:pt x="8686" y="5499100"/>
                </a:lnTo>
                <a:lnTo>
                  <a:pt x="1902" y="3708400"/>
                </a:lnTo>
                <a:close/>
              </a:path>
              <a:path w="1622425" h="6858000">
                <a:moveTo>
                  <a:pt x="1941" y="3683000"/>
                </a:moveTo>
                <a:lnTo>
                  <a:pt x="8602" y="4699000"/>
                </a:lnTo>
                <a:lnTo>
                  <a:pt x="8686" y="5499100"/>
                </a:lnTo>
                <a:lnTo>
                  <a:pt x="9301" y="5499100"/>
                </a:lnTo>
                <a:lnTo>
                  <a:pt x="10566" y="4991100"/>
                </a:lnTo>
                <a:lnTo>
                  <a:pt x="10552" y="4660900"/>
                </a:lnTo>
                <a:lnTo>
                  <a:pt x="8686" y="4660900"/>
                </a:lnTo>
                <a:lnTo>
                  <a:pt x="1941" y="3683000"/>
                </a:lnTo>
                <a:close/>
              </a:path>
              <a:path w="1622425" h="6858000">
                <a:moveTo>
                  <a:pt x="22974" y="4203700"/>
                </a:moveTo>
                <a:lnTo>
                  <a:pt x="22974" y="4559300"/>
                </a:lnTo>
                <a:lnTo>
                  <a:pt x="39497" y="5422900"/>
                </a:lnTo>
                <a:lnTo>
                  <a:pt x="39497" y="4762500"/>
                </a:lnTo>
                <a:lnTo>
                  <a:pt x="22974" y="4203700"/>
                </a:lnTo>
                <a:close/>
              </a:path>
              <a:path w="1622425" h="6858000">
                <a:moveTo>
                  <a:pt x="12903" y="4051942"/>
                </a:moveTo>
                <a:lnTo>
                  <a:pt x="12204" y="4332805"/>
                </a:lnTo>
                <a:lnTo>
                  <a:pt x="21120" y="5092700"/>
                </a:lnTo>
                <a:lnTo>
                  <a:pt x="21120" y="4495800"/>
                </a:lnTo>
                <a:lnTo>
                  <a:pt x="12903" y="4051942"/>
                </a:lnTo>
                <a:close/>
              </a:path>
              <a:path w="1622425" h="6858000">
                <a:moveTo>
                  <a:pt x="22974" y="3898900"/>
                </a:moveTo>
                <a:lnTo>
                  <a:pt x="22974" y="4191000"/>
                </a:lnTo>
                <a:lnTo>
                  <a:pt x="39497" y="4737100"/>
                </a:lnTo>
                <a:lnTo>
                  <a:pt x="39497" y="4267200"/>
                </a:lnTo>
                <a:lnTo>
                  <a:pt x="22974" y="3898900"/>
                </a:lnTo>
                <a:close/>
              </a:path>
              <a:path w="1622425" h="6858000">
                <a:moveTo>
                  <a:pt x="2374" y="3505200"/>
                </a:moveTo>
                <a:lnTo>
                  <a:pt x="8686" y="4051300"/>
                </a:lnTo>
                <a:lnTo>
                  <a:pt x="8686" y="4660900"/>
                </a:lnTo>
                <a:lnTo>
                  <a:pt x="10552" y="4660900"/>
                </a:lnTo>
                <a:lnTo>
                  <a:pt x="10541" y="4216400"/>
                </a:lnTo>
                <a:lnTo>
                  <a:pt x="10839" y="4216400"/>
                </a:lnTo>
                <a:lnTo>
                  <a:pt x="10541" y="4191000"/>
                </a:lnTo>
                <a:lnTo>
                  <a:pt x="10541" y="4038600"/>
                </a:lnTo>
                <a:lnTo>
                  <a:pt x="8686" y="4038600"/>
                </a:lnTo>
                <a:lnTo>
                  <a:pt x="2465" y="3509682"/>
                </a:lnTo>
                <a:lnTo>
                  <a:pt x="2374" y="3505200"/>
                </a:lnTo>
                <a:close/>
              </a:path>
              <a:path w="1622425" h="6858000">
                <a:moveTo>
                  <a:pt x="13335" y="3878530"/>
                </a:moveTo>
                <a:lnTo>
                  <a:pt x="12945" y="4038600"/>
                </a:lnTo>
                <a:lnTo>
                  <a:pt x="21120" y="4470400"/>
                </a:lnTo>
                <a:lnTo>
                  <a:pt x="21120" y="4140200"/>
                </a:lnTo>
                <a:lnTo>
                  <a:pt x="13335" y="3878530"/>
                </a:lnTo>
                <a:close/>
              </a:path>
              <a:path w="1622425" h="6858000">
                <a:moveTo>
                  <a:pt x="10839" y="4216400"/>
                </a:moveTo>
                <a:lnTo>
                  <a:pt x="10541" y="4216400"/>
                </a:lnTo>
                <a:lnTo>
                  <a:pt x="12144" y="4356936"/>
                </a:lnTo>
                <a:lnTo>
                  <a:pt x="12204" y="4332805"/>
                </a:lnTo>
                <a:lnTo>
                  <a:pt x="10839" y="4216400"/>
                </a:lnTo>
                <a:close/>
              </a:path>
              <a:path w="1622425" h="6858000">
                <a:moveTo>
                  <a:pt x="22974" y="3746500"/>
                </a:moveTo>
                <a:lnTo>
                  <a:pt x="22974" y="3898900"/>
                </a:lnTo>
                <a:lnTo>
                  <a:pt x="39497" y="4241800"/>
                </a:lnTo>
                <a:lnTo>
                  <a:pt x="39497" y="3987800"/>
                </a:lnTo>
                <a:lnTo>
                  <a:pt x="22974" y="3746500"/>
                </a:lnTo>
                <a:close/>
              </a:path>
              <a:path w="1622425" h="6858000">
                <a:moveTo>
                  <a:pt x="13774" y="3702074"/>
                </a:moveTo>
                <a:lnTo>
                  <a:pt x="13364" y="3866810"/>
                </a:lnTo>
                <a:lnTo>
                  <a:pt x="21120" y="4127500"/>
                </a:lnTo>
                <a:lnTo>
                  <a:pt x="21120" y="3860800"/>
                </a:lnTo>
                <a:lnTo>
                  <a:pt x="13774" y="3702074"/>
                </a:lnTo>
                <a:close/>
              </a:path>
              <a:path w="1622425" h="6858000">
                <a:moveTo>
                  <a:pt x="10781" y="3924300"/>
                </a:moveTo>
                <a:lnTo>
                  <a:pt x="10541" y="3924300"/>
                </a:lnTo>
                <a:lnTo>
                  <a:pt x="12903" y="4051942"/>
                </a:lnTo>
                <a:lnTo>
                  <a:pt x="12937" y="4038210"/>
                </a:lnTo>
                <a:lnTo>
                  <a:pt x="10781" y="3924300"/>
                </a:lnTo>
                <a:close/>
              </a:path>
              <a:path w="1622425" h="6858000">
                <a:moveTo>
                  <a:pt x="2520" y="3509682"/>
                </a:moveTo>
                <a:lnTo>
                  <a:pt x="3327" y="3543300"/>
                </a:lnTo>
                <a:lnTo>
                  <a:pt x="8686" y="3822700"/>
                </a:lnTo>
                <a:lnTo>
                  <a:pt x="8686" y="4038600"/>
                </a:lnTo>
                <a:lnTo>
                  <a:pt x="10541" y="4038600"/>
                </a:lnTo>
                <a:lnTo>
                  <a:pt x="10541" y="3924300"/>
                </a:lnTo>
                <a:lnTo>
                  <a:pt x="10781" y="3924300"/>
                </a:lnTo>
                <a:lnTo>
                  <a:pt x="10541" y="3911600"/>
                </a:lnTo>
                <a:lnTo>
                  <a:pt x="10541" y="3810000"/>
                </a:lnTo>
                <a:lnTo>
                  <a:pt x="8686" y="3810000"/>
                </a:lnTo>
                <a:lnTo>
                  <a:pt x="3467" y="3543300"/>
                </a:lnTo>
                <a:lnTo>
                  <a:pt x="3710" y="3543300"/>
                </a:lnTo>
                <a:lnTo>
                  <a:pt x="3327" y="3530600"/>
                </a:lnTo>
                <a:lnTo>
                  <a:pt x="3200" y="3530600"/>
                </a:lnTo>
                <a:lnTo>
                  <a:pt x="2520" y="3509682"/>
                </a:lnTo>
                <a:close/>
              </a:path>
              <a:path w="1622425" h="6858000">
                <a:moveTo>
                  <a:pt x="22974" y="3644900"/>
                </a:moveTo>
                <a:lnTo>
                  <a:pt x="22974" y="3733800"/>
                </a:lnTo>
                <a:lnTo>
                  <a:pt x="39497" y="3975100"/>
                </a:lnTo>
                <a:lnTo>
                  <a:pt x="39497" y="3797300"/>
                </a:lnTo>
                <a:lnTo>
                  <a:pt x="22974" y="3644900"/>
                </a:lnTo>
                <a:close/>
              </a:path>
              <a:path w="1622425" h="6858000">
                <a:moveTo>
                  <a:pt x="10918" y="3784600"/>
                </a:moveTo>
                <a:lnTo>
                  <a:pt x="10541" y="3784600"/>
                </a:lnTo>
                <a:lnTo>
                  <a:pt x="13335" y="3878530"/>
                </a:lnTo>
                <a:lnTo>
                  <a:pt x="13364" y="3866810"/>
                </a:lnTo>
                <a:lnTo>
                  <a:pt x="10918" y="3784600"/>
                </a:lnTo>
                <a:close/>
              </a:path>
              <a:path w="1622425" h="6858000">
                <a:moveTo>
                  <a:pt x="13983" y="3618287"/>
                </a:moveTo>
                <a:lnTo>
                  <a:pt x="13783" y="3698380"/>
                </a:lnTo>
                <a:lnTo>
                  <a:pt x="21120" y="3848100"/>
                </a:lnTo>
                <a:lnTo>
                  <a:pt x="21120" y="3721100"/>
                </a:lnTo>
                <a:lnTo>
                  <a:pt x="13983" y="3618287"/>
                </a:lnTo>
                <a:close/>
              </a:path>
              <a:path w="1622425" h="6858000">
                <a:moveTo>
                  <a:pt x="3710" y="3543300"/>
                </a:moveTo>
                <a:lnTo>
                  <a:pt x="3467" y="3543300"/>
                </a:lnTo>
                <a:lnTo>
                  <a:pt x="8686" y="3721100"/>
                </a:lnTo>
                <a:lnTo>
                  <a:pt x="8686" y="3810000"/>
                </a:lnTo>
                <a:lnTo>
                  <a:pt x="10541" y="3810000"/>
                </a:lnTo>
                <a:lnTo>
                  <a:pt x="10541" y="3784600"/>
                </a:lnTo>
                <a:lnTo>
                  <a:pt x="10918" y="3784600"/>
                </a:lnTo>
                <a:lnTo>
                  <a:pt x="10541" y="3771900"/>
                </a:lnTo>
                <a:lnTo>
                  <a:pt x="10541" y="3708400"/>
                </a:lnTo>
                <a:lnTo>
                  <a:pt x="8686" y="3708400"/>
                </a:lnTo>
                <a:lnTo>
                  <a:pt x="3710" y="3543300"/>
                </a:lnTo>
                <a:close/>
              </a:path>
              <a:path w="1622425" h="6858000">
                <a:moveTo>
                  <a:pt x="22974" y="3568700"/>
                </a:moveTo>
                <a:lnTo>
                  <a:pt x="22974" y="3632200"/>
                </a:lnTo>
                <a:lnTo>
                  <a:pt x="39497" y="3784600"/>
                </a:lnTo>
                <a:lnTo>
                  <a:pt x="39497" y="3670300"/>
                </a:lnTo>
                <a:lnTo>
                  <a:pt x="22974" y="3568700"/>
                </a:lnTo>
                <a:close/>
              </a:path>
              <a:path w="1622425" h="6858000">
                <a:moveTo>
                  <a:pt x="2246" y="3444893"/>
                </a:moveTo>
                <a:lnTo>
                  <a:pt x="8686" y="3594100"/>
                </a:lnTo>
                <a:lnTo>
                  <a:pt x="8686" y="3708400"/>
                </a:lnTo>
                <a:lnTo>
                  <a:pt x="10541" y="3708400"/>
                </a:lnTo>
                <a:lnTo>
                  <a:pt x="10541" y="3581400"/>
                </a:lnTo>
                <a:lnTo>
                  <a:pt x="8686" y="3581400"/>
                </a:lnTo>
                <a:lnTo>
                  <a:pt x="2412" y="3447387"/>
                </a:lnTo>
                <a:lnTo>
                  <a:pt x="2300" y="3445399"/>
                </a:lnTo>
                <a:lnTo>
                  <a:pt x="2246" y="3444893"/>
                </a:lnTo>
                <a:close/>
              </a:path>
              <a:path w="1622425" h="6858000">
                <a:moveTo>
                  <a:pt x="14146" y="3552530"/>
                </a:moveTo>
                <a:lnTo>
                  <a:pt x="13993" y="3614286"/>
                </a:lnTo>
                <a:lnTo>
                  <a:pt x="21120" y="3708400"/>
                </a:lnTo>
                <a:lnTo>
                  <a:pt x="20993" y="3618287"/>
                </a:lnTo>
                <a:lnTo>
                  <a:pt x="14146" y="3552530"/>
                </a:lnTo>
                <a:close/>
              </a:path>
              <a:path w="1622425" h="6858000">
                <a:moveTo>
                  <a:pt x="10541" y="3632200"/>
                </a:moveTo>
                <a:lnTo>
                  <a:pt x="13774" y="3702074"/>
                </a:lnTo>
                <a:lnTo>
                  <a:pt x="13783" y="3698380"/>
                </a:lnTo>
                <a:lnTo>
                  <a:pt x="10541" y="3632200"/>
                </a:lnTo>
                <a:close/>
              </a:path>
              <a:path w="1622425" h="6858000">
                <a:moveTo>
                  <a:pt x="22974" y="3530600"/>
                </a:moveTo>
                <a:lnTo>
                  <a:pt x="22974" y="3568700"/>
                </a:lnTo>
                <a:lnTo>
                  <a:pt x="39497" y="3670300"/>
                </a:lnTo>
                <a:lnTo>
                  <a:pt x="39497" y="3594100"/>
                </a:lnTo>
                <a:lnTo>
                  <a:pt x="22974" y="3530600"/>
                </a:lnTo>
                <a:close/>
              </a:path>
              <a:path w="1622425" h="6858000">
                <a:moveTo>
                  <a:pt x="14240" y="3514708"/>
                </a:moveTo>
                <a:lnTo>
                  <a:pt x="14146" y="3552530"/>
                </a:lnTo>
                <a:lnTo>
                  <a:pt x="21120" y="3619500"/>
                </a:lnTo>
                <a:lnTo>
                  <a:pt x="21120" y="3556000"/>
                </a:lnTo>
                <a:lnTo>
                  <a:pt x="14240" y="3514708"/>
                </a:lnTo>
                <a:close/>
              </a:path>
              <a:path w="1622425" h="6858000">
                <a:moveTo>
                  <a:pt x="10541" y="3568700"/>
                </a:moveTo>
                <a:lnTo>
                  <a:pt x="13983" y="3618287"/>
                </a:lnTo>
                <a:lnTo>
                  <a:pt x="13993" y="3614286"/>
                </a:lnTo>
                <a:lnTo>
                  <a:pt x="10541" y="3568700"/>
                </a:lnTo>
                <a:close/>
              </a:path>
              <a:path w="1622425" h="6858000">
                <a:moveTo>
                  <a:pt x="22974" y="3492500"/>
                </a:moveTo>
                <a:lnTo>
                  <a:pt x="22974" y="3517900"/>
                </a:lnTo>
                <a:lnTo>
                  <a:pt x="39497" y="3594100"/>
                </a:lnTo>
                <a:lnTo>
                  <a:pt x="39497" y="3543300"/>
                </a:lnTo>
                <a:lnTo>
                  <a:pt x="22974" y="3492500"/>
                </a:lnTo>
                <a:close/>
              </a:path>
              <a:path w="1622425" h="6858000">
                <a:moveTo>
                  <a:pt x="10541" y="3289300"/>
                </a:moveTo>
                <a:lnTo>
                  <a:pt x="8686" y="3289300"/>
                </a:lnTo>
                <a:lnTo>
                  <a:pt x="8686" y="3581400"/>
                </a:lnTo>
                <a:lnTo>
                  <a:pt x="10541" y="3581400"/>
                </a:lnTo>
                <a:lnTo>
                  <a:pt x="10541" y="3289300"/>
                </a:lnTo>
                <a:close/>
              </a:path>
              <a:path w="1622425" h="6858000">
                <a:moveTo>
                  <a:pt x="14294" y="3493317"/>
                </a:moveTo>
                <a:lnTo>
                  <a:pt x="14240" y="3514708"/>
                </a:lnTo>
                <a:lnTo>
                  <a:pt x="21120" y="3556000"/>
                </a:lnTo>
                <a:lnTo>
                  <a:pt x="21120" y="3517900"/>
                </a:lnTo>
                <a:lnTo>
                  <a:pt x="14294" y="3493317"/>
                </a:lnTo>
                <a:close/>
              </a:path>
              <a:path w="1622425" h="6858000">
                <a:moveTo>
                  <a:pt x="2421" y="3446532"/>
                </a:moveTo>
                <a:lnTo>
                  <a:pt x="8686" y="3543300"/>
                </a:lnTo>
                <a:lnTo>
                  <a:pt x="2512" y="3447387"/>
                </a:lnTo>
                <a:lnTo>
                  <a:pt x="2421" y="3446532"/>
                </a:lnTo>
                <a:close/>
              </a:path>
              <a:path w="1622425" h="6858000">
                <a:moveTo>
                  <a:pt x="22974" y="3479800"/>
                </a:moveTo>
                <a:lnTo>
                  <a:pt x="22974" y="3492500"/>
                </a:lnTo>
                <a:lnTo>
                  <a:pt x="39497" y="3543300"/>
                </a:lnTo>
                <a:lnTo>
                  <a:pt x="39497" y="3505200"/>
                </a:lnTo>
                <a:lnTo>
                  <a:pt x="22974" y="34798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3200" y="3530600"/>
                </a:lnTo>
                <a:lnTo>
                  <a:pt x="3327" y="35306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14336" y="3476213"/>
                </a:moveTo>
                <a:lnTo>
                  <a:pt x="14294" y="3493317"/>
                </a:lnTo>
                <a:lnTo>
                  <a:pt x="21120" y="3517900"/>
                </a:lnTo>
                <a:lnTo>
                  <a:pt x="21120" y="3492500"/>
                </a:lnTo>
                <a:lnTo>
                  <a:pt x="14336" y="3476213"/>
                </a:lnTo>
                <a:close/>
              </a:path>
              <a:path w="1622425" h="6858000">
                <a:moveTo>
                  <a:pt x="1854" y="3492500"/>
                </a:moveTo>
                <a:lnTo>
                  <a:pt x="2336" y="3505200"/>
                </a:lnTo>
                <a:lnTo>
                  <a:pt x="2325" y="3503990"/>
                </a:lnTo>
                <a:lnTo>
                  <a:pt x="1854" y="3492500"/>
                </a:lnTo>
                <a:close/>
              </a:path>
              <a:path w="1622425" h="6858000">
                <a:moveTo>
                  <a:pt x="1854" y="3454400"/>
                </a:moveTo>
                <a:lnTo>
                  <a:pt x="2325" y="3503990"/>
                </a:lnTo>
                <a:lnTo>
                  <a:pt x="2374" y="3505200"/>
                </a:lnTo>
                <a:lnTo>
                  <a:pt x="1854" y="3454400"/>
                </a:lnTo>
                <a:close/>
              </a:path>
              <a:path w="1622425" h="6858000">
                <a:moveTo>
                  <a:pt x="22974" y="3467100"/>
                </a:moveTo>
                <a:lnTo>
                  <a:pt x="22974" y="3479800"/>
                </a:lnTo>
                <a:lnTo>
                  <a:pt x="39497" y="3505200"/>
                </a:lnTo>
                <a:lnTo>
                  <a:pt x="39497" y="3479800"/>
                </a:lnTo>
                <a:lnTo>
                  <a:pt x="22974" y="3467100"/>
                </a:lnTo>
                <a:close/>
              </a:path>
              <a:path w="1622425" h="6858000">
                <a:moveTo>
                  <a:pt x="14379" y="3459008"/>
                </a:moveTo>
                <a:lnTo>
                  <a:pt x="14336" y="3476213"/>
                </a:lnTo>
                <a:lnTo>
                  <a:pt x="21120" y="3492500"/>
                </a:lnTo>
                <a:lnTo>
                  <a:pt x="21120" y="3467100"/>
                </a:lnTo>
                <a:lnTo>
                  <a:pt x="14379" y="3459008"/>
                </a:lnTo>
                <a:close/>
              </a:path>
              <a:path w="1622425" h="6858000">
                <a:moveTo>
                  <a:pt x="4024" y="3444748"/>
                </a:moveTo>
                <a:lnTo>
                  <a:pt x="8686" y="3479800"/>
                </a:lnTo>
                <a:lnTo>
                  <a:pt x="4268" y="3445722"/>
                </a:lnTo>
                <a:lnTo>
                  <a:pt x="4158" y="3445025"/>
                </a:lnTo>
                <a:lnTo>
                  <a:pt x="4024" y="3444748"/>
                </a:lnTo>
                <a:close/>
              </a:path>
              <a:path w="1622425" h="6858000">
                <a:moveTo>
                  <a:pt x="22974" y="3454400"/>
                </a:moveTo>
                <a:lnTo>
                  <a:pt x="22974" y="3467100"/>
                </a:lnTo>
                <a:lnTo>
                  <a:pt x="39497" y="3479800"/>
                </a:lnTo>
                <a:lnTo>
                  <a:pt x="39497" y="3467100"/>
                </a:lnTo>
                <a:lnTo>
                  <a:pt x="22974" y="3454400"/>
                </a:lnTo>
                <a:close/>
              </a:path>
              <a:path w="1622425" h="6858000">
                <a:moveTo>
                  <a:pt x="4370" y="3445462"/>
                </a:moveTo>
                <a:lnTo>
                  <a:pt x="8686" y="3467100"/>
                </a:lnTo>
                <a:lnTo>
                  <a:pt x="4631" y="3446251"/>
                </a:lnTo>
                <a:lnTo>
                  <a:pt x="4522" y="3445778"/>
                </a:lnTo>
                <a:lnTo>
                  <a:pt x="4370" y="3445462"/>
                </a:lnTo>
                <a:close/>
              </a:path>
              <a:path w="1622425" h="6858000">
                <a:moveTo>
                  <a:pt x="14411" y="3446346"/>
                </a:moveTo>
                <a:lnTo>
                  <a:pt x="14379" y="3459008"/>
                </a:lnTo>
                <a:lnTo>
                  <a:pt x="21120" y="3467100"/>
                </a:lnTo>
                <a:lnTo>
                  <a:pt x="21120" y="3454400"/>
                </a:lnTo>
                <a:lnTo>
                  <a:pt x="14411" y="3446346"/>
                </a:lnTo>
                <a:close/>
              </a:path>
              <a:path w="1622425" h="6858000">
                <a:moveTo>
                  <a:pt x="22974" y="3441700"/>
                </a:moveTo>
                <a:lnTo>
                  <a:pt x="22974" y="3454400"/>
                </a:lnTo>
                <a:lnTo>
                  <a:pt x="39497" y="3467100"/>
                </a:lnTo>
                <a:lnTo>
                  <a:pt x="39497" y="3454400"/>
                </a:lnTo>
                <a:lnTo>
                  <a:pt x="22974" y="3441700"/>
                </a:lnTo>
                <a:close/>
              </a:path>
              <a:path w="1622425" h="6858000">
                <a:moveTo>
                  <a:pt x="4539" y="3445778"/>
                </a:moveTo>
                <a:lnTo>
                  <a:pt x="8686" y="3454400"/>
                </a:lnTo>
                <a:lnTo>
                  <a:pt x="4539" y="3445778"/>
                </a:lnTo>
                <a:close/>
              </a:path>
              <a:path w="1622425" h="6858000">
                <a:moveTo>
                  <a:pt x="4298" y="3444539"/>
                </a:moveTo>
                <a:lnTo>
                  <a:pt x="4501" y="3445078"/>
                </a:lnTo>
                <a:lnTo>
                  <a:pt x="8686" y="3454400"/>
                </a:lnTo>
                <a:lnTo>
                  <a:pt x="4298" y="3444539"/>
                </a:lnTo>
                <a:close/>
              </a:path>
              <a:path w="1622425" h="6858000">
                <a:moveTo>
                  <a:pt x="21120" y="3416300"/>
                </a:moveTo>
                <a:lnTo>
                  <a:pt x="14466" y="3424288"/>
                </a:lnTo>
                <a:lnTo>
                  <a:pt x="14411" y="3446346"/>
                </a:lnTo>
                <a:lnTo>
                  <a:pt x="21120" y="3454400"/>
                </a:lnTo>
                <a:lnTo>
                  <a:pt x="21120" y="3416300"/>
                </a:lnTo>
                <a:close/>
              </a:path>
              <a:path w="1622425" h="6858000">
                <a:moveTo>
                  <a:pt x="39497" y="3416300"/>
                </a:moveTo>
                <a:lnTo>
                  <a:pt x="22974" y="3429000"/>
                </a:lnTo>
                <a:lnTo>
                  <a:pt x="22974" y="3441700"/>
                </a:lnTo>
                <a:lnTo>
                  <a:pt x="39497" y="3454400"/>
                </a:lnTo>
                <a:lnTo>
                  <a:pt x="39497" y="3416300"/>
                </a:lnTo>
                <a:close/>
              </a:path>
              <a:path w="1622425" h="6858000">
                <a:moveTo>
                  <a:pt x="2146" y="3441700"/>
                </a:moveTo>
                <a:lnTo>
                  <a:pt x="2245" y="3443824"/>
                </a:lnTo>
                <a:lnTo>
                  <a:pt x="2368" y="3445722"/>
                </a:lnTo>
                <a:lnTo>
                  <a:pt x="2494" y="3447113"/>
                </a:lnTo>
                <a:lnTo>
                  <a:pt x="2146" y="3441700"/>
                </a:lnTo>
                <a:close/>
              </a:path>
              <a:path w="1622425" h="6858000">
                <a:moveTo>
                  <a:pt x="4357" y="3445399"/>
                </a:moveTo>
                <a:lnTo>
                  <a:pt x="4551" y="3445837"/>
                </a:lnTo>
                <a:lnTo>
                  <a:pt x="4357" y="3445399"/>
                </a:lnTo>
                <a:close/>
              </a:path>
              <a:path w="1622425" h="6858000">
                <a:moveTo>
                  <a:pt x="4127" y="3444245"/>
                </a:moveTo>
                <a:lnTo>
                  <a:pt x="4293" y="3445078"/>
                </a:lnTo>
                <a:lnTo>
                  <a:pt x="4417" y="3445523"/>
                </a:lnTo>
                <a:lnTo>
                  <a:pt x="4539" y="3445778"/>
                </a:lnTo>
                <a:lnTo>
                  <a:pt x="4339" y="3444748"/>
                </a:lnTo>
                <a:lnTo>
                  <a:pt x="4127" y="3444245"/>
                </a:lnTo>
                <a:close/>
              </a:path>
              <a:path w="1622425" h="6858000">
                <a:moveTo>
                  <a:pt x="2108" y="3441700"/>
                </a:moveTo>
                <a:lnTo>
                  <a:pt x="2199" y="3443824"/>
                </a:lnTo>
                <a:lnTo>
                  <a:pt x="2325" y="3445523"/>
                </a:lnTo>
                <a:lnTo>
                  <a:pt x="2225" y="3443518"/>
                </a:lnTo>
                <a:lnTo>
                  <a:pt x="2108" y="3441700"/>
                </a:lnTo>
                <a:close/>
              </a:path>
              <a:path w="1622425" h="6858000">
                <a:moveTo>
                  <a:pt x="4177" y="3445025"/>
                </a:moveTo>
                <a:lnTo>
                  <a:pt x="4370" y="3445462"/>
                </a:lnTo>
                <a:lnTo>
                  <a:pt x="4177" y="3445025"/>
                </a:lnTo>
                <a:close/>
              </a:path>
              <a:path w="1622425" h="6858000">
                <a:moveTo>
                  <a:pt x="3886" y="3443709"/>
                </a:moveTo>
                <a:lnTo>
                  <a:pt x="3997" y="3444539"/>
                </a:lnTo>
                <a:lnTo>
                  <a:pt x="4114" y="3444893"/>
                </a:lnTo>
                <a:lnTo>
                  <a:pt x="4177" y="3445025"/>
                </a:lnTo>
                <a:lnTo>
                  <a:pt x="4052" y="3444079"/>
                </a:lnTo>
                <a:lnTo>
                  <a:pt x="3886" y="3443709"/>
                </a:lnTo>
                <a:close/>
              </a:path>
              <a:path w="1622425" h="6858000">
                <a:moveTo>
                  <a:pt x="1917" y="3441700"/>
                </a:moveTo>
                <a:lnTo>
                  <a:pt x="2246" y="3444893"/>
                </a:lnTo>
                <a:lnTo>
                  <a:pt x="1917" y="3441700"/>
                </a:lnTo>
                <a:close/>
              </a:path>
              <a:path w="1622425" h="6858000">
                <a:moveTo>
                  <a:pt x="2578" y="3441700"/>
                </a:moveTo>
                <a:lnTo>
                  <a:pt x="4024" y="3444748"/>
                </a:lnTo>
                <a:lnTo>
                  <a:pt x="2578" y="3441700"/>
                </a:lnTo>
                <a:close/>
              </a:path>
              <a:path w="1622425" h="6858000">
                <a:moveTo>
                  <a:pt x="4094" y="3444079"/>
                </a:moveTo>
                <a:lnTo>
                  <a:pt x="4127" y="3444245"/>
                </a:lnTo>
                <a:lnTo>
                  <a:pt x="4328" y="3444694"/>
                </a:lnTo>
                <a:lnTo>
                  <a:pt x="4298" y="3444539"/>
                </a:lnTo>
                <a:lnTo>
                  <a:pt x="4094" y="3444079"/>
                </a:lnTo>
                <a:close/>
              </a:path>
              <a:path w="1622425" h="6858000">
                <a:moveTo>
                  <a:pt x="3746" y="3441700"/>
                </a:moveTo>
                <a:lnTo>
                  <a:pt x="3982" y="3443518"/>
                </a:lnTo>
                <a:lnTo>
                  <a:pt x="4043" y="3443824"/>
                </a:lnTo>
                <a:lnTo>
                  <a:pt x="4167" y="3444245"/>
                </a:lnTo>
                <a:lnTo>
                  <a:pt x="4298" y="3444539"/>
                </a:lnTo>
                <a:lnTo>
                  <a:pt x="3746" y="3441700"/>
                </a:lnTo>
                <a:close/>
              </a:path>
              <a:path w="1622425" h="6858000">
                <a:moveTo>
                  <a:pt x="3619" y="3441700"/>
                </a:moveTo>
                <a:lnTo>
                  <a:pt x="3861" y="3443518"/>
                </a:lnTo>
                <a:lnTo>
                  <a:pt x="4038" y="3443955"/>
                </a:lnTo>
                <a:lnTo>
                  <a:pt x="3982" y="3443518"/>
                </a:lnTo>
                <a:lnTo>
                  <a:pt x="3619" y="3441700"/>
                </a:lnTo>
                <a:close/>
              </a:path>
              <a:path w="1622425" h="6858000">
                <a:moveTo>
                  <a:pt x="3035" y="3441700"/>
                </a:moveTo>
                <a:lnTo>
                  <a:pt x="3886" y="3443709"/>
                </a:lnTo>
                <a:lnTo>
                  <a:pt x="3844" y="3443518"/>
                </a:lnTo>
                <a:lnTo>
                  <a:pt x="3035" y="3441700"/>
                </a:lnTo>
                <a:close/>
              </a:path>
              <a:path w="1622425" h="6858000">
                <a:moveTo>
                  <a:pt x="1879" y="3429000"/>
                </a:moveTo>
                <a:lnTo>
                  <a:pt x="1879" y="3441700"/>
                </a:lnTo>
                <a:lnTo>
                  <a:pt x="1879" y="3429000"/>
                </a:lnTo>
                <a:close/>
              </a:path>
              <a:path w="1622425" h="6858000">
                <a:moveTo>
                  <a:pt x="2325" y="3425176"/>
                </a:moveTo>
                <a:lnTo>
                  <a:pt x="2232" y="3426121"/>
                </a:lnTo>
                <a:lnTo>
                  <a:pt x="2108" y="3429000"/>
                </a:lnTo>
                <a:lnTo>
                  <a:pt x="2231" y="3427092"/>
                </a:lnTo>
                <a:lnTo>
                  <a:pt x="2325" y="3425176"/>
                </a:lnTo>
                <a:close/>
              </a:path>
              <a:path w="1622425" h="6858000">
                <a:moveTo>
                  <a:pt x="2494" y="3423586"/>
                </a:moveTo>
                <a:lnTo>
                  <a:pt x="2374" y="3424891"/>
                </a:lnTo>
                <a:lnTo>
                  <a:pt x="2272" y="3426454"/>
                </a:lnTo>
                <a:lnTo>
                  <a:pt x="2146" y="3429000"/>
                </a:lnTo>
                <a:lnTo>
                  <a:pt x="2494" y="3423586"/>
                </a:lnTo>
                <a:close/>
              </a:path>
              <a:path w="1622425" h="6858000">
                <a:moveTo>
                  <a:pt x="4021" y="3425979"/>
                </a:moveTo>
                <a:lnTo>
                  <a:pt x="2565" y="3429000"/>
                </a:lnTo>
                <a:lnTo>
                  <a:pt x="3972" y="3426121"/>
                </a:lnTo>
                <a:lnTo>
                  <a:pt x="4021" y="3425979"/>
                </a:lnTo>
                <a:close/>
              </a:path>
              <a:path w="1622425" h="6858000">
                <a:moveTo>
                  <a:pt x="3886" y="3426990"/>
                </a:moveTo>
                <a:lnTo>
                  <a:pt x="2984" y="3429000"/>
                </a:lnTo>
                <a:lnTo>
                  <a:pt x="3833" y="3427181"/>
                </a:lnTo>
                <a:lnTo>
                  <a:pt x="3886" y="3426990"/>
                </a:lnTo>
                <a:close/>
              </a:path>
              <a:path w="1622425" h="6858000">
                <a:moveTo>
                  <a:pt x="4043" y="3426711"/>
                </a:moveTo>
                <a:lnTo>
                  <a:pt x="3861" y="3427181"/>
                </a:lnTo>
                <a:lnTo>
                  <a:pt x="3619" y="3429000"/>
                </a:lnTo>
                <a:lnTo>
                  <a:pt x="3982" y="3427181"/>
                </a:lnTo>
                <a:lnTo>
                  <a:pt x="4043" y="3426711"/>
                </a:lnTo>
                <a:close/>
              </a:path>
              <a:path w="1622425" h="6858000">
                <a:moveTo>
                  <a:pt x="4306" y="3426121"/>
                </a:moveTo>
                <a:lnTo>
                  <a:pt x="4102" y="3426578"/>
                </a:lnTo>
                <a:lnTo>
                  <a:pt x="3982" y="3427181"/>
                </a:lnTo>
                <a:lnTo>
                  <a:pt x="3746" y="3429000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39497" y="3403600"/>
                </a:moveTo>
                <a:lnTo>
                  <a:pt x="22974" y="3416300"/>
                </a:lnTo>
                <a:lnTo>
                  <a:pt x="22974" y="3429000"/>
                </a:lnTo>
                <a:lnTo>
                  <a:pt x="39497" y="3416300"/>
                </a:lnTo>
                <a:lnTo>
                  <a:pt x="39497" y="3403600"/>
                </a:lnTo>
                <a:close/>
              </a:path>
              <a:path w="1622425" h="6858000">
                <a:moveTo>
                  <a:pt x="4174" y="3425701"/>
                </a:moveTo>
                <a:lnTo>
                  <a:pt x="4002" y="3426121"/>
                </a:lnTo>
                <a:lnTo>
                  <a:pt x="3886" y="3426990"/>
                </a:lnTo>
                <a:lnTo>
                  <a:pt x="4011" y="3426711"/>
                </a:lnTo>
                <a:lnTo>
                  <a:pt x="4174" y="3425701"/>
                </a:lnTo>
                <a:close/>
              </a:path>
              <a:path w="1622425" h="6858000">
                <a:moveTo>
                  <a:pt x="4328" y="3426005"/>
                </a:moveTo>
                <a:lnTo>
                  <a:pt x="4127" y="3426454"/>
                </a:lnTo>
                <a:lnTo>
                  <a:pt x="4306" y="3426121"/>
                </a:lnTo>
                <a:close/>
              </a:path>
              <a:path w="1622425" h="6858000">
                <a:moveTo>
                  <a:pt x="4533" y="3424952"/>
                </a:moveTo>
                <a:lnTo>
                  <a:pt x="4381" y="3425268"/>
                </a:lnTo>
                <a:lnTo>
                  <a:pt x="4127" y="3426454"/>
                </a:lnTo>
                <a:lnTo>
                  <a:pt x="4276" y="3426121"/>
                </a:lnTo>
                <a:lnTo>
                  <a:pt x="4398" y="3425647"/>
                </a:lnTo>
                <a:lnTo>
                  <a:pt x="4533" y="3424952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418" y="3425806"/>
                </a:lnTo>
                <a:lnTo>
                  <a:pt x="4306" y="342612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8686" y="3390900"/>
                </a:moveTo>
                <a:lnTo>
                  <a:pt x="4021" y="3425979"/>
                </a:lnTo>
                <a:lnTo>
                  <a:pt x="4104" y="3425806"/>
                </a:lnTo>
                <a:lnTo>
                  <a:pt x="4230" y="3425268"/>
                </a:lnTo>
                <a:lnTo>
                  <a:pt x="8686" y="3390900"/>
                </a:lnTo>
                <a:close/>
              </a:path>
              <a:path w="1622425" h="6858000">
                <a:moveTo>
                  <a:pt x="10541" y="3162300"/>
                </a:moveTo>
                <a:lnTo>
                  <a:pt x="8686" y="3162300"/>
                </a:lnTo>
                <a:lnTo>
                  <a:pt x="8686" y="3276600"/>
                </a:lnTo>
                <a:lnTo>
                  <a:pt x="2246" y="3425806"/>
                </a:lnTo>
                <a:lnTo>
                  <a:pt x="2372" y="3424167"/>
                </a:lnTo>
                <a:lnTo>
                  <a:pt x="8686" y="3289300"/>
                </a:lnTo>
                <a:lnTo>
                  <a:pt x="10541" y="3289300"/>
                </a:lnTo>
                <a:lnTo>
                  <a:pt x="10541" y="3162300"/>
                </a:lnTo>
                <a:close/>
              </a:path>
              <a:path w="1622425" h="6858000">
                <a:moveTo>
                  <a:pt x="4363" y="3425268"/>
                </a:moveTo>
                <a:lnTo>
                  <a:pt x="4181" y="3425647"/>
                </a:lnTo>
                <a:lnTo>
                  <a:pt x="4351" y="3425332"/>
                </a:lnTo>
                <a:close/>
              </a:path>
              <a:path w="1622425" h="6858000">
                <a:moveTo>
                  <a:pt x="8686" y="3403600"/>
                </a:moveTo>
                <a:lnTo>
                  <a:pt x="4363" y="3425268"/>
                </a:lnTo>
                <a:lnTo>
                  <a:pt x="4516" y="3424952"/>
                </a:lnTo>
                <a:lnTo>
                  <a:pt x="4852" y="3423312"/>
                </a:lnTo>
                <a:lnTo>
                  <a:pt x="8686" y="3403600"/>
                </a:lnTo>
                <a:close/>
              </a:path>
              <a:path w="1622425" h="6858000">
                <a:moveTo>
                  <a:pt x="8686" y="3416300"/>
                </a:moveTo>
                <a:lnTo>
                  <a:pt x="4545" y="3424891"/>
                </a:lnTo>
                <a:lnTo>
                  <a:pt x="8686" y="3416300"/>
                </a:lnTo>
                <a:close/>
              </a:path>
              <a:path w="1622425" h="6858000">
                <a:moveTo>
                  <a:pt x="21120" y="3403600"/>
                </a:moveTo>
                <a:lnTo>
                  <a:pt x="14497" y="3411549"/>
                </a:lnTo>
                <a:lnTo>
                  <a:pt x="14466" y="3424288"/>
                </a:lnTo>
                <a:lnTo>
                  <a:pt x="21120" y="3416300"/>
                </a:lnTo>
                <a:lnTo>
                  <a:pt x="21120" y="3403600"/>
                </a:lnTo>
                <a:close/>
              </a:path>
              <a:path w="1622425" h="6858000">
                <a:moveTo>
                  <a:pt x="8686" y="3327400"/>
                </a:moveTo>
                <a:lnTo>
                  <a:pt x="2421" y="3424167"/>
                </a:lnTo>
                <a:lnTo>
                  <a:pt x="2512" y="3423312"/>
                </a:lnTo>
                <a:lnTo>
                  <a:pt x="8686" y="3327400"/>
                </a:lnTo>
                <a:close/>
              </a:path>
              <a:path w="1622425" h="6858000">
                <a:moveTo>
                  <a:pt x="2374" y="3365500"/>
                </a:moveTo>
                <a:lnTo>
                  <a:pt x="2325" y="3366709"/>
                </a:lnTo>
                <a:lnTo>
                  <a:pt x="1854" y="3416300"/>
                </a:lnTo>
                <a:lnTo>
                  <a:pt x="2374" y="3365500"/>
                </a:lnTo>
                <a:close/>
              </a:path>
              <a:path w="1622425" h="6858000">
                <a:moveTo>
                  <a:pt x="3340" y="3340100"/>
                </a:moveTo>
                <a:lnTo>
                  <a:pt x="3200" y="3340100"/>
                </a:lnTo>
                <a:lnTo>
                  <a:pt x="1854" y="3416300"/>
                </a:lnTo>
                <a:lnTo>
                  <a:pt x="3340" y="3340100"/>
                </a:lnTo>
                <a:close/>
              </a:path>
              <a:path w="1622425" h="6858000">
                <a:moveTo>
                  <a:pt x="14509" y="3406771"/>
                </a:moveTo>
                <a:lnTo>
                  <a:pt x="10541" y="3416300"/>
                </a:lnTo>
                <a:lnTo>
                  <a:pt x="14497" y="3411549"/>
                </a:lnTo>
                <a:lnTo>
                  <a:pt x="14509" y="3406771"/>
                </a:lnTo>
                <a:close/>
              </a:path>
              <a:path w="1622425" h="6858000">
                <a:moveTo>
                  <a:pt x="39497" y="3390900"/>
                </a:moveTo>
                <a:lnTo>
                  <a:pt x="22974" y="3403600"/>
                </a:lnTo>
                <a:lnTo>
                  <a:pt x="22974" y="3416300"/>
                </a:lnTo>
                <a:lnTo>
                  <a:pt x="39497" y="3403600"/>
                </a:lnTo>
                <a:lnTo>
                  <a:pt x="39497" y="3390900"/>
                </a:lnTo>
                <a:close/>
              </a:path>
              <a:path w="1622425" h="6858000">
                <a:moveTo>
                  <a:pt x="21120" y="3378200"/>
                </a:moveTo>
                <a:lnTo>
                  <a:pt x="14541" y="3393995"/>
                </a:lnTo>
                <a:lnTo>
                  <a:pt x="14509" y="3406771"/>
                </a:lnTo>
                <a:lnTo>
                  <a:pt x="21120" y="3390900"/>
                </a:lnTo>
                <a:lnTo>
                  <a:pt x="21120" y="3378200"/>
                </a:lnTo>
                <a:close/>
              </a:path>
              <a:path w="1622425" h="6858000">
                <a:moveTo>
                  <a:pt x="39497" y="3365500"/>
                </a:moveTo>
                <a:lnTo>
                  <a:pt x="22974" y="3390900"/>
                </a:lnTo>
                <a:lnTo>
                  <a:pt x="22974" y="3403600"/>
                </a:lnTo>
                <a:lnTo>
                  <a:pt x="39497" y="3390900"/>
                </a:lnTo>
                <a:lnTo>
                  <a:pt x="39497" y="3365500"/>
                </a:lnTo>
                <a:close/>
              </a:path>
              <a:path w="1622425" h="6858000">
                <a:moveTo>
                  <a:pt x="21120" y="3352800"/>
                </a:moveTo>
                <a:lnTo>
                  <a:pt x="14585" y="3376334"/>
                </a:lnTo>
                <a:lnTo>
                  <a:pt x="14541" y="3393995"/>
                </a:lnTo>
                <a:lnTo>
                  <a:pt x="21120" y="3378200"/>
                </a:lnTo>
                <a:lnTo>
                  <a:pt x="21120" y="3352800"/>
                </a:lnTo>
                <a:close/>
              </a:path>
              <a:path w="1622425" h="6858000">
                <a:moveTo>
                  <a:pt x="39497" y="3327400"/>
                </a:moveTo>
                <a:lnTo>
                  <a:pt x="22974" y="3378200"/>
                </a:lnTo>
                <a:lnTo>
                  <a:pt x="22974" y="3390900"/>
                </a:lnTo>
                <a:lnTo>
                  <a:pt x="39497" y="3365500"/>
                </a:lnTo>
                <a:lnTo>
                  <a:pt x="39497" y="3327400"/>
                </a:lnTo>
                <a:close/>
              </a:path>
              <a:path w="1622425" h="6858000">
                <a:moveTo>
                  <a:pt x="2336" y="3365500"/>
                </a:moveTo>
                <a:lnTo>
                  <a:pt x="1854" y="3378200"/>
                </a:lnTo>
                <a:lnTo>
                  <a:pt x="2325" y="3366709"/>
                </a:lnTo>
                <a:lnTo>
                  <a:pt x="2336" y="3365500"/>
                </a:lnTo>
                <a:close/>
              </a:path>
              <a:path w="1622425" h="6858000">
                <a:moveTo>
                  <a:pt x="39497" y="3276600"/>
                </a:moveTo>
                <a:lnTo>
                  <a:pt x="22974" y="3352800"/>
                </a:lnTo>
                <a:lnTo>
                  <a:pt x="22974" y="3378200"/>
                </a:lnTo>
                <a:lnTo>
                  <a:pt x="39497" y="3327400"/>
                </a:lnTo>
                <a:lnTo>
                  <a:pt x="39497" y="3276600"/>
                </a:lnTo>
                <a:close/>
              </a:path>
              <a:path w="1622425" h="6858000">
                <a:moveTo>
                  <a:pt x="21120" y="3314700"/>
                </a:moveTo>
                <a:lnTo>
                  <a:pt x="14642" y="3353583"/>
                </a:lnTo>
                <a:lnTo>
                  <a:pt x="14585" y="3376334"/>
                </a:lnTo>
                <a:lnTo>
                  <a:pt x="21120" y="3352800"/>
                </a:lnTo>
                <a:lnTo>
                  <a:pt x="21120" y="3314700"/>
                </a:lnTo>
                <a:close/>
              </a:path>
              <a:path w="1622425" h="6858000">
                <a:moveTo>
                  <a:pt x="10541" y="2209800"/>
                </a:moveTo>
                <a:lnTo>
                  <a:pt x="8686" y="2209800"/>
                </a:lnTo>
                <a:lnTo>
                  <a:pt x="8686" y="2819400"/>
                </a:lnTo>
                <a:lnTo>
                  <a:pt x="2374" y="3365500"/>
                </a:lnTo>
                <a:lnTo>
                  <a:pt x="2465" y="3361017"/>
                </a:lnTo>
                <a:lnTo>
                  <a:pt x="8686" y="2832100"/>
                </a:lnTo>
                <a:lnTo>
                  <a:pt x="10541" y="2832100"/>
                </a:lnTo>
                <a:lnTo>
                  <a:pt x="10541" y="2679700"/>
                </a:lnTo>
                <a:lnTo>
                  <a:pt x="10839" y="2654300"/>
                </a:lnTo>
                <a:lnTo>
                  <a:pt x="10541" y="2654300"/>
                </a:lnTo>
                <a:lnTo>
                  <a:pt x="10541" y="2209800"/>
                </a:lnTo>
                <a:close/>
              </a:path>
              <a:path w="1622425" h="6858000">
                <a:moveTo>
                  <a:pt x="10541" y="2832100"/>
                </a:moveTo>
                <a:lnTo>
                  <a:pt x="8686" y="2832100"/>
                </a:lnTo>
                <a:lnTo>
                  <a:pt x="8686" y="3048000"/>
                </a:lnTo>
                <a:lnTo>
                  <a:pt x="3327" y="3327400"/>
                </a:lnTo>
                <a:lnTo>
                  <a:pt x="2520" y="3361017"/>
                </a:lnTo>
                <a:lnTo>
                  <a:pt x="3200" y="3340100"/>
                </a:lnTo>
                <a:lnTo>
                  <a:pt x="3340" y="3340100"/>
                </a:lnTo>
                <a:lnTo>
                  <a:pt x="3722" y="3327400"/>
                </a:lnTo>
                <a:lnTo>
                  <a:pt x="3479" y="3327400"/>
                </a:lnTo>
                <a:lnTo>
                  <a:pt x="8686" y="3060700"/>
                </a:lnTo>
                <a:lnTo>
                  <a:pt x="10541" y="3060700"/>
                </a:lnTo>
                <a:lnTo>
                  <a:pt x="10541" y="2959100"/>
                </a:lnTo>
                <a:lnTo>
                  <a:pt x="10781" y="2946400"/>
                </a:lnTo>
                <a:lnTo>
                  <a:pt x="10541" y="2946400"/>
                </a:lnTo>
                <a:lnTo>
                  <a:pt x="10541" y="2832100"/>
                </a:lnTo>
                <a:close/>
              </a:path>
              <a:path w="1622425" h="6858000">
                <a:moveTo>
                  <a:pt x="21120" y="3251200"/>
                </a:moveTo>
                <a:lnTo>
                  <a:pt x="14744" y="3312430"/>
                </a:lnTo>
                <a:lnTo>
                  <a:pt x="14642" y="3353583"/>
                </a:lnTo>
                <a:lnTo>
                  <a:pt x="21120" y="3314700"/>
                </a:lnTo>
                <a:lnTo>
                  <a:pt x="21120" y="3251200"/>
                </a:lnTo>
                <a:close/>
              </a:path>
              <a:path w="1622425" h="6858000">
                <a:moveTo>
                  <a:pt x="39497" y="3200400"/>
                </a:moveTo>
                <a:lnTo>
                  <a:pt x="22974" y="3302000"/>
                </a:lnTo>
                <a:lnTo>
                  <a:pt x="22974" y="3340100"/>
                </a:lnTo>
                <a:lnTo>
                  <a:pt x="39497" y="3276600"/>
                </a:lnTo>
                <a:lnTo>
                  <a:pt x="39497" y="3200400"/>
                </a:lnTo>
                <a:close/>
              </a:path>
              <a:path w="1622425" h="6858000">
                <a:moveTo>
                  <a:pt x="10541" y="3060700"/>
                </a:moveTo>
                <a:lnTo>
                  <a:pt x="8686" y="3060700"/>
                </a:lnTo>
                <a:lnTo>
                  <a:pt x="8686" y="3149600"/>
                </a:lnTo>
                <a:lnTo>
                  <a:pt x="3479" y="3327400"/>
                </a:lnTo>
                <a:lnTo>
                  <a:pt x="3722" y="3327400"/>
                </a:lnTo>
                <a:lnTo>
                  <a:pt x="8686" y="3162300"/>
                </a:lnTo>
                <a:lnTo>
                  <a:pt x="10541" y="3162300"/>
                </a:lnTo>
                <a:lnTo>
                  <a:pt x="10541" y="3098800"/>
                </a:lnTo>
                <a:lnTo>
                  <a:pt x="10918" y="3086100"/>
                </a:lnTo>
                <a:lnTo>
                  <a:pt x="10541" y="3086100"/>
                </a:lnTo>
                <a:lnTo>
                  <a:pt x="10541" y="3060700"/>
                </a:lnTo>
                <a:close/>
              </a:path>
              <a:path w="1622425" h="6858000">
                <a:moveTo>
                  <a:pt x="21120" y="3162300"/>
                </a:moveTo>
                <a:lnTo>
                  <a:pt x="14914" y="3244250"/>
                </a:lnTo>
                <a:lnTo>
                  <a:pt x="14744" y="3312430"/>
                </a:lnTo>
                <a:lnTo>
                  <a:pt x="21120" y="3251200"/>
                </a:lnTo>
                <a:lnTo>
                  <a:pt x="21120" y="3162300"/>
                </a:lnTo>
                <a:close/>
              </a:path>
              <a:path w="1622425" h="6858000">
                <a:moveTo>
                  <a:pt x="14927" y="3238805"/>
                </a:moveTo>
                <a:lnTo>
                  <a:pt x="10541" y="3302000"/>
                </a:lnTo>
                <a:lnTo>
                  <a:pt x="14914" y="3244250"/>
                </a:lnTo>
                <a:lnTo>
                  <a:pt x="14927" y="3238805"/>
                </a:lnTo>
                <a:close/>
              </a:path>
              <a:path w="1622425" h="6858000">
                <a:moveTo>
                  <a:pt x="39497" y="3086100"/>
                </a:moveTo>
                <a:lnTo>
                  <a:pt x="22974" y="3238500"/>
                </a:lnTo>
                <a:lnTo>
                  <a:pt x="22974" y="3302000"/>
                </a:lnTo>
                <a:lnTo>
                  <a:pt x="39497" y="3200400"/>
                </a:lnTo>
                <a:lnTo>
                  <a:pt x="39497" y="3086100"/>
                </a:lnTo>
                <a:close/>
              </a:path>
              <a:path w="1622425" h="6858000">
                <a:moveTo>
                  <a:pt x="21120" y="3022600"/>
                </a:moveTo>
                <a:lnTo>
                  <a:pt x="15163" y="3144167"/>
                </a:lnTo>
                <a:lnTo>
                  <a:pt x="14927" y="3238805"/>
                </a:lnTo>
                <a:lnTo>
                  <a:pt x="21120" y="3149600"/>
                </a:lnTo>
                <a:lnTo>
                  <a:pt x="21120" y="3022600"/>
                </a:lnTo>
                <a:close/>
              </a:path>
              <a:path w="1622425" h="6858000">
                <a:moveTo>
                  <a:pt x="15177" y="3138303"/>
                </a:moveTo>
                <a:lnTo>
                  <a:pt x="10541" y="3238500"/>
                </a:lnTo>
                <a:lnTo>
                  <a:pt x="15163" y="3144167"/>
                </a:lnTo>
                <a:lnTo>
                  <a:pt x="15177" y="3138303"/>
                </a:lnTo>
                <a:close/>
              </a:path>
              <a:path w="1622425" h="6858000">
                <a:moveTo>
                  <a:pt x="39497" y="2895600"/>
                </a:moveTo>
                <a:lnTo>
                  <a:pt x="22974" y="3136900"/>
                </a:lnTo>
                <a:lnTo>
                  <a:pt x="22974" y="3225800"/>
                </a:lnTo>
                <a:lnTo>
                  <a:pt x="39497" y="3073400"/>
                </a:lnTo>
                <a:lnTo>
                  <a:pt x="39497" y="2895600"/>
                </a:lnTo>
                <a:close/>
              </a:path>
              <a:path w="1622425" h="6858000">
                <a:moveTo>
                  <a:pt x="10541" y="1371600"/>
                </a:moveTo>
                <a:lnTo>
                  <a:pt x="8686" y="1371600"/>
                </a:lnTo>
                <a:lnTo>
                  <a:pt x="8686" y="2159000"/>
                </a:lnTo>
                <a:lnTo>
                  <a:pt x="1854" y="3187700"/>
                </a:lnTo>
                <a:lnTo>
                  <a:pt x="8686" y="2209800"/>
                </a:lnTo>
                <a:lnTo>
                  <a:pt x="10541" y="2209800"/>
                </a:lnTo>
                <a:lnTo>
                  <a:pt x="10541" y="1943100"/>
                </a:lnTo>
                <a:lnTo>
                  <a:pt x="10985" y="1879600"/>
                </a:lnTo>
                <a:lnTo>
                  <a:pt x="10541" y="1879600"/>
                </a:lnTo>
                <a:lnTo>
                  <a:pt x="10541" y="1371600"/>
                </a:lnTo>
                <a:close/>
              </a:path>
              <a:path w="1622425" h="6858000">
                <a:moveTo>
                  <a:pt x="10538" y="0"/>
                </a:moveTo>
                <a:lnTo>
                  <a:pt x="8686" y="0"/>
                </a:lnTo>
                <a:lnTo>
                  <a:pt x="8686" y="1181100"/>
                </a:lnTo>
                <a:lnTo>
                  <a:pt x="1854" y="3162300"/>
                </a:lnTo>
                <a:lnTo>
                  <a:pt x="8686" y="1371600"/>
                </a:lnTo>
                <a:lnTo>
                  <a:pt x="10541" y="1371600"/>
                </a:lnTo>
                <a:lnTo>
                  <a:pt x="10541" y="876300"/>
                </a:lnTo>
                <a:lnTo>
                  <a:pt x="11444" y="635000"/>
                </a:lnTo>
                <a:lnTo>
                  <a:pt x="10541" y="635000"/>
                </a:lnTo>
                <a:lnTo>
                  <a:pt x="10538" y="0"/>
                </a:lnTo>
                <a:close/>
              </a:path>
              <a:path w="1622425" h="6858000">
                <a:moveTo>
                  <a:pt x="21120" y="2743200"/>
                </a:moveTo>
                <a:lnTo>
                  <a:pt x="15708" y="2925100"/>
                </a:lnTo>
                <a:lnTo>
                  <a:pt x="15177" y="3138303"/>
                </a:lnTo>
                <a:lnTo>
                  <a:pt x="21120" y="3009900"/>
                </a:lnTo>
                <a:lnTo>
                  <a:pt x="21120" y="2743200"/>
                </a:lnTo>
                <a:close/>
              </a:path>
              <a:path w="1622425" h="6858000">
                <a:moveTo>
                  <a:pt x="39497" y="2628900"/>
                </a:moveTo>
                <a:lnTo>
                  <a:pt x="22974" y="2971800"/>
                </a:lnTo>
                <a:lnTo>
                  <a:pt x="22974" y="3124200"/>
                </a:lnTo>
                <a:lnTo>
                  <a:pt x="39497" y="2882900"/>
                </a:lnTo>
                <a:lnTo>
                  <a:pt x="39497" y="2628900"/>
                </a:lnTo>
                <a:close/>
              </a:path>
              <a:path w="1622425" h="6858000">
                <a:moveTo>
                  <a:pt x="15743" y="2911241"/>
                </a:moveTo>
                <a:lnTo>
                  <a:pt x="10541" y="3086100"/>
                </a:lnTo>
                <a:lnTo>
                  <a:pt x="10918" y="3086100"/>
                </a:lnTo>
                <a:lnTo>
                  <a:pt x="15708" y="2925100"/>
                </a:lnTo>
                <a:lnTo>
                  <a:pt x="15743" y="2911241"/>
                </a:lnTo>
                <a:close/>
              </a:path>
              <a:path w="1622425" h="6858000">
                <a:moveTo>
                  <a:pt x="7014" y="0"/>
                </a:moveTo>
                <a:lnTo>
                  <a:pt x="5919" y="0"/>
                </a:lnTo>
                <a:lnTo>
                  <a:pt x="1854" y="3073400"/>
                </a:lnTo>
                <a:lnTo>
                  <a:pt x="7014" y="0"/>
                </a:lnTo>
                <a:close/>
              </a:path>
              <a:path w="1622425" h="6858000">
                <a:moveTo>
                  <a:pt x="39497" y="2133600"/>
                </a:moveTo>
                <a:lnTo>
                  <a:pt x="22974" y="2679700"/>
                </a:lnTo>
                <a:lnTo>
                  <a:pt x="22974" y="2971800"/>
                </a:lnTo>
                <a:lnTo>
                  <a:pt x="39497" y="2603500"/>
                </a:lnTo>
                <a:lnTo>
                  <a:pt x="39497" y="2133600"/>
                </a:lnTo>
                <a:close/>
              </a:path>
              <a:path w="1622425" h="6858000">
                <a:moveTo>
                  <a:pt x="16450" y="2627181"/>
                </a:moveTo>
                <a:lnTo>
                  <a:pt x="10541" y="2946400"/>
                </a:lnTo>
                <a:lnTo>
                  <a:pt x="10781" y="2946400"/>
                </a:lnTo>
                <a:lnTo>
                  <a:pt x="16393" y="2649971"/>
                </a:lnTo>
                <a:lnTo>
                  <a:pt x="16450" y="2627181"/>
                </a:lnTo>
                <a:close/>
              </a:path>
              <a:path w="1622425" h="6858000">
                <a:moveTo>
                  <a:pt x="21120" y="2400300"/>
                </a:moveTo>
                <a:lnTo>
                  <a:pt x="16393" y="2649971"/>
                </a:lnTo>
                <a:lnTo>
                  <a:pt x="15743" y="2911241"/>
                </a:lnTo>
                <a:lnTo>
                  <a:pt x="21120" y="2730500"/>
                </a:lnTo>
                <a:lnTo>
                  <a:pt x="21120" y="2400300"/>
                </a:lnTo>
                <a:close/>
              </a:path>
              <a:path w="1622425" h="6858000">
                <a:moveTo>
                  <a:pt x="39497" y="1447800"/>
                </a:moveTo>
                <a:lnTo>
                  <a:pt x="22974" y="2311400"/>
                </a:lnTo>
                <a:lnTo>
                  <a:pt x="22974" y="2667000"/>
                </a:lnTo>
                <a:lnTo>
                  <a:pt x="39497" y="2108200"/>
                </a:lnTo>
                <a:lnTo>
                  <a:pt x="39497" y="1447800"/>
                </a:lnTo>
                <a:close/>
              </a:path>
              <a:path w="1622425" h="6858000">
                <a:moveTo>
                  <a:pt x="18012" y="1999554"/>
                </a:moveTo>
                <a:lnTo>
                  <a:pt x="10541" y="2654300"/>
                </a:lnTo>
                <a:lnTo>
                  <a:pt x="10839" y="2654300"/>
                </a:lnTo>
                <a:lnTo>
                  <a:pt x="17875" y="2054562"/>
                </a:lnTo>
                <a:lnTo>
                  <a:pt x="18012" y="1999554"/>
                </a:lnTo>
                <a:close/>
              </a:path>
              <a:path w="1622425" h="6858000">
                <a:moveTo>
                  <a:pt x="21120" y="1778000"/>
                </a:moveTo>
                <a:lnTo>
                  <a:pt x="17875" y="2054562"/>
                </a:lnTo>
                <a:lnTo>
                  <a:pt x="16450" y="2627181"/>
                </a:lnTo>
                <a:lnTo>
                  <a:pt x="21120" y="2374900"/>
                </a:lnTo>
                <a:lnTo>
                  <a:pt x="21120" y="1778000"/>
                </a:lnTo>
                <a:close/>
              </a:path>
              <a:path w="1622425" h="6858000">
                <a:moveTo>
                  <a:pt x="39497" y="228600"/>
                </a:moveTo>
                <a:lnTo>
                  <a:pt x="22974" y="1625600"/>
                </a:lnTo>
                <a:lnTo>
                  <a:pt x="22974" y="2286000"/>
                </a:lnTo>
                <a:lnTo>
                  <a:pt x="39497" y="1397000"/>
                </a:lnTo>
                <a:lnTo>
                  <a:pt x="39497" y="228600"/>
                </a:lnTo>
                <a:close/>
              </a:path>
              <a:path w="1622425" h="6858000">
                <a:moveTo>
                  <a:pt x="21120" y="750952"/>
                </a:moveTo>
                <a:lnTo>
                  <a:pt x="18012" y="1999554"/>
                </a:lnTo>
                <a:lnTo>
                  <a:pt x="21120" y="1727200"/>
                </a:lnTo>
                <a:lnTo>
                  <a:pt x="21120" y="750952"/>
                </a:lnTo>
                <a:close/>
              </a:path>
              <a:path w="1622425" h="6858000">
                <a:moveTo>
                  <a:pt x="22974" y="0"/>
                </a:moveTo>
                <a:lnTo>
                  <a:pt x="21120" y="0"/>
                </a:lnTo>
                <a:lnTo>
                  <a:pt x="21120" y="292100"/>
                </a:lnTo>
                <a:lnTo>
                  <a:pt x="10541" y="1879600"/>
                </a:lnTo>
                <a:lnTo>
                  <a:pt x="10985" y="1879600"/>
                </a:lnTo>
                <a:lnTo>
                  <a:pt x="21120" y="431800"/>
                </a:lnTo>
                <a:lnTo>
                  <a:pt x="21914" y="431800"/>
                </a:lnTo>
                <a:lnTo>
                  <a:pt x="22957" y="12700"/>
                </a:lnTo>
                <a:lnTo>
                  <a:pt x="22974" y="0"/>
                </a:lnTo>
                <a:close/>
              </a:path>
              <a:path w="1622425" h="6858000">
                <a:moveTo>
                  <a:pt x="39497" y="0"/>
                </a:moveTo>
                <a:lnTo>
                  <a:pt x="24060" y="0"/>
                </a:lnTo>
                <a:lnTo>
                  <a:pt x="22974" y="165100"/>
                </a:lnTo>
                <a:lnTo>
                  <a:pt x="22974" y="1574800"/>
                </a:lnTo>
                <a:lnTo>
                  <a:pt x="39497" y="139700"/>
                </a:lnTo>
                <a:lnTo>
                  <a:pt x="39497" y="0"/>
                </a:lnTo>
                <a:close/>
              </a:path>
              <a:path w="1622425" h="6858000">
                <a:moveTo>
                  <a:pt x="21914" y="431800"/>
                </a:moveTo>
                <a:lnTo>
                  <a:pt x="21120" y="431800"/>
                </a:lnTo>
                <a:lnTo>
                  <a:pt x="21120" y="750952"/>
                </a:lnTo>
                <a:lnTo>
                  <a:pt x="21914" y="431800"/>
                </a:lnTo>
                <a:close/>
              </a:path>
              <a:path w="1622425" h="6858000">
                <a:moveTo>
                  <a:pt x="13821" y="0"/>
                </a:moveTo>
                <a:lnTo>
                  <a:pt x="12722" y="0"/>
                </a:lnTo>
                <a:lnTo>
                  <a:pt x="10541" y="635000"/>
                </a:lnTo>
                <a:lnTo>
                  <a:pt x="11444" y="635000"/>
                </a:lnTo>
                <a:lnTo>
                  <a:pt x="13821" y="0"/>
                </a:lnTo>
                <a:close/>
              </a:path>
              <a:path w="1622425" h="6858000">
                <a:moveTo>
                  <a:pt x="1621917" y="2918806"/>
                </a:moveTo>
                <a:lnTo>
                  <a:pt x="1438516" y="2976540"/>
                </a:lnTo>
                <a:lnTo>
                  <a:pt x="1438516" y="3264513"/>
                </a:lnTo>
                <a:lnTo>
                  <a:pt x="1621917" y="3243519"/>
                </a:lnTo>
                <a:lnTo>
                  <a:pt x="1621917" y="2918806"/>
                </a:lnTo>
                <a:close/>
              </a:path>
              <a:path w="1622425" h="6858000">
                <a:moveTo>
                  <a:pt x="1621917" y="2571166"/>
                </a:moveTo>
                <a:lnTo>
                  <a:pt x="1438516" y="2668235"/>
                </a:lnTo>
                <a:lnTo>
                  <a:pt x="1438516" y="2956208"/>
                </a:lnTo>
                <a:lnTo>
                  <a:pt x="1621917" y="2895879"/>
                </a:lnTo>
                <a:lnTo>
                  <a:pt x="1621917" y="2571166"/>
                </a:lnTo>
                <a:close/>
              </a:path>
              <a:path w="1622425" h="6858000">
                <a:moveTo>
                  <a:pt x="1621917" y="2150495"/>
                </a:moveTo>
                <a:lnTo>
                  <a:pt x="1438516" y="2295173"/>
                </a:lnTo>
                <a:lnTo>
                  <a:pt x="1438516" y="2647903"/>
                </a:lnTo>
                <a:lnTo>
                  <a:pt x="1621917" y="2548239"/>
                </a:lnTo>
                <a:lnTo>
                  <a:pt x="1621917" y="2150495"/>
                </a:lnTo>
                <a:close/>
              </a:path>
              <a:path w="1622425" h="6858000">
                <a:moveTo>
                  <a:pt x="1621917" y="1508689"/>
                </a:moveTo>
                <a:lnTo>
                  <a:pt x="1438516" y="1725946"/>
                </a:lnTo>
                <a:lnTo>
                  <a:pt x="1438516" y="2268236"/>
                </a:lnTo>
                <a:lnTo>
                  <a:pt x="1621917" y="2120127"/>
                </a:lnTo>
                <a:lnTo>
                  <a:pt x="1621917" y="1508689"/>
                </a:lnTo>
                <a:close/>
              </a:path>
              <a:path w="1622425" h="6858000">
                <a:moveTo>
                  <a:pt x="1621917" y="542450"/>
                </a:moveTo>
                <a:lnTo>
                  <a:pt x="1438516" y="868887"/>
                </a:lnTo>
                <a:lnTo>
                  <a:pt x="1438516" y="1685408"/>
                </a:lnTo>
                <a:lnTo>
                  <a:pt x="1621917" y="1462972"/>
                </a:lnTo>
                <a:lnTo>
                  <a:pt x="1621917" y="542450"/>
                </a:lnTo>
                <a:close/>
              </a:path>
              <a:path w="1622425" h="6858000">
                <a:moveTo>
                  <a:pt x="1621917" y="0"/>
                </a:moveTo>
                <a:lnTo>
                  <a:pt x="1438516" y="0"/>
                </a:lnTo>
                <a:lnTo>
                  <a:pt x="1438516" y="808155"/>
                </a:lnTo>
                <a:lnTo>
                  <a:pt x="1621917" y="473973"/>
                </a:lnTo>
                <a:lnTo>
                  <a:pt x="1621917" y="0"/>
                </a:lnTo>
                <a:close/>
              </a:path>
              <a:path w="1622425" h="6858000">
                <a:moveTo>
                  <a:pt x="1621917" y="3266458"/>
                </a:moveTo>
                <a:lnTo>
                  <a:pt x="1438516" y="3284858"/>
                </a:lnTo>
                <a:lnTo>
                  <a:pt x="1438516" y="3573148"/>
                </a:lnTo>
                <a:lnTo>
                  <a:pt x="1621917" y="3591543"/>
                </a:lnTo>
                <a:lnTo>
                  <a:pt x="1621917" y="3266458"/>
                </a:lnTo>
                <a:close/>
              </a:path>
              <a:path w="1622425" h="6858000">
                <a:moveTo>
                  <a:pt x="1438516" y="6049725"/>
                </a:moveTo>
                <a:lnTo>
                  <a:pt x="1438516" y="6858000"/>
                </a:lnTo>
                <a:lnTo>
                  <a:pt x="1621917" y="6858000"/>
                </a:lnTo>
                <a:lnTo>
                  <a:pt x="1621917" y="6383906"/>
                </a:lnTo>
                <a:lnTo>
                  <a:pt x="1438516" y="6049725"/>
                </a:lnTo>
                <a:close/>
              </a:path>
              <a:path w="1622425" h="6858000">
                <a:moveTo>
                  <a:pt x="1438516" y="5172536"/>
                </a:moveTo>
                <a:lnTo>
                  <a:pt x="1438516" y="5988993"/>
                </a:lnTo>
                <a:lnTo>
                  <a:pt x="1621917" y="6315430"/>
                </a:lnTo>
                <a:lnTo>
                  <a:pt x="1621917" y="5394965"/>
                </a:lnTo>
                <a:lnTo>
                  <a:pt x="1438516" y="5172536"/>
                </a:lnTo>
                <a:close/>
              </a:path>
              <a:path w="1622425" h="6858000">
                <a:moveTo>
                  <a:pt x="1438516" y="4589644"/>
                </a:moveTo>
                <a:lnTo>
                  <a:pt x="1438516" y="5131997"/>
                </a:lnTo>
                <a:lnTo>
                  <a:pt x="1621917" y="5349256"/>
                </a:lnTo>
                <a:lnTo>
                  <a:pt x="1621917" y="4737752"/>
                </a:lnTo>
                <a:lnTo>
                  <a:pt x="1438516" y="4589644"/>
                </a:lnTo>
                <a:close/>
              </a:path>
              <a:path w="1622425" h="6858000">
                <a:moveTo>
                  <a:pt x="1438516" y="4210104"/>
                </a:moveTo>
                <a:lnTo>
                  <a:pt x="1438516" y="4562707"/>
                </a:lnTo>
                <a:lnTo>
                  <a:pt x="1621917" y="4707385"/>
                </a:lnTo>
                <a:lnTo>
                  <a:pt x="1621917" y="4309768"/>
                </a:lnTo>
                <a:lnTo>
                  <a:pt x="1438516" y="4210104"/>
                </a:lnTo>
                <a:close/>
              </a:path>
              <a:path w="1622425" h="6858000">
                <a:moveTo>
                  <a:pt x="1438516" y="3901799"/>
                </a:moveTo>
                <a:lnTo>
                  <a:pt x="1438516" y="4189771"/>
                </a:lnTo>
                <a:lnTo>
                  <a:pt x="1621917" y="4286841"/>
                </a:lnTo>
                <a:lnTo>
                  <a:pt x="1621917" y="3962120"/>
                </a:lnTo>
                <a:lnTo>
                  <a:pt x="1438516" y="3901799"/>
                </a:lnTo>
                <a:close/>
              </a:path>
              <a:path w="1622425" h="6858000">
                <a:moveTo>
                  <a:pt x="1438516" y="3593481"/>
                </a:moveTo>
                <a:lnTo>
                  <a:pt x="1438516" y="3881466"/>
                </a:lnTo>
                <a:lnTo>
                  <a:pt x="1621917" y="3939195"/>
                </a:lnTo>
                <a:lnTo>
                  <a:pt x="1621917" y="3614475"/>
                </a:lnTo>
                <a:lnTo>
                  <a:pt x="1438516" y="3593481"/>
                </a:lnTo>
                <a:close/>
              </a:path>
              <a:path w="1622425" h="6858000">
                <a:moveTo>
                  <a:pt x="953922" y="6042054"/>
                </a:moveTo>
                <a:lnTo>
                  <a:pt x="953922" y="6858000"/>
                </a:lnTo>
                <a:lnTo>
                  <a:pt x="1251646" y="6858000"/>
                </a:lnTo>
                <a:lnTo>
                  <a:pt x="953922" y="6042054"/>
                </a:lnTo>
                <a:close/>
              </a:path>
              <a:path w="1622425" h="6858000">
                <a:moveTo>
                  <a:pt x="953922" y="5166719"/>
                </a:moveTo>
                <a:lnTo>
                  <a:pt x="953922" y="5981030"/>
                </a:lnTo>
                <a:lnTo>
                  <a:pt x="1281569" y="6858000"/>
                </a:lnTo>
                <a:lnTo>
                  <a:pt x="1404899" y="6858000"/>
                </a:lnTo>
                <a:lnTo>
                  <a:pt x="1404899" y="5988460"/>
                </a:lnTo>
                <a:lnTo>
                  <a:pt x="953922" y="5166719"/>
                </a:lnTo>
                <a:close/>
              </a:path>
              <a:path w="1622425" h="6858000">
                <a:moveTo>
                  <a:pt x="953922" y="4584818"/>
                </a:moveTo>
                <a:lnTo>
                  <a:pt x="953922" y="5126447"/>
                </a:lnTo>
                <a:lnTo>
                  <a:pt x="1404899" y="5929138"/>
                </a:lnTo>
                <a:lnTo>
                  <a:pt x="1404899" y="5131756"/>
                </a:lnTo>
                <a:lnTo>
                  <a:pt x="953922" y="4584818"/>
                </a:lnTo>
                <a:close/>
              </a:path>
              <a:path w="1622425" h="6858000">
                <a:moveTo>
                  <a:pt x="953922" y="4198280"/>
                </a:moveTo>
                <a:lnTo>
                  <a:pt x="953922" y="4557944"/>
                </a:lnTo>
                <a:lnTo>
                  <a:pt x="1404899" y="5092170"/>
                </a:lnTo>
                <a:lnTo>
                  <a:pt x="1404899" y="4562478"/>
                </a:lnTo>
                <a:lnTo>
                  <a:pt x="953922" y="4198280"/>
                </a:lnTo>
                <a:close/>
              </a:path>
              <a:path w="1622425" h="6858000">
                <a:moveTo>
                  <a:pt x="953922" y="3946770"/>
                </a:moveTo>
                <a:lnTo>
                  <a:pt x="953922" y="4180437"/>
                </a:lnTo>
                <a:lnTo>
                  <a:pt x="1404899" y="4536189"/>
                </a:lnTo>
                <a:lnTo>
                  <a:pt x="1404899" y="4191829"/>
                </a:lnTo>
                <a:lnTo>
                  <a:pt x="953922" y="3946770"/>
                </a:lnTo>
                <a:close/>
              </a:path>
              <a:path w="1622425" h="6858000">
                <a:moveTo>
                  <a:pt x="953922" y="3742389"/>
                </a:moveTo>
                <a:lnTo>
                  <a:pt x="953922" y="3933295"/>
                </a:lnTo>
                <a:lnTo>
                  <a:pt x="1404899" y="4171979"/>
                </a:lnTo>
                <a:lnTo>
                  <a:pt x="1404899" y="3890737"/>
                </a:lnTo>
                <a:lnTo>
                  <a:pt x="953922" y="3742389"/>
                </a:lnTo>
                <a:close/>
              </a:path>
              <a:path w="1622425" h="6858000">
                <a:moveTo>
                  <a:pt x="953922" y="3538020"/>
                </a:moveTo>
                <a:lnTo>
                  <a:pt x="953922" y="3728914"/>
                </a:lnTo>
                <a:lnTo>
                  <a:pt x="1404899" y="3870874"/>
                </a:lnTo>
                <a:lnTo>
                  <a:pt x="1404899" y="3589633"/>
                </a:lnTo>
                <a:lnTo>
                  <a:pt x="953922" y="3538020"/>
                </a:lnTo>
                <a:close/>
              </a:path>
              <a:path w="1622425" h="6858000">
                <a:moveTo>
                  <a:pt x="1404899" y="3288237"/>
                </a:moveTo>
                <a:lnTo>
                  <a:pt x="953922" y="3333474"/>
                </a:lnTo>
                <a:lnTo>
                  <a:pt x="953922" y="3524533"/>
                </a:lnTo>
                <a:lnTo>
                  <a:pt x="1404899" y="3569770"/>
                </a:lnTo>
                <a:lnTo>
                  <a:pt x="1404899" y="3288237"/>
                </a:lnTo>
                <a:close/>
              </a:path>
              <a:path w="1622425" h="6858000">
                <a:moveTo>
                  <a:pt x="1404899" y="2987120"/>
                </a:moveTo>
                <a:lnTo>
                  <a:pt x="953922" y="3129093"/>
                </a:lnTo>
                <a:lnTo>
                  <a:pt x="953922" y="3319987"/>
                </a:lnTo>
                <a:lnTo>
                  <a:pt x="1404899" y="3268361"/>
                </a:lnTo>
                <a:lnTo>
                  <a:pt x="1404899" y="2987120"/>
                </a:lnTo>
                <a:close/>
              </a:path>
              <a:path w="1622425" h="6858000">
                <a:moveTo>
                  <a:pt x="1404899" y="2686028"/>
                </a:moveTo>
                <a:lnTo>
                  <a:pt x="953922" y="2924712"/>
                </a:lnTo>
                <a:lnTo>
                  <a:pt x="953922" y="3115605"/>
                </a:lnTo>
                <a:lnTo>
                  <a:pt x="1404899" y="2967269"/>
                </a:lnTo>
                <a:lnTo>
                  <a:pt x="1404899" y="2686028"/>
                </a:lnTo>
                <a:close/>
              </a:path>
              <a:path w="1622425" h="6858000">
                <a:moveTo>
                  <a:pt x="1404899" y="2321690"/>
                </a:moveTo>
                <a:lnTo>
                  <a:pt x="953922" y="2677443"/>
                </a:lnTo>
                <a:lnTo>
                  <a:pt x="953922" y="2911237"/>
                </a:lnTo>
                <a:lnTo>
                  <a:pt x="1404899" y="2666165"/>
                </a:lnTo>
                <a:lnTo>
                  <a:pt x="1404899" y="2321690"/>
                </a:lnTo>
                <a:close/>
              </a:path>
              <a:path w="1622425" h="6858000">
                <a:moveTo>
                  <a:pt x="1404899" y="1765773"/>
                </a:moveTo>
                <a:lnTo>
                  <a:pt x="953922" y="2300011"/>
                </a:lnTo>
                <a:lnTo>
                  <a:pt x="953922" y="2659599"/>
                </a:lnTo>
                <a:lnTo>
                  <a:pt x="1404899" y="2295389"/>
                </a:lnTo>
                <a:lnTo>
                  <a:pt x="1404899" y="1765773"/>
                </a:lnTo>
                <a:close/>
              </a:path>
              <a:path w="1622425" h="6858000">
                <a:moveTo>
                  <a:pt x="1404899" y="928742"/>
                </a:moveTo>
                <a:lnTo>
                  <a:pt x="953922" y="1731432"/>
                </a:lnTo>
                <a:lnTo>
                  <a:pt x="953922" y="2273126"/>
                </a:lnTo>
                <a:lnTo>
                  <a:pt x="1404899" y="1726187"/>
                </a:lnTo>
                <a:lnTo>
                  <a:pt x="1404899" y="928742"/>
                </a:lnTo>
                <a:close/>
              </a:path>
              <a:path w="1622425" h="6858000">
                <a:moveTo>
                  <a:pt x="1404899" y="0"/>
                </a:moveTo>
                <a:lnTo>
                  <a:pt x="1281534" y="0"/>
                </a:lnTo>
                <a:lnTo>
                  <a:pt x="953922" y="876888"/>
                </a:lnTo>
                <a:lnTo>
                  <a:pt x="953922" y="1691161"/>
                </a:lnTo>
                <a:lnTo>
                  <a:pt x="1404899" y="869420"/>
                </a:lnTo>
                <a:lnTo>
                  <a:pt x="1404899" y="0"/>
                </a:lnTo>
                <a:close/>
              </a:path>
              <a:path w="1622425" h="6858000">
                <a:moveTo>
                  <a:pt x="1251609" y="0"/>
                </a:moveTo>
                <a:lnTo>
                  <a:pt x="953922" y="0"/>
                </a:lnTo>
                <a:lnTo>
                  <a:pt x="953922" y="815851"/>
                </a:lnTo>
                <a:lnTo>
                  <a:pt x="1251609" y="0"/>
                </a:lnTo>
                <a:close/>
              </a:path>
              <a:path w="1622425" h="6858000">
                <a:moveTo>
                  <a:pt x="630758" y="6028046"/>
                </a:moveTo>
                <a:lnTo>
                  <a:pt x="630758" y="6858000"/>
                </a:lnTo>
                <a:lnTo>
                  <a:pt x="831856" y="6858000"/>
                </a:lnTo>
                <a:lnTo>
                  <a:pt x="630758" y="6028046"/>
                </a:lnTo>
                <a:close/>
              </a:path>
              <a:path w="1622425" h="6858000">
                <a:moveTo>
                  <a:pt x="630758" y="5156356"/>
                </a:moveTo>
                <a:lnTo>
                  <a:pt x="630758" y="5967238"/>
                </a:lnTo>
                <a:lnTo>
                  <a:pt x="851758" y="6858000"/>
                </a:lnTo>
                <a:lnTo>
                  <a:pt x="931405" y="6858000"/>
                </a:lnTo>
                <a:lnTo>
                  <a:pt x="931405" y="5980332"/>
                </a:lnTo>
                <a:lnTo>
                  <a:pt x="630758" y="5156356"/>
                </a:lnTo>
                <a:close/>
              </a:path>
              <a:path w="1622425" h="6858000">
                <a:moveTo>
                  <a:pt x="630758" y="4577845"/>
                </a:moveTo>
                <a:lnTo>
                  <a:pt x="630758" y="5116008"/>
                </a:lnTo>
                <a:lnTo>
                  <a:pt x="931405" y="5920743"/>
                </a:lnTo>
                <a:lnTo>
                  <a:pt x="931405" y="5125685"/>
                </a:lnTo>
                <a:lnTo>
                  <a:pt x="630758" y="4577845"/>
                </a:lnTo>
                <a:close/>
              </a:path>
              <a:path w="1622425" h="6858000">
                <a:moveTo>
                  <a:pt x="630758" y="4192870"/>
                </a:moveTo>
                <a:lnTo>
                  <a:pt x="630758" y="4551226"/>
                </a:lnTo>
                <a:lnTo>
                  <a:pt x="931405" y="5086366"/>
                </a:lnTo>
                <a:lnTo>
                  <a:pt x="931405" y="4557513"/>
                </a:lnTo>
                <a:lnTo>
                  <a:pt x="630758" y="4192870"/>
                </a:lnTo>
                <a:close/>
              </a:path>
              <a:path w="1622425" h="6858000">
                <a:moveTo>
                  <a:pt x="630758" y="3937295"/>
                </a:moveTo>
                <a:lnTo>
                  <a:pt x="630758" y="4175116"/>
                </a:lnTo>
                <a:lnTo>
                  <a:pt x="931405" y="4531262"/>
                </a:lnTo>
                <a:lnTo>
                  <a:pt x="931405" y="4180094"/>
                </a:lnTo>
                <a:lnTo>
                  <a:pt x="630758" y="3937295"/>
                </a:lnTo>
                <a:close/>
              </a:path>
              <a:path w="1622425" h="6858000">
                <a:moveTo>
                  <a:pt x="630758" y="3771154"/>
                </a:moveTo>
                <a:lnTo>
                  <a:pt x="630758" y="3925497"/>
                </a:lnTo>
                <a:lnTo>
                  <a:pt x="931405" y="4162670"/>
                </a:lnTo>
                <a:lnTo>
                  <a:pt x="931405" y="3934527"/>
                </a:lnTo>
                <a:lnTo>
                  <a:pt x="630758" y="3771154"/>
                </a:lnTo>
                <a:close/>
              </a:path>
              <a:path w="1622425" h="6858000">
                <a:moveTo>
                  <a:pt x="630758" y="3636090"/>
                </a:moveTo>
                <a:lnTo>
                  <a:pt x="630758" y="3762239"/>
                </a:lnTo>
                <a:lnTo>
                  <a:pt x="931405" y="3921370"/>
                </a:lnTo>
                <a:lnTo>
                  <a:pt x="931405" y="3734984"/>
                </a:lnTo>
                <a:lnTo>
                  <a:pt x="630758" y="3636090"/>
                </a:lnTo>
                <a:close/>
              </a:path>
              <a:path w="1622425" h="6858000">
                <a:moveTo>
                  <a:pt x="630758" y="3501025"/>
                </a:moveTo>
                <a:lnTo>
                  <a:pt x="630758" y="3627174"/>
                </a:lnTo>
                <a:lnTo>
                  <a:pt x="931405" y="3721827"/>
                </a:lnTo>
                <a:lnTo>
                  <a:pt x="931405" y="3535442"/>
                </a:lnTo>
                <a:lnTo>
                  <a:pt x="630758" y="3501025"/>
                </a:lnTo>
                <a:close/>
              </a:path>
              <a:path w="1622425" h="6858000">
                <a:moveTo>
                  <a:pt x="931405" y="3335735"/>
                </a:moveTo>
                <a:lnTo>
                  <a:pt x="630758" y="3365884"/>
                </a:lnTo>
                <a:lnTo>
                  <a:pt x="630758" y="3492110"/>
                </a:lnTo>
                <a:lnTo>
                  <a:pt x="931405" y="3522272"/>
                </a:lnTo>
                <a:lnTo>
                  <a:pt x="931405" y="3335735"/>
                </a:lnTo>
                <a:close/>
              </a:path>
              <a:path w="1622425" h="6858000">
                <a:moveTo>
                  <a:pt x="931405" y="3136179"/>
                </a:moveTo>
                <a:lnTo>
                  <a:pt x="630758" y="3230820"/>
                </a:lnTo>
                <a:lnTo>
                  <a:pt x="630758" y="3356982"/>
                </a:lnTo>
                <a:lnTo>
                  <a:pt x="931405" y="3322565"/>
                </a:lnTo>
                <a:lnTo>
                  <a:pt x="931405" y="3136179"/>
                </a:lnTo>
                <a:close/>
              </a:path>
              <a:path w="1622425" h="6858000">
                <a:moveTo>
                  <a:pt x="931405" y="2936637"/>
                </a:moveTo>
                <a:lnTo>
                  <a:pt x="630758" y="3095755"/>
                </a:lnTo>
                <a:lnTo>
                  <a:pt x="630758" y="3221917"/>
                </a:lnTo>
                <a:lnTo>
                  <a:pt x="931405" y="3123022"/>
                </a:lnTo>
                <a:lnTo>
                  <a:pt x="931405" y="2936637"/>
                </a:lnTo>
                <a:close/>
              </a:path>
              <a:path w="1622425" h="6858000">
                <a:moveTo>
                  <a:pt x="931405" y="2695210"/>
                </a:moveTo>
                <a:lnTo>
                  <a:pt x="630758" y="2932383"/>
                </a:lnTo>
                <a:lnTo>
                  <a:pt x="630758" y="3086853"/>
                </a:lnTo>
                <a:lnTo>
                  <a:pt x="931405" y="2923480"/>
                </a:lnTo>
                <a:lnTo>
                  <a:pt x="931405" y="2695210"/>
                </a:lnTo>
                <a:close/>
              </a:path>
              <a:path w="1622425" h="6858000">
                <a:moveTo>
                  <a:pt x="931405" y="2326681"/>
                </a:moveTo>
                <a:lnTo>
                  <a:pt x="630758" y="2682840"/>
                </a:lnTo>
                <a:lnTo>
                  <a:pt x="630758" y="2920584"/>
                </a:lnTo>
                <a:lnTo>
                  <a:pt x="931405" y="2677786"/>
                </a:lnTo>
                <a:lnTo>
                  <a:pt x="931405" y="2326681"/>
                </a:lnTo>
                <a:close/>
              </a:path>
              <a:path w="1622425" h="6858000">
                <a:moveTo>
                  <a:pt x="931405" y="1771514"/>
                </a:moveTo>
                <a:lnTo>
                  <a:pt x="630758" y="2306654"/>
                </a:lnTo>
                <a:lnTo>
                  <a:pt x="630758" y="2665073"/>
                </a:lnTo>
                <a:lnTo>
                  <a:pt x="931405" y="2300443"/>
                </a:lnTo>
                <a:lnTo>
                  <a:pt x="931405" y="1771514"/>
                </a:lnTo>
                <a:close/>
              </a:path>
              <a:path w="1622425" h="6858000">
                <a:moveTo>
                  <a:pt x="931405" y="937174"/>
                </a:moveTo>
                <a:lnTo>
                  <a:pt x="630758" y="1741910"/>
                </a:lnTo>
                <a:lnTo>
                  <a:pt x="630758" y="2280022"/>
                </a:lnTo>
                <a:lnTo>
                  <a:pt x="931405" y="1732194"/>
                </a:lnTo>
                <a:lnTo>
                  <a:pt x="931405" y="937174"/>
                </a:lnTo>
                <a:close/>
              </a:path>
              <a:path w="1622425" h="6858000">
                <a:moveTo>
                  <a:pt x="931405" y="0"/>
                </a:moveTo>
                <a:lnTo>
                  <a:pt x="851731" y="0"/>
                </a:lnTo>
                <a:lnTo>
                  <a:pt x="630758" y="890642"/>
                </a:lnTo>
                <a:lnTo>
                  <a:pt x="630758" y="1701549"/>
                </a:lnTo>
                <a:lnTo>
                  <a:pt x="931405" y="877573"/>
                </a:lnTo>
                <a:lnTo>
                  <a:pt x="931405" y="0"/>
                </a:lnTo>
                <a:close/>
              </a:path>
              <a:path w="1622425" h="6858000">
                <a:moveTo>
                  <a:pt x="831830" y="0"/>
                </a:moveTo>
                <a:lnTo>
                  <a:pt x="630766" y="0"/>
                </a:lnTo>
                <a:lnTo>
                  <a:pt x="630758" y="829847"/>
                </a:lnTo>
                <a:lnTo>
                  <a:pt x="831830" y="0"/>
                </a:lnTo>
                <a:close/>
              </a:path>
              <a:path w="1622425" h="6858000">
                <a:moveTo>
                  <a:pt x="415417" y="6004474"/>
                </a:moveTo>
                <a:lnTo>
                  <a:pt x="415417" y="6858000"/>
                </a:lnTo>
                <a:lnTo>
                  <a:pt x="552461" y="6858000"/>
                </a:lnTo>
                <a:lnTo>
                  <a:pt x="415417" y="6004474"/>
                </a:lnTo>
                <a:close/>
              </a:path>
              <a:path w="1622425" h="6858000">
                <a:moveTo>
                  <a:pt x="415417" y="5139312"/>
                </a:moveTo>
                <a:lnTo>
                  <a:pt x="415417" y="5943553"/>
                </a:lnTo>
                <a:lnTo>
                  <a:pt x="565801" y="6858000"/>
                </a:lnTo>
                <a:lnTo>
                  <a:pt x="615861" y="6858000"/>
                </a:lnTo>
                <a:lnTo>
                  <a:pt x="615861" y="5966578"/>
                </a:lnTo>
                <a:lnTo>
                  <a:pt x="415417" y="5139312"/>
                </a:lnTo>
                <a:close/>
              </a:path>
              <a:path w="1622425" h="6858000">
                <a:moveTo>
                  <a:pt x="415417" y="4566174"/>
                </a:moveTo>
                <a:lnTo>
                  <a:pt x="415417" y="5099307"/>
                </a:lnTo>
                <a:lnTo>
                  <a:pt x="615861" y="5907218"/>
                </a:lnTo>
                <a:lnTo>
                  <a:pt x="615861" y="5115538"/>
                </a:lnTo>
                <a:lnTo>
                  <a:pt x="415417" y="4566174"/>
                </a:lnTo>
                <a:close/>
              </a:path>
              <a:path w="1622425" h="6858000">
                <a:moveTo>
                  <a:pt x="415417" y="4185466"/>
                </a:moveTo>
                <a:lnTo>
                  <a:pt x="415417" y="4539606"/>
                </a:lnTo>
                <a:lnTo>
                  <a:pt x="615861" y="5076143"/>
                </a:lnTo>
                <a:lnTo>
                  <a:pt x="615861" y="4550718"/>
                </a:lnTo>
                <a:lnTo>
                  <a:pt x="415417" y="4185466"/>
                </a:lnTo>
                <a:close/>
              </a:path>
              <a:path w="1622425" h="6858000">
                <a:moveTo>
                  <a:pt x="415417" y="3931707"/>
                </a:moveTo>
                <a:lnTo>
                  <a:pt x="415417" y="4167927"/>
                </a:lnTo>
                <a:lnTo>
                  <a:pt x="615861" y="4524721"/>
                </a:lnTo>
                <a:lnTo>
                  <a:pt x="615861" y="4174811"/>
                </a:lnTo>
                <a:lnTo>
                  <a:pt x="415417" y="3931707"/>
                </a:lnTo>
                <a:close/>
              </a:path>
              <a:path w="1622425" h="6858000">
                <a:moveTo>
                  <a:pt x="415417" y="3763382"/>
                </a:moveTo>
                <a:lnTo>
                  <a:pt x="415417" y="3920011"/>
                </a:lnTo>
                <a:lnTo>
                  <a:pt x="615861" y="4157475"/>
                </a:lnTo>
                <a:lnTo>
                  <a:pt x="615861" y="3925269"/>
                </a:lnTo>
                <a:lnTo>
                  <a:pt x="415417" y="3763382"/>
                </a:lnTo>
                <a:close/>
              </a:path>
              <a:path w="1622425" h="6858000">
                <a:moveTo>
                  <a:pt x="415417" y="3654136"/>
                </a:moveTo>
                <a:lnTo>
                  <a:pt x="415417" y="3755622"/>
                </a:lnTo>
                <a:lnTo>
                  <a:pt x="615861" y="3913750"/>
                </a:lnTo>
                <a:lnTo>
                  <a:pt x="615861" y="3763064"/>
                </a:lnTo>
                <a:lnTo>
                  <a:pt x="415417" y="3654136"/>
                </a:lnTo>
                <a:close/>
              </a:path>
              <a:path w="1622425" h="6858000">
                <a:moveTo>
                  <a:pt x="415417" y="3565249"/>
                </a:moveTo>
                <a:lnTo>
                  <a:pt x="415417" y="3648269"/>
                </a:lnTo>
                <a:lnTo>
                  <a:pt x="615861" y="3754365"/>
                </a:lnTo>
                <a:lnTo>
                  <a:pt x="615861" y="3631187"/>
                </a:lnTo>
                <a:lnTo>
                  <a:pt x="415417" y="3565249"/>
                </a:lnTo>
                <a:close/>
              </a:path>
              <a:path w="1622425" h="6858000">
                <a:moveTo>
                  <a:pt x="415417" y="3476374"/>
                </a:moveTo>
                <a:lnTo>
                  <a:pt x="415417" y="3559394"/>
                </a:lnTo>
                <a:lnTo>
                  <a:pt x="615861" y="3622488"/>
                </a:lnTo>
                <a:lnTo>
                  <a:pt x="615861" y="3499323"/>
                </a:lnTo>
                <a:lnTo>
                  <a:pt x="415417" y="3476374"/>
                </a:lnTo>
                <a:close/>
              </a:path>
              <a:path w="1622425" h="6858000">
                <a:moveTo>
                  <a:pt x="615861" y="3367383"/>
                </a:moveTo>
                <a:lnTo>
                  <a:pt x="415417" y="3387487"/>
                </a:lnTo>
                <a:lnTo>
                  <a:pt x="415417" y="3470507"/>
                </a:lnTo>
                <a:lnTo>
                  <a:pt x="615861" y="3490611"/>
                </a:lnTo>
                <a:lnTo>
                  <a:pt x="615861" y="3367383"/>
                </a:lnTo>
                <a:close/>
              </a:path>
              <a:path w="1622425" h="6858000">
                <a:moveTo>
                  <a:pt x="615861" y="3235506"/>
                </a:moveTo>
                <a:lnTo>
                  <a:pt x="415417" y="3298612"/>
                </a:lnTo>
                <a:lnTo>
                  <a:pt x="415417" y="3381632"/>
                </a:lnTo>
                <a:lnTo>
                  <a:pt x="615861" y="3358683"/>
                </a:lnTo>
                <a:lnTo>
                  <a:pt x="615861" y="3235506"/>
                </a:lnTo>
                <a:close/>
              </a:path>
              <a:path w="1622425" h="6858000">
                <a:moveTo>
                  <a:pt x="615861" y="3103642"/>
                </a:moveTo>
                <a:lnTo>
                  <a:pt x="415417" y="3209738"/>
                </a:lnTo>
                <a:lnTo>
                  <a:pt x="415417" y="3292745"/>
                </a:lnTo>
                <a:lnTo>
                  <a:pt x="615861" y="3226807"/>
                </a:lnTo>
                <a:lnTo>
                  <a:pt x="615861" y="3103642"/>
                </a:lnTo>
                <a:close/>
              </a:path>
              <a:path w="1622425" h="6858000">
                <a:moveTo>
                  <a:pt x="615873" y="2944130"/>
                </a:moveTo>
                <a:lnTo>
                  <a:pt x="415417" y="3102258"/>
                </a:lnTo>
                <a:lnTo>
                  <a:pt x="415417" y="3203870"/>
                </a:lnTo>
                <a:lnTo>
                  <a:pt x="615861" y="3094943"/>
                </a:lnTo>
                <a:lnTo>
                  <a:pt x="615873" y="2944130"/>
                </a:lnTo>
                <a:close/>
              </a:path>
              <a:path w="1622425" h="6858000">
                <a:moveTo>
                  <a:pt x="615873" y="2700481"/>
                </a:moveTo>
                <a:lnTo>
                  <a:pt x="415417" y="2937945"/>
                </a:lnTo>
                <a:lnTo>
                  <a:pt x="415417" y="3094498"/>
                </a:lnTo>
                <a:lnTo>
                  <a:pt x="615873" y="2932611"/>
                </a:lnTo>
                <a:lnTo>
                  <a:pt x="615873" y="2700481"/>
                </a:lnTo>
                <a:close/>
              </a:path>
              <a:path w="1622425" h="6858000">
                <a:moveTo>
                  <a:pt x="615873" y="2333158"/>
                </a:moveTo>
                <a:lnTo>
                  <a:pt x="415417" y="2689952"/>
                </a:lnTo>
                <a:lnTo>
                  <a:pt x="415417" y="2926248"/>
                </a:lnTo>
                <a:lnTo>
                  <a:pt x="615873" y="2683132"/>
                </a:lnTo>
                <a:lnTo>
                  <a:pt x="615873" y="2333158"/>
                </a:lnTo>
                <a:close/>
              </a:path>
              <a:path w="1622425" h="6858000">
                <a:moveTo>
                  <a:pt x="615873" y="1781763"/>
                </a:moveTo>
                <a:lnTo>
                  <a:pt x="415417" y="2318312"/>
                </a:lnTo>
                <a:lnTo>
                  <a:pt x="415417" y="2672414"/>
                </a:lnTo>
                <a:lnTo>
                  <a:pt x="615873" y="2307162"/>
                </a:lnTo>
                <a:lnTo>
                  <a:pt x="615873" y="1781763"/>
                </a:lnTo>
                <a:close/>
              </a:path>
              <a:path w="1622425" h="6858000">
                <a:moveTo>
                  <a:pt x="615873" y="950662"/>
                </a:moveTo>
                <a:lnTo>
                  <a:pt x="415417" y="1758610"/>
                </a:lnTo>
                <a:lnTo>
                  <a:pt x="415417" y="2291756"/>
                </a:lnTo>
                <a:lnTo>
                  <a:pt x="615873" y="1742367"/>
                </a:lnTo>
                <a:lnTo>
                  <a:pt x="615873" y="950662"/>
                </a:lnTo>
                <a:close/>
              </a:path>
              <a:path w="1622425" h="6858000">
                <a:moveTo>
                  <a:pt x="615873" y="0"/>
                </a:moveTo>
                <a:lnTo>
                  <a:pt x="565786" y="0"/>
                </a:lnTo>
                <a:lnTo>
                  <a:pt x="415417" y="914365"/>
                </a:lnTo>
                <a:lnTo>
                  <a:pt x="415417" y="1718605"/>
                </a:lnTo>
                <a:lnTo>
                  <a:pt x="615873" y="891302"/>
                </a:lnTo>
                <a:lnTo>
                  <a:pt x="615873" y="0"/>
                </a:lnTo>
                <a:close/>
              </a:path>
              <a:path w="1622425" h="6858000">
                <a:moveTo>
                  <a:pt x="552444" y="0"/>
                </a:moveTo>
                <a:lnTo>
                  <a:pt x="415417" y="0"/>
                </a:lnTo>
                <a:lnTo>
                  <a:pt x="415417" y="853431"/>
                </a:lnTo>
                <a:lnTo>
                  <a:pt x="552444" y="0"/>
                </a:lnTo>
                <a:close/>
              </a:path>
              <a:path w="1622425" h="6858000">
                <a:moveTo>
                  <a:pt x="271614" y="5977360"/>
                </a:moveTo>
                <a:lnTo>
                  <a:pt x="271614" y="6858000"/>
                </a:lnTo>
                <a:lnTo>
                  <a:pt x="365059" y="6858000"/>
                </a:lnTo>
                <a:lnTo>
                  <a:pt x="271614" y="5977360"/>
                </a:lnTo>
                <a:close/>
              </a:path>
              <a:path w="1622425" h="6858000">
                <a:moveTo>
                  <a:pt x="271614" y="5108909"/>
                </a:moveTo>
                <a:lnTo>
                  <a:pt x="271614" y="5917111"/>
                </a:lnTo>
                <a:lnTo>
                  <a:pt x="373869" y="6858000"/>
                </a:lnTo>
                <a:lnTo>
                  <a:pt x="405384" y="6858000"/>
                </a:lnTo>
                <a:lnTo>
                  <a:pt x="405384" y="5942054"/>
                </a:lnTo>
                <a:lnTo>
                  <a:pt x="271614" y="5108909"/>
                </a:lnTo>
                <a:close/>
              </a:path>
              <a:path w="1622425" h="6858000">
                <a:moveTo>
                  <a:pt x="271614" y="4545854"/>
                </a:moveTo>
                <a:lnTo>
                  <a:pt x="271614" y="5069158"/>
                </a:lnTo>
                <a:lnTo>
                  <a:pt x="405384" y="5882593"/>
                </a:lnTo>
                <a:lnTo>
                  <a:pt x="405384" y="5097948"/>
                </a:lnTo>
                <a:lnTo>
                  <a:pt x="271614" y="4545854"/>
                </a:lnTo>
                <a:close/>
              </a:path>
              <a:path w="1622425" h="6858000">
                <a:moveTo>
                  <a:pt x="271614" y="4172080"/>
                </a:moveTo>
                <a:lnTo>
                  <a:pt x="271614" y="4519730"/>
                </a:lnTo>
                <a:lnTo>
                  <a:pt x="405384" y="5058896"/>
                </a:lnTo>
                <a:lnTo>
                  <a:pt x="405384" y="4538704"/>
                </a:lnTo>
                <a:lnTo>
                  <a:pt x="271614" y="4172080"/>
                </a:lnTo>
                <a:close/>
              </a:path>
              <a:path w="1622425" h="6858000">
                <a:moveTo>
                  <a:pt x="271614" y="3923440"/>
                </a:moveTo>
                <a:lnTo>
                  <a:pt x="271614" y="4154719"/>
                </a:lnTo>
                <a:lnTo>
                  <a:pt x="405384" y="4512783"/>
                </a:lnTo>
                <a:lnTo>
                  <a:pt x="405384" y="4167191"/>
                </a:lnTo>
                <a:lnTo>
                  <a:pt x="271614" y="3923440"/>
                </a:lnTo>
                <a:close/>
              </a:path>
              <a:path w="1622425" h="6858000">
                <a:moveTo>
                  <a:pt x="271614" y="3757311"/>
                </a:moveTo>
                <a:lnTo>
                  <a:pt x="271614" y="3911984"/>
                </a:lnTo>
                <a:lnTo>
                  <a:pt x="405384" y="4150084"/>
                </a:lnTo>
                <a:lnTo>
                  <a:pt x="405384" y="3919541"/>
                </a:lnTo>
                <a:lnTo>
                  <a:pt x="271614" y="3757311"/>
                </a:lnTo>
                <a:close/>
              </a:path>
              <a:path w="1622425" h="6858000">
                <a:moveTo>
                  <a:pt x="271614" y="3647253"/>
                </a:moveTo>
                <a:lnTo>
                  <a:pt x="271614" y="3749666"/>
                </a:lnTo>
                <a:lnTo>
                  <a:pt x="405384" y="3908136"/>
                </a:lnTo>
                <a:lnTo>
                  <a:pt x="405384" y="3755292"/>
                </a:lnTo>
                <a:lnTo>
                  <a:pt x="271614" y="3647253"/>
                </a:lnTo>
                <a:close/>
              </a:path>
              <a:path w="1622425" h="6858000">
                <a:moveTo>
                  <a:pt x="271614" y="3575993"/>
                </a:moveTo>
                <a:lnTo>
                  <a:pt x="271614" y="3642186"/>
                </a:lnTo>
                <a:lnTo>
                  <a:pt x="405384" y="3747710"/>
                </a:lnTo>
                <a:lnTo>
                  <a:pt x="405384" y="3648688"/>
                </a:lnTo>
                <a:lnTo>
                  <a:pt x="271614" y="3575993"/>
                </a:lnTo>
                <a:close/>
              </a:path>
              <a:path w="1622425" h="6858000">
                <a:moveTo>
                  <a:pt x="271614" y="3517954"/>
                </a:moveTo>
                <a:lnTo>
                  <a:pt x="271614" y="3572158"/>
                </a:lnTo>
                <a:lnTo>
                  <a:pt x="405384" y="3642960"/>
                </a:lnTo>
                <a:lnTo>
                  <a:pt x="405384" y="3561947"/>
                </a:lnTo>
                <a:lnTo>
                  <a:pt x="271614" y="3517954"/>
                </a:lnTo>
                <a:close/>
              </a:path>
              <a:path w="1622425" h="6858000">
                <a:moveTo>
                  <a:pt x="271614" y="3459915"/>
                </a:moveTo>
                <a:lnTo>
                  <a:pt x="271614" y="3514119"/>
                </a:lnTo>
                <a:lnTo>
                  <a:pt x="405384" y="3556232"/>
                </a:lnTo>
                <a:lnTo>
                  <a:pt x="405384" y="3475231"/>
                </a:lnTo>
                <a:lnTo>
                  <a:pt x="271614" y="3459915"/>
                </a:lnTo>
                <a:close/>
              </a:path>
              <a:path w="1622425" h="6858000">
                <a:moveTo>
                  <a:pt x="405384" y="3388490"/>
                </a:moveTo>
                <a:lnTo>
                  <a:pt x="271614" y="3401914"/>
                </a:lnTo>
                <a:lnTo>
                  <a:pt x="271614" y="3456080"/>
                </a:lnTo>
                <a:lnTo>
                  <a:pt x="405384" y="3469504"/>
                </a:lnTo>
                <a:lnTo>
                  <a:pt x="405384" y="3388490"/>
                </a:lnTo>
                <a:close/>
              </a:path>
              <a:path w="1622425" h="6858000">
                <a:moveTo>
                  <a:pt x="405384" y="3301762"/>
                </a:moveTo>
                <a:lnTo>
                  <a:pt x="271614" y="3343875"/>
                </a:lnTo>
                <a:lnTo>
                  <a:pt x="271614" y="3398092"/>
                </a:lnTo>
                <a:lnTo>
                  <a:pt x="405384" y="3382775"/>
                </a:lnTo>
                <a:lnTo>
                  <a:pt x="405384" y="3301762"/>
                </a:lnTo>
                <a:close/>
              </a:path>
              <a:path w="1622425" h="6858000">
                <a:moveTo>
                  <a:pt x="405384" y="3215046"/>
                </a:moveTo>
                <a:lnTo>
                  <a:pt x="271614" y="3285849"/>
                </a:lnTo>
                <a:lnTo>
                  <a:pt x="271614" y="3340053"/>
                </a:lnTo>
                <a:lnTo>
                  <a:pt x="405384" y="3296047"/>
                </a:lnTo>
                <a:lnTo>
                  <a:pt x="405384" y="3215046"/>
                </a:lnTo>
                <a:close/>
              </a:path>
              <a:path w="1622425" h="6858000">
                <a:moveTo>
                  <a:pt x="405384" y="3110170"/>
                </a:moveTo>
                <a:lnTo>
                  <a:pt x="271614" y="3215694"/>
                </a:lnTo>
                <a:lnTo>
                  <a:pt x="271614" y="3282014"/>
                </a:lnTo>
                <a:lnTo>
                  <a:pt x="405384" y="3209319"/>
                </a:lnTo>
                <a:lnTo>
                  <a:pt x="405384" y="3110170"/>
                </a:lnTo>
                <a:close/>
              </a:path>
              <a:path w="1622425" h="6858000">
                <a:moveTo>
                  <a:pt x="405384" y="2949820"/>
                </a:moveTo>
                <a:lnTo>
                  <a:pt x="271614" y="3108290"/>
                </a:lnTo>
                <a:lnTo>
                  <a:pt x="271614" y="3210627"/>
                </a:lnTo>
                <a:lnTo>
                  <a:pt x="405384" y="3102588"/>
                </a:lnTo>
                <a:lnTo>
                  <a:pt x="405384" y="2949820"/>
                </a:lnTo>
                <a:close/>
              </a:path>
              <a:path w="1622425" h="6858000">
                <a:moveTo>
                  <a:pt x="405384" y="2707796"/>
                </a:moveTo>
                <a:lnTo>
                  <a:pt x="271614" y="2945895"/>
                </a:lnTo>
                <a:lnTo>
                  <a:pt x="271614" y="3100658"/>
                </a:lnTo>
                <a:lnTo>
                  <a:pt x="405384" y="2938415"/>
                </a:lnTo>
                <a:lnTo>
                  <a:pt x="405384" y="2707796"/>
                </a:lnTo>
                <a:close/>
              </a:path>
              <a:path w="1622425" h="6858000">
                <a:moveTo>
                  <a:pt x="405384" y="2345147"/>
                </a:moveTo>
                <a:lnTo>
                  <a:pt x="271614" y="2703211"/>
                </a:lnTo>
                <a:lnTo>
                  <a:pt x="271614" y="2934440"/>
                </a:lnTo>
                <a:lnTo>
                  <a:pt x="405384" y="2690689"/>
                </a:lnTo>
                <a:lnTo>
                  <a:pt x="405384" y="2345147"/>
                </a:lnTo>
                <a:close/>
              </a:path>
              <a:path w="1622425" h="6858000">
                <a:moveTo>
                  <a:pt x="405384" y="1799022"/>
                </a:moveTo>
                <a:lnTo>
                  <a:pt x="271614" y="2338200"/>
                </a:lnTo>
                <a:lnTo>
                  <a:pt x="271614" y="2685863"/>
                </a:lnTo>
                <a:lnTo>
                  <a:pt x="405384" y="2319227"/>
                </a:lnTo>
                <a:lnTo>
                  <a:pt x="405384" y="1799022"/>
                </a:lnTo>
                <a:close/>
              </a:path>
              <a:path w="1622425" h="6858000">
                <a:moveTo>
                  <a:pt x="405384" y="975325"/>
                </a:moveTo>
                <a:lnTo>
                  <a:pt x="271614" y="1788760"/>
                </a:lnTo>
                <a:lnTo>
                  <a:pt x="271614" y="2312076"/>
                </a:lnTo>
                <a:lnTo>
                  <a:pt x="405384" y="1759982"/>
                </a:lnTo>
                <a:lnTo>
                  <a:pt x="405384" y="975325"/>
                </a:lnTo>
                <a:close/>
              </a:path>
              <a:path w="1622425" h="6858000">
                <a:moveTo>
                  <a:pt x="405384" y="0"/>
                </a:moveTo>
                <a:lnTo>
                  <a:pt x="373858" y="0"/>
                </a:lnTo>
                <a:lnTo>
                  <a:pt x="271614" y="940807"/>
                </a:lnTo>
                <a:lnTo>
                  <a:pt x="271614" y="1749009"/>
                </a:lnTo>
                <a:lnTo>
                  <a:pt x="405384" y="915864"/>
                </a:lnTo>
                <a:lnTo>
                  <a:pt x="405384" y="0"/>
                </a:lnTo>
                <a:close/>
              </a:path>
              <a:path w="1622425" h="6858000">
                <a:moveTo>
                  <a:pt x="365050" y="0"/>
                </a:moveTo>
                <a:lnTo>
                  <a:pt x="271614" y="0"/>
                </a:lnTo>
                <a:lnTo>
                  <a:pt x="271614" y="880558"/>
                </a:lnTo>
                <a:lnTo>
                  <a:pt x="365050" y="0"/>
                </a:lnTo>
                <a:close/>
              </a:path>
              <a:path w="1622425" h="6858000">
                <a:moveTo>
                  <a:pt x="175983" y="5931729"/>
                </a:moveTo>
                <a:lnTo>
                  <a:pt x="175983" y="6858000"/>
                </a:lnTo>
                <a:lnTo>
                  <a:pt x="240619" y="6858000"/>
                </a:lnTo>
                <a:lnTo>
                  <a:pt x="175983" y="5931729"/>
                </a:lnTo>
                <a:close/>
              </a:path>
              <a:path w="1622425" h="6858000">
                <a:moveTo>
                  <a:pt x="175983" y="5076066"/>
                </a:moveTo>
                <a:lnTo>
                  <a:pt x="175983" y="5871277"/>
                </a:lnTo>
                <a:lnTo>
                  <a:pt x="246541" y="6858000"/>
                </a:lnTo>
                <a:lnTo>
                  <a:pt x="264985" y="6858000"/>
                </a:lnTo>
                <a:lnTo>
                  <a:pt x="264985" y="5914838"/>
                </a:lnTo>
                <a:lnTo>
                  <a:pt x="175983" y="5076066"/>
                </a:lnTo>
                <a:close/>
              </a:path>
              <a:path w="1622425" h="6858000">
                <a:moveTo>
                  <a:pt x="175983" y="4513279"/>
                </a:moveTo>
                <a:lnTo>
                  <a:pt x="175983" y="5037128"/>
                </a:lnTo>
                <a:lnTo>
                  <a:pt x="264985" y="5856062"/>
                </a:lnTo>
                <a:lnTo>
                  <a:pt x="264985" y="5067583"/>
                </a:lnTo>
                <a:lnTo>
                  <a:pt x="175983" y="4513279"/>
                </a:lnTo>
                <a:close/>
              </a:path>
              <a:path w="1622425" h="6858000">
                <a:moveTo>
                  <a:pt x="175983" y="4151151"/>
                </a:moveTo>
                <a:lnTo>
                  <a:pt x="175983" y="4487625"/>
                </a:lnTo>
                <a:lnTo>
                  <a:pt x="264985" y="5028822"/>
                </a:lnTo>
                <a:lnTo>
                  <a:pt x="264985" y="4518473"/>
                </a:lnTo>
                <a:lnTo>
                  <a:pt x="175983" y="4151151"/>
                </a:lnTo>
                <a:close/>
              </a:path>
              <a:path w="1622425" h="6858000">
                <a:moveTo>
                  <a:pt x="175983" y="3909965"/>
                </a:moveTo>
                <a:lnTo>
                  <a:pt x="175983" y="4134260"/>
                </a:lnTo>
                <a:lnTo>
                  <a:pt x="264985" y="4492984"/>
                </a:lnTo>
                <a:lnTo>
                  <a:pt x="264985" y="4153894"/>
                </a:lnTo>
                <a:lnTo>
                  <a:pt x="175983" y="3909965"/>
                </a:lnTo>
                <a:close/>
              </a:path>
              <a:path w="1622425" h="6858000">
                <a:moveTo>
                  <a:pt x="175983" y="3749170"/>
                </a:moveTo>
                <a:lnTo>
                  <a:pt x="175983" y="3898726"/>
                </a:lnTo>
                <a:lnTo>
                  <a:pt x="264985" y="4136952"/>
                </a:lnTo>
                <a:lnTo>
                  <a:pt x="264985" y="3911349"/>
                </a:lnTo>
                <a:lnTo>
                  <a:pt x="175983" y="3749170"/>
                </a:lnTo>
                <a:close/>
              </a:path>
              <a:path w="1622425" h="6858000">
                <a:moveTo>
                  <a:pt x="175983" y="3641309"/>
                </a:moveTo>
                <a:lnTo>
                  <a:pt x="176012" y="3741804"/>
                </a:lnTo>
                <a:lnTo>
                  <a:pt x="264985" y="3900173"/>
                </a:lnTo>
                <a:lnTo>
                  <a:pt x="264912" y="3749170"/>
                </a:lnTo>
                <a:lnTo>
                  <a:pt x="175983" y="3641309"/>
                </a:lnTo>
                <a:close/>
              </a:path>
              <a:path w="1622425" h="6858000">
                <a:moveTo>
                  <a:pt x="175983" y="3570011"/>
                </a:moveTo>
                <a:lnTo>
                  <a:pt x="175983" y="3636369"/>
                </a:lnTo>
                <a:lnTo>
                  <a:pt x="264985" y="3741804"/>
                </a:lnTo>
                <a:lnTo>
                  <a:pt x="264985" y="3641893"/>
                </a:lnTo>
                <a:lnTo>
                  <a:pt x="175983" y="3570011"/>
                </a:lnTo>
                <a:close/>
              </a:path>
              <a:path w="1622425" h="6858000">
                <a:moveTo>
                  <a:pt x="175983" y="3524012"/>
                </a:moveTo>
                <a:lnTo>
                  <a:pt x="175983" y="3566748"/>
                </a:lnTo>
                <a:lnTo>
                  <a:pt x="264985" y="3636953"/>
                </a:lnTo>
                <a:lnTo>
                  <a:pt x="264985" y="3572386"/>
                </a:lnTo>
                <a:lnTo>
                  <a:pt x="175983" y="3524012"/>
                </a:lnTo>
                <a:close/>
              </a:path>
              <a:path w="1622425" h="6858000">
                <a:moveTo>
                  <a:pt x="175983" y="3486484"/>
                </a:moveTo>
                <a:lnTo>
                  <a:pt x="175983" y="3521536"/>
                </a:lnTo>
                <a:lnTo>
                  <a:pt x="264985" y="3568653"/>
                </a:lnTo>
                <a:lnTo>
                  <a:pt x="264985" y="3515770"/>
                </a:lnTo>
                <a:lnTo>
                  <a:pt x="175983" y="3486484"/>
                </a:lnTo>
                <a:close/>
              </a:path>
              <a:path w="1622425" h="6858000">
                <a:moveTo>
                  <a:pt x="175983" y="3448968"/>
                </a:moveTo>
                <a:lnTo>
                  <a:pt x="175983" y="3484020"/>
                </a:lnTo>
                <a:lnTo>
                  <a:pt x="264985" y="3512036"/>
                </a:lnTo>
                <a:lnTo>
                  <a:pt x="264985" y="3459153"/>
                </a:lnTo>
                <a:lnTo>
                  <a:pt x="175983" y="3448968"/>
                </a:lnTo>
                <a:close/>
              </a:path>
              <a:path w="1622425" h="6858000">
                <a:moveTo>
                  <a:pt x="264985" y="3402587"/>
                </a:moveTo>
                <a:lnTo>
                  <a:pt x="175983" y="3411515"/>
                </a:lnTo>
                <a:lnTo>
                  <a:pt x="175983" y="3446491"/>
                </a:lnTo>
                <a:lnTo>
                  <a:pt x="264985" y="3455419"/>
                </a:lnTo>
                <a:lnTo>
                  <a:pt x="264985" y="3402587"/>
                </a:lnTo>
                <a:close/>
              </a:path>
              <a:path w="1622425" h="6858000">
                <a:moveTo>
                  <a:pt x="264985" y="3345971"/>
                </a:moveTo>
                <a:lnTo>
                  <a:pt x="175983" y="3373987"/>
                </a:lnTo>
                <a:lnTo>
                  <a:pt x="175983" y="3409039"/>
                </a:lnTo>
                <a:lnTo>
                  <a:pt x="264985" y="3398841"/>
                </a:lnTo>
                <a:lnTo>
                  <a:pt x="264985" y="3345971"/>
                </a:lnTo>
                <a:close/>
              </a:path>
              <a:path w="1622425" h="6858000">
                <a:moveTo>
                  <a:pt x="264985" y="3289354"/>
                </a:moveTo>
                <a:lnTo>
                  <a:pt x="175983" y="3336458"/>
                </a:lnTo>
                <a:lnTo>
                  <a:pt x="175983" y="3371510"/>
                </a:lnTo>
                <a:lnTo>
                  <a:pt x="264985" y="3342237"/>
                </a:lnTo>
                <a:lnTo>
                  <a:pt x="264985" y="3289354"/>
                </a:lnTo>
                <a:close/>
              </a:path>
              <a:path w="1622425" h="6858000">
                <a:moveTo>
                  <a:pt x="264985" y="3220927"/>
                </a:moveTo>
                <a:lnTo>
                  <a:pt x="175983" y="3291145"/>
                </a:lnTo>
                <a:lnTo>
                  <a:pt x="175983" y="3333982"/>
                </a:lnTo>
                <a:lnTo>
                  <a:pt x="264985" y="3285620"/>
                </a:lnTo>
                <a:lnTo>
                  <a:pt x="264985" y="3220927"/>
                </a:lnTo>
                <a:close/>
              </a:path>
              <a:path w="1622425" h="6858000">
                <a:moveTo>
                  <a:pt x="264985" y="3116152"/>
                </a:moveTo>
                <a:lnTo>
                  <a:pt x="175983" y="3221587"/>
                </a:lnTo>
                <a:lnTo>
                  <a:pt x="175983" y="3287868"/>
                </a:lnTo>
                <a:lnTo>
                  <a:pt x="264985" y="3215986"/>
                </a:lnTo>
                <a:lnTo>
                  <a:pt x="264985" y="3116152"/>
                </a:lnTo>
                <a:close/>
              </a:path>
              <a:path w="1622425" h="6858000">
                <a:moveTo>
                  <a:pt x="264985" y="2957706"/>
                </a:moveTo>
                <a:lnTo>
                  <a:pt x="175983" y="3116126"/>
                </a:lnTo>
                <a:lnTo>
                  <a:pt x="175983" y="3216647"/>
                </a:lnTo>
                <a:lnTo>
                  <a:pt x="264975" y="3108709"/>
                </a:lnTo>
                <a:lnTo>
                  <a:pt x="264985" y="2957706"/>
                </a:lnTo>
                <a:close/>
              </a:path>
              <a:path w="1622425" h="6858000">
                <a:moveTo>
                  <a:pt x="264985" y="2720978"/>
                </a:moveTo>
                <a:lnTo>
                  <a:pt x="175983" y="2959205"/>
                </a:lnTo>
                <a:lnTo>
                  <a:pt x="175983" y="3108709"/>
                </a:lnTo>
                <a:lnTo>
                  <a:pt x="264985" y="2946530"/>
                </a:lnTo>
                <a:lnTo>
                  <a:pt x="264985" y="2720978"/>
                </a:lnTo>
                <a:close/>
              </a:path>
              <a:path w="1622425" h="6858000">
                <a:moveTo>
                  <a:pt x="264985" y="2364934"/>
                </a:moveTo>
                <a:lnTo>
                  <a:pt x="175983" y="2723671"/>
                </a:lnTo>
                <a:lnTo>
                  <a:pt x="175983" y="2947978"/>
                </a:lnTo>
                <a:lnTo>
                  <a:pt x="264985" y="2704037"/>
                </a:lnTo>
                <a:lnTo>
                  <a:pt x="264985" y="2364934"/>
                </a:lnTo>
                <a:close/>
              </a:path>
              <a:path w="1622425" h="6858000">
                <a:moveTo>
                  <a:pt x="264985" y="1829095"/>
                </a:moveTo>
                <a:lnTo>
                  <a:pt x="175983" y="2370306"/>
                </a:lnTo>
                <a:lnTo>
                  <a:pt x="175983" y="2706780"/>
                </a:lnTo>
                <a:lnTo>
                  <a:pt x="264985" y="2339458"/>
                </a:lnTo>
                <a:lnTo>
                  <a:pt x="264985" y="1829095"/>
                </a:lnTo>
                <a:close/>
              </a:path>
              <a:path w="1622425" h="6858000">
                <a:moveTo>
                  <a:pt x="264985" y="1001856"/>
                </a:moveTo>
                <a:lnTo>
                  <a:pt x="175983" y="1820790"/>
                </a:lnTo>
                <a:lnTo>
                  <a:pt x="175983" y="2344652"/>
                </a:lnTo>
                <a:lnTo>
                  <a:pt x="264985" y="1790335"/>
                </a:lnTo>
                <a:lnTo>
                  <a:pt x="264985" y="1001856"/>
                </a:lnTo>
                <a:close/>
              </a:path>
              <a:path w="1622425" h="6858000">
                <a:moveTo>
                  <a:pt x="264985" y="0"/>
                </a:moveTo>
                <a:lnTo>
                  <a:pt x="246535" y="0"/>
                </a:lnTo>
                <a:lnTo>
                  <a:pt x="175983" y="986641"/>
                </a:lnTo>
                <a:lnTo>
                  <a:pt x="175983" y="1781851"/>
                </a:lnTo>
                <a:lnTo>
                  <a:pt x="264985" y="943080"/>
                </a:lnTo>
                <a:lnTo>
                  <a:pt x="264985" y="0"/>
                </a:lnTo>
                <a:close/>
              </a:path>
              <a:path w="1622425" h="6858000">
                <a:moveTo>
                  <a:pt x="240612" y="0"/>
                </a:moveTo>
                <a:lnTo>
                  <a:pt x="175983" y="0"/>
                </a:lnTo>
                <a:lnTo>
                  <a:pt x="175983" y="926189"/>
                </a:lnTo>
                <a:lnTo>
                  <a:pt x="240612" y="0"/>
                </a:lnTo>
                <a:close/>
              </a:path>
              <a:path w="1622425" h="6858000">
                <a:moveTo>
                  <a:pt x="111988" y="5851300"/>
                </a:moveTo>
                <a:lnTo>
                  <a:pt x="111988" y="6858000"/>
                </a:lnTo>
                <a:lnTo>
                  <a:pt x="157855" y="6858000"/>
                </a:lnTo>
                <a:lnTo>
                  <a:pt x="111988" y="5851300"/>
                </a:lnTo>
                <a:close/>
              </a:path>
              <a:path w="1622425" h="6858000">
                <a:moveTo>
                  <a:pt x="111988" y="5014598"/>
                </a:moveTo>
                <a:lnTo>
                  <a:pt x="111988" y="5791927"/>
                </a:lnTo>
                <a:lnTo>
                  <a:pt x="161778" y="6858000"/>
                </a:lnTo>
                <a:lnTo>
                  <a:pt x="171589" y="6858000"/>
                </a:lnTo>
                <a:lnTo>
                  <a:pt x="171589" y="5868737"/>
                </a:lnTo>
                <a:lnTo>
                  <a:pt x="111988" y="5014598"/>
                </a:lnTo>
                <a:close/>
              </a:path>
              <a:path w="1622425" h="6858000">
                <a:moveTo>
                  <a:pt x="111988" y="4472956"/>
                </a:moveTo>
                <a:lnTo>
                  <a:pt x="111988" y="4976295"/>
                </a:lnTo>
                <a:lnTo>
                  <a:pt x="171589" y="5809809"/>
                </a:lnTo>
                <a:lnTo>
                  <a:pt x="171589" y="5034652"/>
                </a:lnTo>
                <a:lnTo>
                  <a:pt x="111988" y="4472956"/>
                </a:lnTo>
                <a:close/>
              </a:path>
              <a:path w="1622425" h="6858000">
                <a:moveTo>
                  <a:pt x="111988" y="4114689"/>
                </a:moveTo>
                <a:lnTo>
                  <a:pt x="111988" y="4448280"/>
                </a:lnTo>
                <a:lnTo>
                  <a:pt x="171589" y="4996691"/>
                </a:lnTo>
                <a:lnTo>
                  <a:pt x="171589" y="4485897"/>
                </a:lnTo>
                <a:lnTo>
                  <a:pt x="111988" y="4114689"/>
                </a:lnTo>
                <a:close/>
              </a:path>
              <a:path w="1622425" h="6858000">
                <a:moveTo>
                  <a:pt x="111988" y="3887029"/>
                </a:moveTo>
                <a:lnTo>
                  <a:pt x="111988" y="4098471"/>
                </a:lnTo>
                <a:lnTo>
                  <a:pt x="171589" y="4460891"/>
                </a:lnTo>
                <a:lnTo>
                  <a:pt x="171589" y="4133015"/>
                </a:lnTo>
                <a:lnTo>
                  <a:pt x="111988" y="3887029"/>
                </a:lnTo>
                <a:close/>
              </a:path>
              <a:path w="1622425" h="6858000">
                <a:moveTo>
                  <a:pt x="111988" y="3734565"/>
                </a:moveTo>
                <a:lnTo>
                  <a:pt x="111988" y="3876310"/>
                </a:lnTo>
                <a:lnTo>
                  <a:pt x="171589" y="4116543"/>
                </a:lnTo>
                <a:lnTo>
                  <a:pt x="171589" y="3897913"/>
                </a:lnTo>
                <a:lnTo>
                  <a:pt x="111988" y="3734565"/>
                </a:lnTo>
                <a:close/>
              </a:path>
              <a:path w="1622425" h="6858000">
                <a:moveTo>
                  <a:pt x="111988" y="3632559"/>
                </a:moveTo>
                <a:lnTo>
                  <a:pt x="111988" y="3727428"/>
                </a:lnTo>
                <a:lnTo>
                  <a:pt x="171589" y="3886965"/>
                </a:lnTo>
                <a:lnTo>
                  <a:pt x="171589" y="3741169"/>
                </a:lnTo>
                <a:lnTo>
                  <a:pt x="111988" y="3632559"/>
                </a:lnTo>
                <a:close/>
              </a:path>
              <a:path w="1622425" h="6858000">
                <a:moveTo>
                  <a:pt x="111988" y="3563700"/>
                </a:moveTo>
                <a:lnTo>
                  <a:pt x="111988" y="3627835"/>
                </a:lnTo>
                <a:lnTo>
                  <a:pt x="171589" y="3733930"/>
                </a:lnTo>
                <a:lnTo>
                  <a:pt x="171589" y="3635988"/>
                </a:lnTo>
                <a:lnTo>
                  <a:pt x="111988" y="3563700"/>
                </a:lnTo>
                <a:close/>
              </a:path>
              <a:path w="1622425" h="6858000">
                <a:moveTo>
                  <a:pt x="111988" y="3518335"/>
                </a:moveTo>
                <a:lnTo>
                  <a:pt x="111988" y="3560563"/>
                </a:lnTo>
                <a:lnTo>
                  <a:pt x="171589" y="3631175"/>
                </a:lnTo>
                <a:lnTo>
                  <a:pt x="171589" y="3566468"/>
                </a:lnTo>
                <a:lnTo>
                  <a:pt x="111988" y="3518335"/>
                </a:lnTo>
                <a:close/>
              </a:path>
              <a:path w="1622425" h="6858000">
                <a:moveTo>
                  <a:pt x="111988" y="3489239"/>
                </a:moveTo>
                <a:lnTo>
                  <a:pt x="111988" y="3516252"/>
                </a:lnTo>
                <a:lnTo>
                  <a:pt x="171589" y="3563280"/>
                </a:lnTo>
                <a:lnTo>
                  <a:pt x="171589" y="3521624"/>
                </a:lnTo>
                <a:lnTo>
                  <a:pt x="111988" y="3489239"/>
                </a:lnTo>
                <a:close/>
              </a:path>
              <a:path w="1622425" h="6858000">
                <a:moveTo>
                  <a:pt x="111988" y="3465440"/>
                </a:moveTo>
                <a:lnTo>
                  <a:pt x="111988" y="3487665"/>
                </a:lnTo>
                <a:lnTo>
                  <a:pt x="171589" y="3519211"/>
                </a:lnTo>
                <a:lnTo>
                  <a:pt x="171589" y="3485048"/>
                </a:lnTo>
                <a:lnTo>
                  <a:pt x="111988" y="3465440"/>
                </a:lnTo>
                <a:close/>
              </a:path>
              <a:path w="1622425" h="6858000">
                <a:moveTo>
                  <a:pt x="111988" y="3441640"/>
                </a:moveTo>
                <a:lnTo>
                  <a:pt x="111988" y="3463865"/>
                </a:lnTo>
                <a:lnTo>
                  <a:pt x="171589" y="3482635"/>
                </a:lnTo>
                <a:lnTo>
                  <a:pt x="171589" y="3448460"/>
                </a:lnTo>
                <a:lnTo>
                  <a:pt x="111988" y="3441640"/>
                </a:lnTo>
                <a:close/>
              </a:path>
              <a:path w="1622425" h="6858000">
                <a:moveTo>
                  <a:pt x="171589" y="3411947"/>
                </a:moveTo>
                <a:lnTo>
                  <a:pt x="111988" y="3417929"/>
                </a:lnTo>
                <a:lnTo>
                  <a:pt x="111988" y="3440078"/>
                </a:lnTo>
                <a:lnTo>
                  <a:pt x="171589" y="3446047"/>
                </a:lnTo>
                <a:lnTo>
                  <a:pt x="171589" y="3411947"/>
                </a:lnTo>
                <a:close/>
              </a:path>
              <a:path w="1622425" h="6858000">
                <a:moveTo>
                  <a:pt x="171589" y="3375371"/>
                </a:moveTo>
                <a:lnTo>
                  <a:pt x="111988" y="3394129"/>
                </a:lnTo>
                <a:lnTo>
                  <a:pt x="111988" y="3416367"/>
                </a:lnTo>
                <a:lnTo>
                  <a:pt x="171589" y="3409534"/>
                </a:lnTo>
                <a:lnTo>
                  <a:pt x="171589" y="3375371"/>
                </a:lnTo>
                <a:close/>
              </a:path>
              <a:path w="1622425" h="6858000">
                <a:moveTo>
                  <a:pt x="171589" y="3338783"/>
                </a:moveTo>
                <a:lnTo>
                  <a:pt x="111988" y="3370329"/>
                </a:lnTo>
                <a:lnTo>
                  <a:pt x="111988" y="3392567"/>
                </a:lnTo>
                <a:lnTo>
                  <a:pt x="171589" y="3372958"/>
                </a:lnTo>
                <a:lnTo>
                  <a:pt x="171589" y="3338783"/>
                </a:lnTo>
                <a:close/>
              </a:path>
              <a:path w="1622425" h="6858000">
                <a:moveTo>
                  <a:pt x="171589" y="3294612"/>
                </a:moveTo>
                <a:lnTo>
                  <a:pt x="111988" y="3341627"/>
                </a:lnTo>
                <a:lnTo>
                  <a:pt x="111988" y="3368767"/>
                </a:lnTo>
                <a:lnTo>
                  <a:pt x="171589" y="3336382"/>
                </a:lnTo>
                <a:lnTo>
                  <a:pt x="171589" y="3294612"/>
                </a:lnTo>
                <a:close/>
              </a:path>
              <a:path w="1622425" h="6858000">
                <a:moveTo>
                  <a:pt x="171589" y="3226794"/>
                </a:moveTo>
                <a:lnTo>
                  <a:pt x="111988" y="3297406"/>
                </a:lnTo>
                <a:lnTo>
                  <a:pt x="111988" y="3339545"/>
                </a:lnTo>
                <a:lnTo>
                  <a:pt x="171589" y="3291412"/>
                </a:lnTo>
                <a:lnTo>
                  <a:pt x="171589" y="3226794"/>
                </a:lnTo>
                <a:close/>
              </a:path>
              <a:path w="1622425" h="6858000">
                <a:moveTo>
                  <a:pt x="171589" y="3123949"/>
                </a:moveTo>
                <a:lnTo>
                  <a:pt x="111988" y="3230045"/>
                </a:lnTo>
                <a:lnTo>
                  <a:pt x="111988" y="3294269"/>
                </a:lnTo>
                <a:lnTo>
                  <a:pt x="171589" y="3221981"/>
                </a:lnTo>
                <a:lnTo>
                  <a:pt x="171589" y="3123949"/>
                </a:lnTo>
                <a:close/>
              </a:path>
              <a:path w="1622425" h="6858000">
                <a:moveTo>
                  <a:pt x="171589" y="2970978"/>
                </a:moveTo>
                <a:lnTo>
                  <a:pt x="111988" y="3130515"/>
                </a:lnTo>
                <a:lnTo>
                  <a:pt x="111988" y="3225321"/>
                </a:lnTo>
                <a:lnTo>
                  <a:pt x="171589" y="3116710"/>
                </a:lnTo>
                <a:lnTo>
                  <a:pt x="171589" y="2970978"/>
                </a:lnTo>
                <a:close/>
              </a:path>
              <a:path w="1622425" h="6858000">
                <a:moveTo>
                  <a:pt x="171589" y="2741387"/>
                </a:moveTo>
                <a:lnTo>
                  <a:pt x="111988" y="2981620"/>
                </a:lnTo>
                <a:lnTo>
                  <a:pt x="111988" y="3123365"/>
                </a:lnTo>
                <a:lnTo>
                  <a:pt x="171589" y="2960018"/>
                </a:lnTo>
                <a:lnTo>
                  <a:pt x="171589" y="2741387"/>
                </a:lnTo>
                <a:close/>
              </a:path>
              <a:path w="1622425" h="6858000">
                <a:moveTo>
                  <a:pt x="171589" y="2397039"/>
                </a:moveTo>
                <a:lnTo>
                  <a:pt x="111988" y="2759459"/>
                </a:lnTo>
                <a:lnTo>
                  <a:pt x="111988" y="2970902"/>
                </a:lnTo>
                <a:lnTo>
                  <a:pt x="171589" y="2724915"/>
                </a:lnTo>
                <a:lnTo>
                  <a:pt x="171589" y="2397039"/>
                </a:lnTo>
                <a:close/>
              </a:path>
              <a:path w="1622425" h="6858000">
                <a:moveTo>
                  <a:pt x="171589" y="1861239"/>
                </a:moveTo>
                <a:lnTo>
                  <a:pt x="111988" y="2409651"/>
                </a:lnTo>
                <a:lnTo>
                  <a:pt x="111988" y="2743229"/>
                </a:lnTo>
                <a:lnTo>
                  <a:pt x="171589" y="2372020"/>
                </a:lnTo>
                <a:lnTo>
                  <a:pt x="171589" y="1861239"/>
                </a:lnTo>
                <a:close/>
              </a:path>
              <a:path w="1622425" h="6858000">
                <a:moveTo>
                  <a:pt x="171589" y="1048122"/>
                </a:moveTo>
                <a:lnTo>
                  <a:pt x="111988" y="1881635"/>
                </a:lnTo>
                <a:lnTo>
                  <a:pt x="111988" y="2384974"/>
                </a:lnTo>
                <a:lnTo>
                  <a:pt x="171589" y="1823279"/>
                </a:lnTo>
                <a:lnTo>
                  <a:pt x="171589" y="1048122"/>
                </a:lnTo>
                <a:close/>
              </a:path>
              <a:path w="1622425" h="6858000">
                <a:moveTo>
                  <a:pt x="171589" y="0"/>
                </a:moveTo>
                <a:lnTo>
                  <a:pt x="161773" y="0"/>
                </a:lnTo>
                <a:lnTo>
                  <a:pt x="111988" y="1065952"/>
                </a:lnTo>
                <a:lnTo>
                  <a:pt x="111988" y="1843332"/>
                </a:lnTo>
                <a:lnTo>
                  <a:pt x="171589" y="989181"/>
                </a:lnTo>
                <a:lnTo>
                  <a:pt x="171589" y="0"/>
                </a:lnTo>
                <a:close/>
              </a:path>
              <a:path w="1622425" h="6858000">
                <a:moveTo>
                  <a:pt x="157850" y="0"/>
                </a:moveTo>
                <a:lnTo>
                  <a:pt x="111988" y="0"/>
                </a:lnTo>
                <a:lnTo>
                  <a:pt x="111988" y="1006593"/>
                </a:lnTo>
                <a:lnTo>
                  <a:pt x="157850" y="0"/>
                </a:lnTo>
                <a:close/>
              </a:path>
              <a:path w="1622425" h="6858000">
                <a:moveTo>
                  <a:pt x="69532" y="5781450"/>
                </a:moveTo>
                <a:lnTo>
                  <a:pt x="69532" y="6858000"/>
                </a:lnTo>
                <a:lnTo>
                  <a:pt x="101225" y="6858000"/>
                </a:lnTo>
                <a:lnTo>
                  <a:pt x="69532" y="5781450"/>
                </a:lnTo>
                <a:close/>
              </a:path>
              <a:path w="1622425" h="6858000">
                <a:moveTo>
                  <a:pt x="69532" y="4919831"/>
                </a:moveTo>
                <a:lnTo>
                  <a:pt x="69532" y="5722306"/>
                </a:lnTo>
                <a:lnTo>
                  <a:pt x="103830" y="6858000"/>
                </a:lnTo>
                <a:lnTo>
                  <a:pt x="109207" y="6858000"/>
                </a:lnTo>
                <a:lnTo>
                  <a:pt x="109207" y="5790289"/>
                </a:lnTo>
                <a:lnTo>
                  <a:pt x="69532" y="4919831"/>
                </a:lnTo>
                <a:close/>
              </a:path>
              <a:path w="1622425" h="6858000">
                <a:moveTo>
                  <a:pt x="69532" y="4406357"/>
                </a:moveTo>
                <a:lnTo>
                  <a:pt x="69532" y="4883306"/>
                </a:lnTo>
                <a:lnTo>
                  <a:pt x="109207" y="5732415"/>
                </a:lnTo>
                <a:lnTo>
                  <a:pt x="109207" y="4974758"/>
                </a:lnTo>
                <a:lnTo>
                  <a:pt x="69532" y="4406357"/>
                </a:lnTo>
                <a:close/>
              </a:path>
              <a:path w="1622425" h="6858000">
                <a:moveTo>
                  <a:pt x="69532" y="4072970"/>
                </a:moveTo>
                <a:lnTo>
                  <a:pt x="69532" y="4382748"/>
                </a:lnTo>
                <a:lnTo>
                  <a:pt x="109207" y="4937420"/>
                </a:lnTo>
                <a:lnTo>
                  <a:pt x="109207" y="4446756"/>
                </a:lnTo>
                <a:lnTo>
                  <a:pt x="69532" y="4072970"/>
                </a:lnTo>
                <a:close/>
              </a:path>
              <a:path w="1622425" h="6858000">
                <a:moveTo>
                  <a:pt x="69532" y="3850351"/>
                </a:moveTo>
                <a:lnTo>
                  <a:pt x="69532" y="4057742"/>
                </a:lnTo>
                <a:lnTo>
                  <a:pt x="109207" y="4422702"/>
                </a:lnTo>
                <a:lnTo>
                  <a:pt x="109207" y="4097379"/>
                </a:lnTo>
                <a:lnTo>
                  <a:pt x="69532" y="3850351"/>
                </a:lnTo>
                <a:close/>
              </a:path>
              <a:path w="1622425" h="6858000">
                <a:moveTo>
                  <a:pt x="69532" y="3711870"/>
                </a:moveTo>
                <a:lnTo>
                  <a:pt x="69532" y="3840382"/>
                </a:lnTo>
                <a:lnTo>
                  <a:pt x="109207" y="4081567"/>
                </a:lnTo>
                <a:lnTo>
                  <a:pt x="109207" y="3875561"/>
                </a:lnTo>
                <a:lnTo>
                  <a:pt x="69532" y="3711870"/>
                </a:lnTo>
                <a:close/>
              </a:path>
              <a:path w="1622425" h="6858000">
                <a:moveTo>
                  <a:pt x="69532" y="3618246"/>
                </a:moveTo>
                <a:lnTo>
                  <a:pt x="69532" y="3705241"/>
                </a:lnTo>
                <a:lnTo>
                  <a:pt x="109207" y="3865109"/>
                </a:lnTo>
                <a:lnTo>
                  <a:pt x="109207" y="3726945"/>
                </a:lnTo>
                <a:lnTo>
                  <a:pt x="69532" y="3618246"/>
                </a:lnTo>
                <a:close/>
              </a:path>
              <a:path w="1622425" h="6858000">
                <a:moveTo>
                  <a:pt x="69532" y="3555216"/>
                </a:moveTo>
                <a:lnTo>
                  <a:pt x="69532" y="3613826"/>
                </a:lnTo>
                <a:lnTo>
                  <a:pt x="109207" y="3719986"/>
                </a:lnTo>
                <a:lnTo>
                  <a:pt x="109207" y="3627492"/>
                </a:lnTo>
                <a:lnTo>
                  <a:pt x="69532" y="3555216"/>
                </a:lnTo>
                <a:close/>
              </a:path>
              <a:path w="1622425" h="6858000">
                <a:moveTo>
                  <a:pt x="69532" y="3512226"/>
                </a:moveTo>
                <a:lnTo>
                  <a:pt x="69532" y="3552295"/>
                </a:lnTo>
                <a:lnTo>
                  <a:pt x="109207" y="3622894"/>
                </a:lnTo>
                <a:lnTo>
                  <a:pt x="109207" y="3560321"/>
                </a:lnTo>
                <a:lnTo>
                  <a:pt x="69532" y="3512226"/>
                </a:lnTo>
                <a:close/>
              </a:path>
              <a:path w="1622425" h="6858000">
                <a:moveTo>
                  <a:pt x="69532" y="3484058"/>
                </a:moveTo>
                <a:lnTo>
                  <a:pt x="69532" y="3510283"/>
                </a:lnTo>
                <a:lnTo>
                  <a:pt x="109207" y="3557273"/>
                </a:lnTo>
                <a:lnTo>
                  <a:pt x="109207" y="3516087"/>
                </a:lnTo>
                <a:lnTo>
                  <a:pt x="69532" y="3484058"/>
                </a:lnTo>
                <a:close/>
              </a:path>
              <a:path w="1622425" h="6858000">
                <a:moveTo>
                  <a:pt x="69532" y="3466176"/>
                </a:moveTo>
                <a:lnTo>
                  <a:pt x="69532" y="3482775"/>
                </a:lnTo>
                <a:lnTo>
                  <a:pt x="109207" y="3514068"/>
                </a:lnTo>
                <a:lnTo>
                  <a:pt x="109207" y="3487728"/>
                </a:lnTo>
                <a:lnTo>
                  <a:pt x="69532" y="3466176"/>
                </a:lnTo>
                <a:close/>
              </a:path>
              <a:path w="1622425" h="6858000">
                <a:moveTo>
                  <a:pt x="69532" y="3451482"/>
                </a:moveTo>
                <a:lnTo>
                  <a:pt x="69532" y="3465211"/>
                </a:lnTo>
                <a:lnTo>
                  <a:pt x="109207" y="3486204"/>
                </a:lnTo>
                <a:lnTo>
                  <a:pt x="109207" y="3464525"/>
                </a:lnTo>
                <a:lnTo>
                  <a:pt x="69532" y="3451482"/>
                </a:lnTo>
                <a:close/>
              </a:path>
              <a:path w="1622425" h="6858000">
                <a:moveTo>
                  <a:pt x="69532" y="3436776"/>
                </a:moveTo>
                <a:lnTo>
                  <a:pt x="69532" y="3450504"/>
                </a:lnTo>
                <a:lnTo>
                  <a:pt x="109207" y="3462989"/>
                </a:lnTo>
                <a:lnTo>
                  <a:pt x="109207" y="3441322"/>
                </a:lnTo>
                <a:lnTo>
                  <a:pt x="69532" y="3436776"/>
                </a:lnTo>
                <a:close/>
              </a:path>
              <a:path w="1622425" h="6858000">
                <a:moveTo>
                  <a:pt x="109207" y="3418208"/>
                </a:moveTo>
                <a:lnTo>
                  <a:pt x="69532" y="3422183"/>
                </a:lnTo>
                <a:lnTo>
                  <a:pt x="69532" y="3435811"/>
                </a:lnTo>
                <a:lnTo>
                  <a:pt x="109207" y="3439786"/>
                </a:lnTo>
                <a:lnTo>
                  <a:pt x="109207" y="3418208"/>
                </a:lnTo>
                <a:close/>
              </a:path>
              <a:path w="1622425" h="6858000">
                <a:moveTo>
                  <a:pt x="109207" y="3395005"/>
                </a:moveTo>
                <a:lnTo>
                  <a:pt x="69532" y="3407490"/>
                </a:lnTo>
                <a:lnTo>
                  <a:pt x="69532" y="3421218"/>
                </a:lnTo>
                <a:lnTo>
                  <a:pt x="109207" y="3416684"/>
                </a:lnTo>
                <a:lnTo>
                  <a:pt x="109207" y="3395005"/>
                </a:lnTo>
                <a:close/>
              </a:path>
              <a:path w="1622425" h="6858000">
                <a:moveTo>
                  <a:pt x="109207" y="3371803"/>
                </a:moveTo>
                <a:lnTo>
                  <a:pt x="69532" y="3392796"/>
                </a:lnTo>
                <a:lnTo>
                  <a:pt x="69532" y="3406524"/>
                </a:lnTo>
                <a:lnTo>
                  <a:pt x="109207" y="3393481"/>
                </a:lnTo>
                <a:lnTo>
                  <a:pt x="109207" y="3371803"/>
                </a:lnTo>
                <a:close/>
              </a:path>
              <a:path w="1622425" h="6858000">
                <a:moveTo>
                  <a:pt x="109207" y="3343812"/>
                </a:moveTo>
                <a:lnTo>
                  <a:pt x="69532" y="3375105"/>
                </a:lnTo>
                <a:lnTo>
                  <a:pt x="69532" y="3391830"/>
                </a:lnTo>
                <a:lnTo>
                  <a:pt x="109207" y="3370279"/>
                </a:lnTo>
                <a:lnTo>
                  <a:pt x="109207" y="3343812"/>
                </a:lnTo>
                <a:close/>
              </a:path>
              <a:path w="1622425" h="6858000">
                <a:moveTo>
                  <a:pt x="109207" y="3300695"/>
                </a:moveTo>
                <a:lnTo>
                  <a:pt x="69532" y="3347673"/>
                </a:lnTo>
                <a:lnTo>
                  <a:pt x="69532" y="3373822"/>
                </a:lnTo>
                <a:lnTo>
                  <a:pt x="109207" y="3341792"/>
                </a:lnTo>
                <a:lnTo>
                  <a:pt x="109207" y="3300695"/>
                </a:lnTo>
                <a:close/>
              </a:path>
              <a:path w="1622425" h="6858000">
                <a:moveTo>
                  <a:pt x="109207" y="3234985"/>
                </a:moveTo>
                <a:lnTo>
                  <a:pt x="69532" y="3305585"/>
                </a:lnTo>
                <a:lnTo>
                  <a:pt x="69532" y="3345742"/>
                </a:lnTo>
                <a:lnTo>
                  <a:pt x="109207" y="3297635"/>
                </a:lnTo>
                <a:lnTo>
                  <a:pt x="109207" y="3234985"/>
                </a:lnTo>
                <a:close/>
              </a:path>
              <a:path w="1622425" h="6858000">
                <a:moveTo>
                  <a:pt x="109207" y="3137957"/>
                </a:moveTo>
                <a:lnTo>
                  <a:pt x="69532" y="3244117"/>
                </a:lnTo>
                <a:lnTo>
                  <a:pt x="69532" y="3302664"/>
                </a:lnTo>
                <a:lnTo>
                  <a:pt x="109207" y="3230388"/>
                </a:lnTo>
                <a:lnTo>
                  <a:pt x="109207" y="3137957"/>
                </a:lnTo>
                <a:close/>
              </a:path>
              <a:path w="1622425" h="6858000">
                <a:moveTo>
                  <a:pt x="109207" y="2992822"/>
                </a:moveTo>
                <a:lnTo>
                  <a:pt x="69532" y="3152689"/>
                </a:lnTo>
                <a:lnTo>
                  <a:pt x="69532" y="3239697"/>
                </a:lnTo>
                <a:lnTo>
                  <a:pt x="109207" y="3130985"/>
                </a:lnTo>
                <a:lnTo>
                  <a:pt x="109207" y="2992822"/>
                </a:lnTo>
                <a:close/>
              </a:path>
              <a:path w="1622425" h="6858000">
                <a:moveTo>
                  <a:pt x="109207" y="2776363"/>
                </a:moveTo>
                <a:lnTo>
                  <a:pt x="69532" y="3017549"/>
                </a:lnTo>
                <a:lnTo>
                  <a:pt x="69532" y="3146073"/>
                </a:lnTo>
                <a:lnTo>
                  <a:pt x="109207" y="2982382"/>
                </a:lnTo>
                <a:lnTo>
                  <a:pt x="109207" y="2776363"/>
                </a:lnTo>
                <a:close/>
              </a:path>
              <a:path w="1622425" h="6858000">
                <a:moveTo>
                  <a:pt x="109207" y="2435241"/>
                </a:moveTo>
                <a:lnTo>
                  <a:pt x="69532" y="2800188"/>
                </a:lnTo>
                <a:lnTo>
                  <a:pt x="69532" y="3007579"/>
                </a:lnTo>
                <a:lnTo>
                  <a:pt x="109207" y="2760552"/>
                </a:lnTo>
                <a:lnTo>
                  <a:pt x="109207" y="2435241"/>
                </a:lnTo>
                <a:close/>
              </a:path>
              <a:path w="1622425" h="6858000">
                <a:moveTo>
                  <a:pt x="109207" y="1920510"/>
                </a:moveTo>
                <a:lnTo>
                  <a:pt x="69532" y="2475183"/>
                </a:lnTo>
                <a:lnTo>
                  <a:pt x="69532" y="2784961"/>
                </a:lnTo>
                <a:lnTo>
                  <a:pt x="109207" y="2411175"/>
                </a:lnTo>
                <a:lnTo>
                  <a:pt x="109207" y="1920510"/>
                </a:lnTo>
                <a:close/>
              </a:path>
              <a:path w="1622425" h="6858000">
                <a:moveTo>
                  <a:pt x="109207" y="1125465"/>
                </a:moveTo>
                <a:lnTo>
                  <a:pt x="69532" y="1974587"/>
                </a:lnTo>
                <a:lnTo>
                  <a:pt x="69532" y="2451573"/>
                </a:lnTo>
                <a:lnTo>
                  <a:pt x="109207" y="1883172"/>
                </a:lnTo>
                <a:lnTo>
                  <a:pt x="109207" y="1125465"/>
                </a:lnTo>
                <a:close/>
              </a:path>
              <a:path w="1622425" h="6858000">
                <a:moveTo>
                  <a:pt x="109207" y="0"/>
                </a:moveTo>
                <a:lnTo>
                  <a:pt x="103827" y="0"/>
                </a:lnTo>
                <a:lnTo>
                  <a:pt x="69532" y="1135612"/>
                </a:lnTo>
                <a:lnTo>
                  <a:pt x="69532" y="1938049"/>
                </a:lnTo>
                <a:lnTo>
                  <a:pt x="109207" y="1067603"/>
                </a:lnTo>
                <a:lnTo>
                  <a:pt x="109207" y="0"/>
                </a:lnTo>
                <a:close/>
              </a:path>
              <a:path w="1622425" h="6858000">
                <a:moveTo>
                  <a:pt x="101224" y="0"/>
                </a:moveTo>
                <a:lnTo>
                  <a:pt x="69532" y="0"/>
                </a:lnTo>
                <a:lnTo>
                  <a:pt x="69532" y="1076468"/>
                </a:lnTo>
                <a:lnTo>
                  <a:pt x="101224" y="0"/>
                </a:lnTo>
                <a:close/>
              </a:path>
              <a:path w="1622425" h="6858000">
                <a:moveTo>
                  <a:pt x="41338" y="5567112"/>
                </a:moveTo>
                <a:lnTo>
                  <a:pt x="41338" y="6790325"/>
                </a:lnTo>
                <a:lnTo>
                  <a:pt x="42140" y="6858000"/>
                </a:lnTo>
                <a:lnTo>
                  <a:pt x="65451" y="6858000"/>
                </a:lnTo>
                <a:lnTo>
                  <a:pt x="41338" y="5567112"/>
                </a:lnTo>
                <a:close/>
              </a:path>
              <a:path w="1622425" h="6858000">
                <a:moveTo>
                  <a:pt x="41338" y="4823425"/>
                </a:moveTo>
                <a:lnTo>
                  <a:pt x="41338" y="5513619"/>
                </a:lnTo>
                <a:lnTo>
                  <a:pt x="67093" y="6858000"/>
                </a:lnTo>
                <a:lnTo>
                  <a:pt x="67525" y="6858000"/>
                </a:lnTo>
                <a:lnTo>
                  <a:pt x="67525" y="5713136"/>
                </a:lnTo>
                <a:lnTo>
                  <a:pt x="41338" y="4823425"/>
                </a:lnTo>
                <a:close/>
              </a:path>
              <a:path w="1622425" h="6858000">
                <a:moveTo>
                  <a:pt x="41338" y="4301062"/>
                </a:moveTo>
                <a:lnTo>
                  <a:pt x="41338" y="4788373"/>
                </a:lnTo>
                <a:lnTo>
                  <a:pt x="67525" y="5655707"/>
                </a:lnTo>
                <a:lnTo>
                  <a:pt x="67525" y="4875711"/>
                </a:lnTo>
                <a:lnTo>
                  <a:pt x="41338" y="4301062"/>
                </a:lnTo>
                <a:close/>
              </a:path>
              <a:path w="1622425" h="6858000">
                <a:moveTo>
                  <a:pt x="41338" y="4002307"/>
                </a:moveTo>
                <a:lnTo>
                  <a:pt x="41338" y="4279687"/>
                </a:lnTo>
                <a:lnTo>
                  <a:pt x="67525" y="4840265"/>
                </a:lnTo>
                <a:lnTo>
                  <a:pt x="67525" y="4377554"/>
                </a:lnTo>
                <a:lnTo>
                  <a:pt x="41338" y="4002307"/>
                </a:lnTo>
                <a:close/>
              </a:path>
              <a:path w="1622425" h="6858000">
                <a:moveTo>
                  <a:pt x="41338" y="3807260"/>
                </a:moveTo>
                <a:lnTo>
                  <a:pt x="41338" y="3988464"/>
                </a:lnTo>
                <a:lnTo>
                  <a:pt x="67525" y="4354643"/>
                </a:lnTo>
                <a:lnTo>
                  <a:pt x="67525" y="4054034"/>
                </a:lnTo>
                <a:lnTo>
                  <a:pt x="41338" y="3807260"/>
                </a:lnTo>
                <a:close/>
              </a:path>
              <a:path w="1622425" h="6858000">
                <a:moveTo>
                  <a:pt x="41338" y="3674748"/>
                </a:moveTo>
                <a:lnTo>
                  <a:pt x="41338" y="3798319"/>
                </a:lnTo>
                <a:lnTo>
                  <a:pt x="67525" y="4039251"/>
                </a:lnTo>
                <a:lnTo>
                  <a:pt x="67525" y="3837829"/>
                </a:lnTo>
                <a:lnTo>
                  <a:pt x="41338" y="3674748"/>
                </a:lnTo>
                <a:close/>
              </a:path>
              <a:path w="1622425" h="6858000">
                <a:moveTo>
                  <a:pt x="41338" y="3595500"/>
                </a:moveTo>
                <a:lnTo>
                  <a:pt x="41338" y="3668944"/>
                </a:lnTo>
                <a:lnTo>
                  <a:pt x="67525" y="3828164"/>
                </a:lnTo>
                <a:lnTo>
                  <a:pt x="67525" y="3703565"/>
                </a:lnTo>
                <a:lnTo>
                  <a:pt x="41338" y="3595500"/>
                </a:lnTo>
                <a:close/>
              </a:path>
              <a:path w="1622425" h="6858000">
                <a:moveTo>
                  <a:pt x="41338" y="3540967"/>
                </a:moveTo>
                <a:lnTo>
                  <a:pt x="41338" y="3591601"/>
                </a:lnTo>
                <a:lnTo>
                  <a:pt x="67525" y="3697138"/>
                </a:lnTo>
                <a:lnTo>
                  <a:pt x="67525" y="3612734"/>
                </a:lnTo>
                <a:lnTo>
                  <a:pt x="41338" y="3540967"/>
                </a:lnTo>
                <a:close/>
              </a:path>
              <a:path w="1622425" h="6858000">
                <a:moveTo>
                  <a:pt x="41338" y="3503844"/>
                </a:moveTo>
                <a:lnTo>
                  <a:pt x="41338" y="3538350"/>
                </a:lnTo>
                <a:lnTo>
                  <a:pt x="67525" y="3608442"/>
                </a:lnTo>
                <a:lnTo>
                  <a:pt x="67525" y="3551558"/>
                </a:lnTo>
                <a:lnTo>
                  <a:pt x="41338" y="3503844"/>
                </a:lnTo>
                <a:close/>
              </a:path>
              <a:path w="1622425" h="6858000">
                <a:moveTo>
                  <a:pt x="41338" y="3478025"/>
                </a:moveTo>
                <a:lnTo>
                  <a:pt x="41338" y="3502105"/>
                </a:lnTo>
                <a:lnTo>
                  <a:pt x="67525" y="3548714"/>
                </a:lnTo>
                <a:lnTo>
                  <a:pt x="67525" y="3509788"/>
                </a:lnTo>
                <a:lnTo>
                  <a:pt x="41338" y="3478025"/>
                </a:lnTo>
                <a:close/>
              </a:path>
              <a:path w="1622425" h="6858000">
                <a:moveTo>
                  <a:pt x="41338" y="3461287"/>
                </a:moveTo>
                <a:lnTo>
                  <a:pt x="41338" y="3476882"/>
                </a:lnTo>
                <a:lnTo>
                  <a:pt x="67525" y="3507896"/>
                </a:lnTo>
                <a:lnTo>
                  <a:pt x="67525" y="3482432"/>
                </a:lnTo>
                <a:lnTo>
                  <a:pt x="41338" y="3461287"/>
                </a:lnTo>
                <a:close/>
              </a:path>
              <a:path w="1622425" h="6858000">
                <a:moveTo>
                  <a:pt x="41338" y="3450860"/>
                </a:moveTo>
                <a:lnTo>
                  <a:pt x="41338" y="3460537"/>
                </a:lnTo>
                <a:lnTo>
                  <a:pt x="67525" y="3481188"/>
                </a:lnTo>
                <a:lnTo>
                  <a:pt x="67525" y="3465084"/>
                </a:lnTo>
                <a:lnTo>
                  <a:pt x="41338" y="3450860"/>
                </a:lnTo>
                <a:close/>
              </a:path>
              <a:path w="1622425" h="6858000">
                <a:moveTo>
                  <a:pt x="41338" y="3442199"/>
                </a:moveTo>
                <a:lnTo>
                  <a:pt x="41338" y="3450289"/>
                </a:lnTo>
                <a:lnTo>
                  <a:pt x="67525" y="3464144"/>
                </a:lnTo>
                <a:lnTo>
                  <a:pt x="67525" y="3450822"/>
                </a:lnTo>
                <a:lnTo>
                  <a:pt x="41338" y="3442199"/>
                </a:lnTo>
                <a:close/>
              </a:path>
              <a:path w="1622425" h="6858000">
                <a:moveTo>
                  <a:pt x="41338" y="3433550"/>
                </a:moveTo>
                <a:lnTo>
                  <a:pt x="41338" y="3441627"/>
                </a:lnTo>
                <a:lnTo>
                  <a:pt x="67525" y="3449869"/>
                </a:lnTo>
                <a:lnTo>
                  <a:pt x="67525" y="3436547"/>
                </a:lnTo>
                <a:lnTo>
                  <a:pt x="41338" y="3433550"/>
                </a:lnTo>
                <a:close/>
              </a:path>
              <a:path w="1622425" h="6858000">
                <a:moveTo>
                  <a:pt x="67525" y="3422387"/>
                </a:moveTo>
                <a:lnTo>
                  <a:pt x="41338" y="3425016"/>
                </a:lnTo>
                <a:lnTo>
                  <a:pt x="41338" y="3432991"/>
                </a:lnTo>
                <a:lnTo>
                  <a:pt x="67525" y="3435607"/>
                </a:lnTo>
                <a:lnTo>
                  <a:pt x="67525" y="3422387"/>
                </a:lnTo>
                <a:close/>
              </a:path>
              <a:path w="1622425" h="6858000">
                <a:moveTo>
                  <a:pt x="67525" y="3408125"/>
                </a:moveTo>
                <a:lnTo>
                  <a:pt x="41338" y="3416367"/>
                </a:lnTo>
                <a:lnTo>
                  <a:pt x="41338" y="3424444"/>
                </a:lnTo>
                <a:lnTo>
                  <a:pt x="67525" y="3421447"/>
                </a:lnTo>
                <a:lnTo>
                  <a:pt x="67525" y="3408125"/>
                </a:lnTo>
                <a:close/>
              </a:path>
              <a:path w="1622425" h="6858000">
                <a:moveTo>
                  <a:pt x="67525" y="3393862"/>
                </a:moveTo>
                <a:lnTo>
                  <a:pt x="41338" y="3407718"/>
                </a:lnTo>
                <a:lnTo>
                  <a:pt x="41338" y="3415795"/>
                </a:lnTo>
                <a:lnTo>
                  <a:pt x="67525" y="3407185"/>
                </a:lnTo>
                <a:lnTo>
                  <a:pt x="67525" y="3393862"/>
                </a:lnTo>
                <a:close/>
              </a:path>
              <a:path w="1622425" h="6858000">
                <a:moveTo>
                  <a:pt x="67525" y="3376692"/>
                </a:moveTo>
                <a:lnTo>
                  <a:pt x="41338" y="3397342"/>
                </a:lnTo>
                <a:lnTo>
                  <a:pt x="41338" y="3407147"/>
                </a:lnTo>
                <a:lnTo>
                  <a:pt x="67525" y="3392923"/>
                </a:lnTo>
                <a:lnTo>
                  <a:pt x="67525" y="3376692"/>
                </a:lnTo>
                <a:close/>
              </a:path>
              <a:path w="1622425" h="6858000">
                <a:moveTo>
                  <a:pt x="67525" y="3350060"/>
                </a:moveTo>
                <a:lnTo>
                  <a:pt x="41338" y="3381074"/>
                </a:lnTo>
                <a:lnTo>
                  <a:pt x="41338" y="3396593"/>
                </a:lnTo>
                <a:lnTo>
                  <a:pt x="67525" y="3375447"/>
                </a:lnTo>
                <a:lnTo>
                  <a:pt x="67525" y="3350060"/>
                </a:lnTo>
                <a:close/>
              </a:path>
              <a:path w="1622425" h="6858000">
                <a:moveTo>
                  <a:pt x="67525" y="3309166"/>
                </a:moveTo>
                <a:lnTo>
                  <a:pt x="41338" y="3355775"/>
                </a:lnTo>
                <a:lnTo>
                  <a:pt x="41338" y="3379943"/>
                </a:lnTo>
                <a:lnTo>
                  <a:pt x="67525" y="3348181"/>
                </a:lnTo>
                <a:lnTo>
                  <a:pt x="67525" y="3309166"/>
                </a:lnTo>
                <a:close/>
              </a:path>
              <a:path w="1622425" h="6858000">
                <a:moveTo>
                  <a:pt x="67525" y="3249502"/>
                </a:moveTo>
                <a:lnTo>
                  <a:pt x="41338" y="3319593"/>
                </a:lnTo>
                <a:lnTo>
                  <a:pt x="41338" y="3354035"/>
                </a:lnTo>
                <a:lnTo>
                  <a:pt x="67525" y="3306321"/>
                </a:lnTo>
                <a:lnTo>
                  <a:pt x="67525" y="3249502"/>
                </a:lnTo>
                <a:close/>
              </a:path>
              <a:path w="1622425" h="6858000">
                <a:moveTo>
                  <a:pt x="67525" y="3160792"/>
                </a:moveTo>
                <a:lnTo>
                  <a:pt x="41338" y="3266329"/>
                </a:lnTo>
                <a:lnTo>
                  <a:pt x="41338" y="3316964"/>
                </a:lnTo>
                <a:lnTo>
                  <a:pt x="67525" y="3245209"/>
                </a:lnTo>
                <a:lnTo>
                  <a:pt x="67525" y="3160792"/>
                </a:lnTo>
                <a:close/>
              </a:path>
              <a:path w="1622425" h="6858000">
                <a:moveTo>
                  <a:pt x="67525" y="3029779"/>
                </a:moveTo>
                <a:lnTo>
                  <a:pt x="41338" y="3188999"/>
                </a:lnTo>
                <a:lnTo>
                  <a:pt x="41338" y="3262443"/>
                </a:lnTo>
                <a:lnTo>
                  <a:pt x="67525" y="3154366"/>
                </a:lnTo>
                <a:lnTo>
                  <a:pt x="67525" y="3029779"/>
                </a:lnTo>
                <a:close/>
              </a:path>
              <a:path w="1622425" h="6858000">
                <a:moveTo>
                  <a:pt x="67525" y="2818692"/>
                </a:moveTo>
                <a:lnTo>
                  <a:pt x="41338" y="3059624"/>
                </a:lnTo>
                <a:lnTo>
                  <a:pt x="41338" y="3183182"/>
                </a:lnTo>
                <a:lnTo>
                  <a:pt x="67525" y="3020101"/>
                </a:lnTo>
                <a:lnTo>
                  <a:pt x="67525" y="2818692"/>
                </a:lnTo>
                <a:close/>
              </a:path>
              <a:path w="1622425" h="6858000">
                <a:moveTo>
                  <a:pt x="67525" y="2503300"/>
                </a:moveTo>
                <a:lnTo>
                  <a:pt x="41338" y="2869479"/>
                </a:lnTo>
                <a:lnTo>
                  <a:pt x="41338" y="3050670"/>
                </a:lnTo>
                <a:lnTo>
                  <a:pt x="67525" y="2803909"/>
                </a:lnTo>
                <a:lnTo>
                  <a:pt x="67525" y="2503300"/>
                </a:lnTo>
                <a:close/>
              </a:path>
              <a:path w="1622425" h="6858000">
                <a:moveTo>
                  <a:pt x="67525" y="2017627"/>
                </a:moveTo>
                <a:lnTo>
                  <a:pt x="41338" y="2578192"/>
                </a:lnTo>
                <a:lnTo>
                  <a:pt x="41338" y="2855636"/>
                </a:lnTo>
                <a:lnTo>
                  <a:pt x="67525" y="2480390"/>
                </a:lnTo>
                <a:lnTo>
                  <a:pt x="67525" y="2017627"/>
                </a:lnTo>
                <a:close/>
              </a:path>
              <a:path w="1622425" h="6858000">
                <a:moveTo>
                  <a:pt x="67525" y="1202211"/>
                </a:moveTo>
                <a:lnTo>
                  <a:pt x="41338" y="2069557"/>
                </a:lnTo>
                <a:lnTo>
                  <a:pt x="41338" y="2556818"/>
                </a:lnTo>
                <a:lnTo>
                  <a:pt x="67525" y="1982169"/>
                </a:lnTo>
                <a:lnTo>
                  <a:pt x="67525" y="1202211"/>
                </a:lnTo>
                <a:close/>
              </a:path>
              <a:path w="1622425" h="6858000">
                <a:moveTo>
                  <a:pt x="67525" y="0"/>
                </a:moveTo>
                <a:lnTo>
                  <a:pt x="67092" y="0"/>
                </a:lnTo>
                <a:lnTo>
                  <a:pt x="41338" y="1344336"/>
                </a:lnTo>
                <a:lnTo>
                  <a:pt x="41338" y="2034505"/>
                </a:lnTo>
                <a:lnTo>
                  <a:pt x="67525" y="1144781"/>
                </a:lnTo>
                <a:lnTo>
                  <a:pt x="67525" y="0"/>
                </a:lnTo>
                <a:close/>
              </a:path>
              <a:path w="1622425" h="6858000">
                <a:moveTo>
                  <a:pt x="65449" y="0"/>
                </a:moveTo>
                <a:lnTo>
                  <a:pt x="42138" y="0"/>
                </a:lnTo>
                <a:lnTo>
                  <a:pt x="41338" y="67555"/>
                </a:lnTo>
                <a:lnTo>
                  <a:pt x="41338" y="1290793"/>
                </a:lnTo>
                <a:lnTo>
                  <a:pt x="65449" y="0"/>
                </a:lnTo>
                <a:close/>
              </a:path>
            </a:pathLst>
          </a:custGeom>
          <a:solidFill>
            <a:srgbClr val="004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99009" y="502025"/>
            <a:ext cx="971550" cy="871855"/>
          </a:xfrm>
          <a:custGeom>
            <a:avLst/>
            <a:gdLst/>
            <a:ahLst/>
            <a:cxnLst/>
            <a:rect l="l" t="t" r="r" b="b"/>
            <a:pathLst>
              <a:path w="971550" h="871855">
                <a:moveTo>
                  <a:pt x="466369" y="811040"/>
                </a:moveTo>
                <a:lnTo>
                  <a:pt x="383694" y="811040"/>
                </a:lnTo>
                <a:lnTo>
                  <a:pt x="421303" y="823194"/>
                </a:lnTo>
                <a:lnTo>
                  <a:pt x="447158" y="843979"/>
                </a:lnTo>
                <a:lnTo>
                  <a:pt x="461771" y="868654"/>
                </a:lnTo>
                <a:lnTo>
                  <a:pt x="462851" y="871613"/>
                </a:lnTo>
                <a:lnTo>
                  <a:pt x="466369" y="871169"/>
                </a:lnTo>
                <a:lnTo>
                  <a:pt x="466369" y="811040"/>
                </a:lnTo>
                <a:close/>
              </a:path>
              <a:path w="971550" h="871855">
                <a:moveTo>
                  <a:pt x="642899" y="681507"/>
                </a:moveTo>
                <a:lnTo>
                  <a:pt x="577507" y="746963"/>
                </a:lnTo>
                <a:lnTo>
                  <a:pt x="549428" y="775761"/>
                </a:lnTo>
                <a:lnTo>
                  <a:pt x="510496" y="830448"/>
                </a:lnTo>
                <a:lnTo>
                  <a:pt x="504685" y="857961"/>
                </a:lnTo>
                <a:lnTo>
                  <a:pt x="504710" y="871169"/>
                </a:lnTo>
                <a:lnTo>
                  <a:pt x="508228" y="871613"/>
                </a:lnTo>
                <a:lnTo>
                  <a:pt x="509308" y="868654"/>
                </a:lnTo>
                <a:lnTo>
                  <a:pt x="523921" y="843979"/>
                </a:lnTo>
                <a:lnTo>
                  <a:pt x="549776" y="823194"/>
                </a:lnTo>
                <a:lnTo>
                  <a:pt x="587385" y="811040"/>
                </a:lnTo>
                <a:lnTo>
                  <a:pt x="916652" y="811040"/>
                </a:lnTo>
                <a:lnTo>
                  <a:pt x="817143" y="711479"/>
                </a:lnTo>
                <a:lnTo>
                  <a:pt x="642899" y="681507"/>
                </a:lnTo>
                <a:close/>
              </a:path>
              <a:path w="971550" h="871855">
                <a:moveTo>
                  <a:pt x="408247" y="671961"/>
                </a:moveTo>
                <a:lnTo>
                  <a:pt x="351713" y="677481"/>
                </a:lnTo>
                <a:lnTo>
                  <a:pt x="153936" y="711479"/>
                </a:lnTo>
                <a:lnTo>
                  <a:pt x="48020" y="817410"/>
                </a:lnTo>
                <a:lnTo>
                  <a:pt x="5123" y="860376"/>
                </a:lnTo>
                <a:lnTo>
                  <a:pt x="0" y="866025"/>
                </a:lnTo>
                <a:lnTo>
                  <a:pt x="1574" y="869162"/>
                </a:lnTo>
                <a:lnTo>
                  <a:pt x="4762" y="868883"/>
                </a:lnTo>
                <a:lnTo>
                  <a:pt x="304023" y="817397"/>
                </a:lnTo>
                <a:lnTo>
                  <a:pt x="333819" y="812253"/>
                </a:lnTo>
                <a:lnTo>
                  <a:pt x="383694" y="811040"/>
                </a:lnTo>
                <a:lnTo>
                  <a:pt x="466369" y="811040"/>
                </a:lnTo>
                <a:lnTo>
                  <a:pt x="466369" y="754430"/>
                </a:lnTo>
                <a:lnTo>
                  <a:pt x="465302" y="753363"/>
                </a:lnTo>
                <a:lnTo>
                  <a:pt x="405523" y="753363"/>
                </a:lnTo>
                <a:lnTo>
                  <a:pt x="404456" y="752309"/>
                </a:lnTo>
                <a:lnTo>
                  <a:pt x="404456" y="715911"/>
                </a:lnTo>
                <a:lnTo>
                  <a:pt x="405523" y="714844"/>
                </a:lnTo>
                <a:lnTo>
                  <a:pt x="465277" y="714844"/>
                </a:lnTo>
                <a:lnTo>
                  <a:pt x="466331" y="713790"/>
                </a:lnTo>
                <a:lnTo>
                  <a:pt x="466230" y="712076"/>
                </a:lnTo>
                <a:lnTo>
                  <a:pt x="461239" y="691977"/>
                </a:lnTo>
                <a:lnTo>
                  <a:pt x="443317" y="677632"/>
                </a:lnTo>
                <a:lnTo>
                  <a:pt x="408247" y="671961"/>
                </a:lnTo>
                <a:close/>
              </a:path>
              <a:path w="971550" h="871855">
                <a:moveTo>
                  <a:pt x="916652" y="811040"/>
                </a:moveTo>
                <a:lnTo>
                  <a:pt x="587385" y="811040"/>
                </a:lnTo>
                <a:lnTo>
                  <a:pt x="637260" y="812253"/>
                </a:lnTo>
                <a:lnTo>
                  <a:pt x="959633" y="867862"/>
                </a:lnTo>
                <a:lnTo>
                  <a:pt x="966317" y="868883"/>
                </a:lnTo>
                <a:lnTo>
                  <a:pt x="969505" y="869162"/>
                </a:lnTo>
                <a:lnTo>
                  <a:pt x="971080" y="866025"/>
                </a:lnTo>
                <a:lnTo>
                  <a:pt x="969022" y="863574"/>
                </a:lnTo>
                <a:lnTo>
                  <a:pt x="916652" y="811040"/>
                </a:lnTo>
                <a:close/>
              </a:path>
              <a:path w="971550" h="871855">
                <a:moveTo>
                  <a:pt x="535851" y="753363"/>
                </a:moveTo>
                <a:lnTo>
                  <a:pt x="507060" y="753389"/>
                </a:lnTo>
                <a:lnTo>
                  <a:pt x="505739" y="753389"/>
                </a:lnTo>
                <a:lnTo>
                  <a:pt x="504710" y="754430"/>
                </a:lnTo>
                <a:lnTo>
                  <a:pt x="504685" y="817397"/>
                </a:lnTo>
                <a:lnTo>
                  <a:pt x="508736" y="817410"/>
                </a:lnTo>
                <a:lnTo>
                  <a:pt x="509460" y="813866"/>
                </a:lnTo>
                <a:lnTo>
                  <a:pt x="514060" y="795762"/>
                </a:lnTo>
                <a:lnTo>
                  <a:pt x="519879" y="780157"/>
                </a:lnTo>
                <a:lnTo>
                  <a:pt x="527085" y="766282"/>
                </a:lnTo>
                <a:lnTo>
                  <a:pt x="535851" y="753363"/>
                </a:lnTo>
                <a:close/>
              </a:path>
              <a:path w="971550" h="871855">
                <a:moveTo>
                  <a:pt x="687057" y="345033"/>
                </a:moveTo>
                <a:lnTo>
                  <a:pt x="684288" y="346913"/>
                </a:lnTo>
                <a:lnTo>
                  <a:pt x="685965" y="350710"/>
                </a:lnTo>
                <a:lnTo>
                  <a:pt x="690695" y="394060"/>
                </a:lnTo>
                <a:lnTo>
                  <a:pt x="674068" y="435386"/>
                </a:lnTo>
                <a:lnTo>
                  <a:pt x="647206" y="471355"/>
                </a:lnTo>
                <a:lnTo>
                  <a:pt x="621233" y="498640"/>
                </a:lnTo>
                <a:lnTo>
                  <a:pt x="577367" y="542518"/>
                </a:lnTo>
                <a:lnTo>
                  <a:pt x="549286" y="571309"/>
                </a:lnTo>
                <a:lnTo>
                  <a:pt x="526105" y="598863"/>
                </a:lnTo>
                <a:lnTo>
                  <a:pt x="510346" y="625991"/>
                </a:lnTo>
                <a:lnTo>
                  <a:pt x="504532" y="653503"/>
                </a:lnTo>
                <a:lnTo>
                  <a:pt x="504532" y="715619"/>
                </a:lnTo>
                <a:lnTo>
                  <a:pt x="508596" y="715632"/>
                </a:lnTo>
                <a:lnTo>
                  <a:pt x="509320" y="712076"/>
                </a:lnTo>
                <a:lnTo>
                  <a:pt x="518552" y="681046"/>
                </a:lnTo>
                <a:lnTo>
                  <a:pt x="532252" y="656129"/>
                </a:lnTo>
                <a:lnTo>
                  <a:pt x="551459" y="632769"/>
                </a:lnTo>
                <a:lnTo>
                  <a:pt x="577214" y="606412"/>
                </a:lnTo>
                <a:lnTo>
                  <a:pt x="639254" y="544499"/>
                </a:lnTo>
                <a:lnTo>
                  <a:pt x="677303" y="499498"/>
                </a:lnTo>
                <a:lnTo>
                  <a:pt x="700836" y="456225"/>
                </a:lnTo>
                <a:lnTo>
                  <a:pt x="710382" y="415819"/>
                </a:lnTo>
                <a:lnTo>
                  <a:pt x="706467" y="379425"/>
                </a:lnTo>
                <a:lnTo>
                  <a:pt x="689622" y="348183"/>
                </a:lnTo>
                <a:lnTo>
                  <a:pt x="687057" y="345033"/>
                </a:lnTo>
                <a:close/>
              </a:path>
              <a:path w="971550" h="871855">
                <a:moveTo>
                  <a:pt x="711580" y="446887"/>
                </a:moveTo>
                <a:lnTo>
                  <a:pt x="697834" y="508825"/>
                </a:lnTo>
                <a:lnTo>
                  <a:pt x="673649" y="544606"/>
                </a:lnTo>
                <a:lnTo>
                  <a:pt x="632066" y="590156"/>
                </a:lnTo>
                <a:lnTo>
                  <a:pt x="577507" y="644690"/>
                </a:lnTo>
                <a:lnTo>
                  <a:pt x="559451" y="662942"/>
                </a:lnTo>
                <a:lnTo>
                  <a:pt x="542958" y="680589"/>
                </a:lnTo>
                <a:lnTo>
                  <a:pt x="528649" y="697832"/>
                </a:lnTo>
                <a:lnTo>
                  <a:pt x="517143" y="714870"/>
                </a:lnTo>
                <a:lnTo>
                  <a:pt x="571030" y="714870"/>
                </a:lnTo>
                <a:lnTo>
                  <a:pt x="655700" y="630123"/>
                </a:lnTo>
                <a:lnTo>
                  <a:pt x="694597" y="580948"/>
                </a:lnTo>
                <a:lnTo>
                  <a:pt x="715552" y="532961"/>
                </a:lnTo>
                <a:lnTo>
                  <a:pt x="721673" y="488766"/>
                </a:lnTo>
                <a:lnTo>
                  <a:pt x="716040" y="450888"/>
                </a:lnTo>
                <a:lnTo>
                  <a:pt x="714882" y="447141"/>
                </a:lnTo>
                <a:lnTo>
                  <a:pt x="711580" y="446887"/>
                </a:lnTo>
                <a:close/>
              </a:path>
              <a:path w="971550" h="871855">
                <a:moveTo>
                  <a:pt x="465277" y="714844"/>
                </a:moveTo>
                <a:lnTo>
                  <a:pt x="405523" y="714844"/>
                </a:lnTo>
                <a:lnTo>
                  <a:pt x="463943" y="714857"/>
                </a:lnTo>
                <a:lnTo>
                  <a:pt x="465277" y="714844"/>
                </a:lnTo>
                <a:close/>
              </a:path>
              <a:path w="971550" h="871855">
                <a:moveTo>
                  <a:pt x="556767" y="204596"/>
                </a:moveTo>
                <a:lnTo>
                  <a:pt x="533107" y="263912"/>
                </a:lnTo>
                <a:lnTo>
                  <a:pt x="488149" y="313435"/>
                </a:lnTo>
                <a:lnTo>
                  <a:pt x="336384" y="465061"/>
                </a:lnTo>
                <a:lnTo>
                  <a:pt x="303370" y="509836"/>
                </a:lnTo>
                <a:lnTo>
                  <a:pt x="292053" y="551565"/>
                </a:lnTo>
                <a:lnTo>
                  <a:pt x="297569" y="587824"/>
                </a:lnTo>
                <a:lnTo>
                  <a:pt x="315055" y="616194"/>
                </a:lnTo>
                <a:lnTo>
                  <a:pt x="339648" y="634250"/>
                </a:lnTo>
                <a:lnTo>
                  <a:pt x="343534" y="636015"/>
                </a:lnTo>
                <a:lnTo>
                  <a:pt x="345071" y="632866"/>
                </a:lnTo>
                <a:lnTo>
                  <a:pt x="342112" y="630301"/>
                </a:lnTo>
                <a:lnTo>
                  <a:pt x="323990" y="603769"/>
                </a:lnTo>
                <a:lnTo>
                  <a:pt x="322040" y="572007"/>
                </a:lnTo>
                <a:lnTo>
                  <a:pt x="335101" y="537646"/>
                </a:lnTo>
                <a:lnTo>
                  <a:pt x="362013" y="503313"/>
                </a:lnTo>
                <a:lnTo>
                  <a:pt x="487997" y="377316"/>
                </a:lnTo>
                <a:lnTo>
                  <a:pt x="516078" y="348518"/>
                </a:lnTo>
                <a:lnTo>
                  <a:pt x="539259" y="320960"/>
                </a:lnTo>
                <a:lnTo>
                  <a:pt x="555018" y="293831"/>
                </a:lnTo>
                <a:lnTo>
                  <a:pt x="560831" y="266318"/>
                </a:lnTo>
                <a:lnTo>
                  <a:pt x="560831" y="204609"/>
                </a:lnTo>
                <a:lnTo>
                  <a:pt x="556767" y="204596"/>
                </a:lnTo>
                <a:close/>
              </a:path>
              <a:path w="971550" h="871855">
                <a:moveTo>
                  <a:pt x="627824" y="275564"/>
                </a:moveTo>
                <a:lnTo>
                  <a:pt x="626287" y="278714"/>
                </a:lnTo>
                <a:lnTo>
                  <a:pt x="629246" y="281279"/>
                </a:lnTo>
                <a:lnTo>
                  <a:pt x="647374" y="307809"/>
                </a:lnTo>
                <a:lnTo>
                  <a:pt x="649325" y="339566"/>
                </a:lnTo>
                <a:lnTo>
                  <a:pt x="636265" y="373923"/>
                </a:lnTo>
                <a:lnTo>
                  <a:pt x="609358" y="408254"/>
                </a:lnTo>
                <a:lnTo>
                  <a:pt x="577398" y="440217"/>
                </a:lnTo>
                <a:lnTo>
                  <a:pt x="549441" y="468891"/>
                </a:lnTo>
                <a:lnTo>
                  <a:pt x="526264" y="496449"/>
                </a:lnTo>
                <a:lnTo>
                  <a:pt x="510509" y="523578"/>
                </a:lnTo>
                <a:lnTo>
                  <a:pt x="504697" y="551091"/>
                </a:lnTo>
                <a:lnTo>
                  <a:pt x="504697" y="612813"/>
                </a:lnTo>
                <a:lnTo>
                  <a:pt x="508751" y="612813"/>
                </a:lnTo>
                <a:lnTo>
                  <a:pt x="509485" y="609269"/>
                </a:lnTo>
                <a:lnTo>
                  <a:pt x="518712" y="578297"/>
                </a:lnTo>
                <a:lnTo>
                  <a:pt x="532412" y="553507"/>
                </a:lnTo>
                <a:lnTo>
                  <a:pt x="551623" y="530274"/>
                </a:lnTo>
                <a:lnTo>
                  <a:pt x="577380" y="503974"/>
                </a:lnTo>
                <a:lnTo>
                  <a:pt x="634974" y="446519"/>
                </a:lnTo>
                <a:lnTo>
                  <a:pt x="667990" y="401743"/>
                </a:lnTo>
                <a:lnTo>
                  <a:pt x="679309" y="360015"/>
                </a:lnTo>
                <a:lnTo>
                  <a:pt x="673795" y="323755"/>
                </a:lnTo>
                <a:lnTo>
                  <a:pt x="656308" y="295386"/>
                </a:lnTo>
                <a:lnTo>
                  <a:pt x="631710" y="277329"/>
                </a:lnTo>
                <a:lnTo>
                  <a:pt x="627824" y="275564"/>
                </a:lnTo>
                <a:close/>
              </a:path>
              <a:path w="971550" h="871855">
                <a:moveTo>
                  <a:pt x="556933" y="101777"/>
                </a:moveTo>
                <a:lnTo>
                  <a:pt x="533271" y="161285"/>
                </a:lnTo>
                <a:lnTo>
                  <a:pt x="488314" y="210997"/>
                </a:lnTo>
                <a:lnTo>
                  <a:pt x="332104" y="367080"/>
                </a:lnTo>
                <a:lnTo>
                  <a:pt x="294055" y="412081"/>
                </a:lnTo>
                <a:lnTo>
                  <a:pt x="270522" y="455355"/>
                </a:lnTo>
                <a:lnTo>
                  <a:pt x="260977" y="495760"/>
                </a:lnTo>
                <a:lnTo>
                  <a:pt x="264891" y="532155"/>
                </a:lnTo>
                <a:lnTo>
                  <a:pt x="281736" y="563397"/>
                </a:lnTo>
                <a:lnTo>
                  <a:pt x="284302" y="566534"/>
                </a:lnTo>
                <a:lnTo>
                  <a:pt x="287070" y="564654"/>
                </a:lnTo>
                <a:lnTo>
                  <a:pt x="285394" y="560870"/>
                </a:lnTo>
                <a:lnTo>
                  <a:pt x="280664" y="517512"/>
                </a:lnTo>
                <a:lnTo>
                  <a:pt x="297291" y="476184"/>
                </a:lnTo>
                <a:lnTo>
                  <a:pt x="324152" y="440217"/>
                </a:lnTo>
                <a:lnTo>
                  <a:pt x="350126" y="412940"/>
                </a:lnTo>
                <a:lnTo>
                  <a:pt x="488162" y="274904"/>
                </a:lnTo>
                <a:lnTo>
                  <a:pt x="516241" y="246105"/>
                </a:lnTo>
                <a:lnTo>
                  <a:pt x="539418" y="218547"/>
                </a:lnTo>
                <a:lnTo>
                  <a:pt x="555172" y="191418"/>
                </a:lnTo>
                <a:lnTo>
                  <a:pt x="560984" y="163906"/>
                </a:lnTo>
                <a:lnTo>
                  <a:pt x="560984" y="101790"/>
                </a:lnTo>
                <a:lnTo>
                  <a:pt x="556933" y="101777"/>
                </a:lnTo>
                <a:close/>
              </a:path>
              <a:path w="971550" h="871855">
                <a:moveTo>
                  <a:pt x="556793" y="0"/>
                </a:moveTo>
                <a:lnTo>
                  <a:pt x="533104" y="59356"/>
                </a:lnTo>
                <a:lnTo>
                  <a:pt x="488111" y="108927"/>
                </a:lnTo>
                <a:lnTo>
                  <a:pt x="315671" y="281457"/>
                </a:lnTo>
                <a:lnTo>
                  <a:pt x="276773" y="330632"/>
                </a:lnTo>
                <a:lnTo>
                  <a:pt x="255812" y="378618"/>
                </a:lnTo>
                <a:lnTo>
                  <a:pt x="249687" y="422814"/>
                </a:lnTo>
                <a:lnTo>
                  <a:pt x="255318" y="460692"/>
                </a:lnTo>
                <a:lnTo>
                  <a:pt x="256476" y="464438"/>
                </a:lnTo>
                <a:lnTo>
                  <a:pt x="259791" y="464692"/>
                </a:lnTo>
                <a:lnTo>
                  <a:pt x="259760" y="460616"/>
                </a:lnTo>
                <a:lnTo>
                  <a:pt x="262338" y="432682"/>
                </a:lnTo>
                <a:lnTo>
                  <a:pt x="273524" y="402748"/>
                </a:lnTo>
                <a:lnTo>
                  <a:pt x="297709" y="366966"/>
                </a:lnTo>
                <a:lnTo>
                  <a:pt x="339293" y="321411"/>
                </a:lnTo>
                <a:lnTo>
                  <a:pt x="488022" y="172719"/>
                </a:lnTo>
                <a:lnTo>
                  <a:pt x="516101" y="143928"/>
                </a:lnTo>
                <a:lnTo>
                  <a:pt x="539278" y="116374"/>
                </a:lnTo>
                <a:lnTo>
                  <a:pt x="555033" y="89247"/>
                </a:lnTo>
                <a:lnTo>
                  <a:pt x="560844" y="61734"/>
                </a:lnTo>
                <a:lnTo>
                  <a:pt x="560844" y="12"/>
                </a:lnTo>
                <a:lnTo>
                  <a:pt x="55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820575" y="123654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4">
                <a:moveTo>
                  <a:pt x="24133" y="0"/>
                </a:moveTo>
                <a:lnTo>
                  <a:pt x="0" y="24841"/>
                </a:lnTo>
                <a:lnTo>
                  <a:pt x="1698" y="33974"/>
                </a:lnTo>
                <a:lnTo>
                  <a:pt x="6734" y="41648"/>
                </a:lnTo>
                <a:lnTo>
                  <a:pt x="14408" y="46681"/>
                </a:lnTo>
                <a:lnTo>
                  <a:pt x="24133" y="48488"/>
                </a:lnTo>
                <a:lnTo>
                  <a:pt x="33857" y="46681"/>
                </a:lnTo>
                <a:lnTo>
                  <a:pt x="36446" y="44983"/>
                </a:lnTo>
                <a:lnTo>
                  <a:pt x="24133" y="44983"/>
                </a:lnTo>
                <a:lnTo>
                  <a:pt x="15880" y="43350"/>
                </a:lnTo>
                <a:lnTo>
                  <a:pt x="9377" y="38900"/>
                </a:lnTo>
                <a:lnTo>
                  <a:pt x="5114" y="32306"/>
                </a:lnTo>
                <a:lnTo>
                  <a:pt x="3584" y="24244"/>
                </a:lnTo>
                <a:lnTo>
                  <a:pt x="5114" y="15901"/>
                </a:lnTo>
                <a:lnTo>
                  <a:pt x="9377" y="9334"/>
                </a:lnTo>
                <a:lnTo>
                  <a:pt x="15880" y="5034"/>
                </a:lnTo>
                <a:lnTo>
                  <a:pt x="24133" y="3492"/>
                </a:lnTo>
                <a:lnTo>
                  <a:pt x="36154" y="3492"/>
                </a:lnTo>
                <a:lnTo>
                  <a:pt x="33579" y="1809"/>
                </a:lnTo>
                <a:lnTo>
                  <a:pt x="24133" y="0"/>
                </a:lnTo>
                <a:close/>
              </a:path>
              <a:path w="48895" h="48894">
                <a:moveTo>
                  <a:pt x="36154" y="3492"/>
                </a:moveTo>
                <a:lnTo>
                  <a:pt x="24133" y="3492"/>
                </a:lnTo>
                <a:lnTo>
                  <a:pt x="32381" y="5127"/>
                </a:lnTo>
                <a:lnTo>
                  <a:pt x="38862" y="9582"/>
                </a:lnTo>
                <a:lnTo>
                  <a:pt x="43099" y="16179"/>
                </a:lnTo>
                <a:lnTo>
                  <a:pt x="44419" y="23190"/>
                </a:lnTo>
                <a:lnTo>
                  <a:pt x="44503" y="24841"/>
                </a:lnTo>
                <a:lnTo>
                  <a:pt x="43007" y="32585"/>
                </a:lnTo>
                <a:lnTo>
                  <a:pt x="38614" y="39147"/>
                </a:lnTo>
                <a:lnTo>
                  <a:pt x="32102" y="43443"/>
                </a:lnTo>
                <a:lnTo>
                  <a:pt x="24133" y="44983"/>
                </a:lnTo>
                <a:lnTo>
                  <a:pt x="36446" y="44983"/>
                </a:lnTo>
                <a:lnTo>
                  <a:pt x="41532" y="41648"/>
                </a:lnTo>
                <a:lnTo>
                  <a:pt x="46568" y="33974"/>
                </a:lnTo>
                <a:lnTo>
                  <a:pt x="48377" y="24244"/>
                </a:lnTo>
                <a:lnTo>
                  <a:pt x="46475" y="14519"/>
                </a:lnTo>
                <a:lnTo>
                  <a:pt x="41284" y="6845"/>
                </a:lnTo>
                <a:lnTo>
                  <a:pt x="36154" y="3492"/>
                </a:lnTo>
                <a:close/>
              </a:path>
              <a:path w="48895" h="48894">
                <a:moveTo>
                  <a:pt x="30737" y="9842"/>
                </a:moveTo>
                <a:lnTo>
                  <a:pt x="15078" y="9842"/>
                </a:lnTo>
                <a:lnTo>
                  <a:pt x="15078" y="38722"/>
                </a:lnTo>
                <a:lnTo>
                  <a:pt x="20107" y="38722"/>
                </a:lnTo>
                <a:lnTo>
                  <a:pt x="20107" y="27279"/>
                </a:lnTo>
                <a:lnTo>
                  <a:pt x="29647" y="27279"/>
                </a:lnTo>
                <a:lnTo>
                  <a:pt x="28819" y="25895"/>
                </a:lnTo>
                <a:lnTo>
                  <a:pt x="31461" y="24841"/>
                </a:lnTo>
                <a:lnTo>
                  <a:pt x="33257" y="23190"/>
                </a:lnTo>
                <a:lnTo>
                  <a:pt x="20107" y="23190"/>
                </a:lnTo>
                <a:lnTo>
                  <a:pt x="20107" y="14071"/>
                </a:lnTo>
                <a:lnTo>
                  <a:pt x="33975" y="14071"/>
                </a:lnTo>
                <a:lnTo>
                  <a:pt x="33975" y="12687"/>
                </a:lnTo>
                <a:lnTo>
                  <a:pt x="30737" y="9842"/>
                </a:lnTo>
                <a:close/>
              </a:path>
              <a:path w="48895" h="48894">
                <a:moveTo>
                  <a:pt x="29647" y="27279"/>
                </a:moveTo>
                <a:lnTo>
                  <a:pt x="24196" y="27279"/>
                </a:lnTo>
                <a:lnTo>
                  <a:pt x="30813" y="38722"/>
                </a:lnTo>
                <a:lnTo>
                  <a:pt x="36490" y="38722"/>
                </a:lnTo>
                <a:lnTo>
                  <a:pt x="29647" y="27279"/>
                </a:lnTo>
                <a:close/>
              </a:path>
              <a:path w="48895" h="48894">
                <a:moveTo>
                  <a:pt x="33975" y="14071"/>
                </a:moveTo>
                <a:lnTo>
                  <a:pt x="27168" y="14071"/>
                </a:lnTo>
                <a:lnTo>
                  <a:pt x="28895" y="15392"/>
                </a:lnTo>
                <a:lnTo>
                  <a:pt x="28895" y="21272"/>
                </a:lnTo>
                <a:lnTo>
                  <a:pt x="26838" y="23190"/>
                </a:lnTo>
                <a:lnTo>
                  <a:pt x="33257" y="23190"/>
                </a:lnTo>
                <a:lnTo>
                  <a:pt x="33975" y="22529"/>
                </a:lnTo>
                <a:lnTo>
                  <a:pt x="33975" y="14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149F685-4428-4B11-B487-DCA24FD2C827}"/>
              </a:ext>
            </a:extLst>
          </p:cNvPr>
          <p:cNvSpPr txBox="1">
            <a:spLocks/>
          </p:cNvSpPr>
          <p:nvPr/>
        </p:nvSpPr>
        <p:spPr>
          <a:xfrm>
            <a:off x="392753" y="383341"/>
            <a:ext cx="279400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  <a:tabLst>
                <a:tab pos="1645285" algn="l"/>
              </a:tabLst>
            </a:pPr>
            <a:r>
              <a:rPr lang="en-US" sz="2550" kern="0" spc="355" dirty="0">
                <a:solidFill>
                  <a:srgbClr val="808285"/>
                </a:solidFill>
                <a:latin typeface="Noto Sans"/>
                <a:cs typeface="Noto Sans"/>
              </a:rPr>
              <a:t>SDAdata.org</a:t>
            </a:r>
            <a:endParaRPr lang="en-US" sz="2550" kern="0" dirty="0">
              <a:solidFill>
                <a:sysClr val="windowText" lastClr="000000"/>
              </a:solidFill>
              <a:latin typeface="Noto Sans"/>
              <a:cs typeface="Noto San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D87144B-C4A7-491C-9592-78CD0B81F9CD}"/>
              </a:ext>
            </a:extLst>
          </p:cNvPr>
          <p:cNvSpPr txBox="1">
            <a:spLocks/>
          </p:cNvSpPr>
          <p:nvPr/>
        </p:nvSpPr>
        <p:spPr>
          <a:xfrm>
            <a:off x="990600" y="1676400"/>
            <a:ext cx="3992442" cy="4826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kern="0" dirty="0">
                <a:solidFill>
                  <a:schemeClr val="tx2"/>
                </a:solidFill>
                <a:latin typeface="Noto Sans" panose="020B0502040504020204" pitchFamily="34" charset="0"/>
              </a:rPr>
              <a:t>Lo que no es: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FD40EB5-E38C-4921-8E41-F24CF72C15C5}"/>
              </a:ext>
            </a:extLst>
          </p:cNvPr>
          <p:cNvSpPr txBox="1">
            <a:spLocks/>
          </p:cNvSpPr>
          <p:nvPr/>
        </p:nvSpPr>
        <p:spPr>
          <a:xfrm>
            <a:off x="1027611" y="2533591"/>
            <a:ext cx="10058400" cy="2095841"/>
          </a:xfrm>
        </p:spPr>
        <p:txBody>
          <a:bodyPr>
            <a:normAutofit fontScale="85000" lnSpcReduction="20000"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kern="0" dirty="0">
                <a:solidFill>
                  <a:schemeClr val="accent2"/>
                </a:solidFill>
              </a:rPr>
              <a:t>la “</a:t>
            </a:r>
            <a:r>
              <a:rPr lang="en-US" sz="8800" kern="0" dirty="0" err="1">
                <a:solidFill>
                  <a:schemeClr val="accent2"/>
                </a:solidFill>
              </a:rPr>
              <a:t>letra</a:t>
            </a:r>
            <a:r>
              <a:rPr lang="en-US" sz="8800" kern="0" dirty="0">
                <a:solidFill>
                  <a:schemeClr val="accent2"/>
                </a:solidFill>
              </a:rPr>
              <a:t> de la ley”</a:t>
            </a:r>
            <a:br>
              <a:rPr lang="en-US" sz="8800" kern="0" dirty="0">
                <a:solidFill>
                  <a:schemeClr val="accent2"/>
                </a:solidFill>
              </a:rPr>
            </a:br>
            <a:r>
              <a:rPr lang="en-US" sz="8800" kern="0" dirty="0">
                <a:solidFill>
                  <a:schemeClr val="accent2"/>
                </a:solidFill>
              </a:rPr>
              <a:t>o </a:t>
            </a:r>
            <a:r>
              <a:rPr lang="en-US" sz="8800" kern="0" dirty="0" err="1">
                <a:solidFill>
                  <a:schemeClr val="accent2"/>
                </a:solidFill>
              </a:rPr>
              <a:t>escrita</a:t>
            </a:r>
            <a:r>
              <a:rPr lang="en-US" sz="8800" kern="0" dirty="0">
                <a:solidFill>
                  <a:schemeClr val="accent2"/>
                </a:solidFill>
              </a:rPr>
              <a:t> </a:t>
            </a:r>
            <a:r>
              <a:rPr lang="en-US" sz="8800" kern="0" dirty="0" err="1">
                <a:solidFill>
                  <a:schemeClr val="accent2"/>
                </a:solidFill>
              </a:rPr>
              <a:t>en</a:t>
            </a:r>
            <a:r>
              <a:rPr lang="en-US" sz="8800" kern="0" dirty="0">
                <a:solidFill>
                  <a:schemeClr val="accent2"/>
                </a:solidFill>
              </a:rPr>
              <a:t> </a:t>
            </a:r>
            <a:r>
              <a:rPr lang="en-US" sz="8800" kern="0" dirty="0" err="1">
                <a:solidFill>
                  <a:schemeClr val="accent2"/>
                </a:solidFill>
              </a:rPr>
              <a:t>piedra</a:t>
            </a:r>
            <a:endParaRPr lang="en-US" sz="8800" kern="0" dirty="0">
              <a:solidFill>
                <a:schemeClr val="accent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7D873B-552B-4A47-96CF-1530D2E2DA1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14643" y="4629797"/>
            <a:ext cx="2160747" cy="16223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8D55C6-07C4-47B0-98C8-8122D19708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1929" t="80110" r="54741" b="9226"/>
          <a:stretch/>
        </p:blipFill>
        <p:spPr>
          <a:xfrm>
            <a:off x="7391400" y="4572000"/>
            <a:ext cx="1959428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8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57829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52600" y="2465031"/>
            <a:ext cx="8540879" cy="75469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3209290" algn="l"/>
              </a:tabLst>
            </a:pPr>
            <a:r>
              <a:rPr lang="en-US" sz="4800" b="1" spc="5" dirty="0" err="1">
                <a:solidFill>
                  <a:srgbClr val="FFFFFF"/>
                </a:solidFill>
                <a:latin typeface="Noto Sans"/>
                <a:cs typeface="Noto Sans"/>
              </a:rPr>
              <a:t>Pautas</a:t>
            </a:r>
            <a:r>
              <a:rPr lang="en-US" sz="4800" b="1" spc="5" dirty="0">
                <a:solidFill>
                  <a:srgbClr val="FFFFFF"/>
                </a:solidFill>
                <a:latin typeface="Noto Sans"/>
                <a:cs typeface="Noto Sans"/>
              </a:rPr>
              <a:t> pa</a:t>
            </a:r>
            <a:r>
              <a:rPr lang="en-US" sz="4800" b="1" dirty="0">
                <a:solidFill>
                  <a:schemeClr val="bg1"/>
                </a:solidFill>
                <a:latin typeface="Noto Sans" panose="020B0502040504020204"/>
              </a:rPr>
              <a:t>r</a:t>
            </a:r>
            <a:r>
              <a:rPr lang="en-US" sz="4800" b="1" spc="5" dirty="0">
                <a:solidFill>
                  <a:srgbClr val="FFFFFF"/>
                </a:solidFill>
                <a:latin typeface="Noto Sans"/>
                <a:cs typeface="Noto Sans"/>
              </a:rPr>
              <a:t>a los </a:t>
            </a:r>
            <a:r>
              <a:rPr lang="en-US" sz="4800" b="1" spc="5" dirty="0" err="1">
                <a:solidFill>
                  <a:srgbClr val="FFFFFF"/>
                </a:solidFill>
                <a:latin typeface="Noto Sans"/>
                <a:cs typeface="Noto Sans"/>
              </a:rPr>
              <a:t>empleados</a:t>
            </a:r>
            <a:endParaRPr sz="4800" dirty="0">
              <a:latin typeface="Noto Sans"/>
              <a:cs typeface="Noto San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FA16042-A23A-4967-B710-4176F870E539}"/>
              </a:ext>
            </a:extLst>
          </p:cNvPr>
          <p:cNvSpPr txBox="1"/>
          <p:nvPr/>
        </p:nvSpPr>
        <p:spPr>
          <a:xfrm>
            <a:off x="1752600" y="3276600"/>
            <a:ext cx="8229600" cy="270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600"/>
              </a:lnSpc>
              <a:spcBef>
                <a:spcPts val="100"/>
              </a:spcBef>
            </a:pPr>
            <a:r>
              <a:rPr lang="en-US" sz="1500" spc="60" dirty="0">
                <a:solidFill>
                  <a:srgbClr val="A7A9AC"/>
                </a:solidFill>
                <a:latin typeface="Noto Sans"/>
                <a:cs typeface="Noto Sans"/>
              </a:rPr>
              <a:t>CONSEJOS PARA EVITAR SITUACIONES VERGONZOSAS Y OTROS MALENTENDIDOS</a:t>
            </a:r>
            <a:endParaRPr sz="1500" dirty="0">
              <a:latin typeface="Noto Sans"/>
              <a:cs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26334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71010-nadv-yend-PowerPointTemplate-EM" id="{6A57A146-B535-6448-8BD3-9411FD7D19D6}" vid="{12A013A7-9949-5741-8E55-725E239ECD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NAD PPT Template</Template>
  <TotalTime>13989</TotalTime>
  <Words>4278</Words>
  <Application>Microsoft Office PowerPoint</Application>
  <PresentationFormat>Widescreen</PresentationFormat>
  <Paragraphs>242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Noto Sans</vt:lpstr>
      <vt:lpstr>Wingdings</vt:lpstr>
      <vt:lpstr>Office Theme</vt:lpstr>
      <vt:lpstr>PowerPoint Presentation</vt:lpstr>
      <vt:lpstr>SDAdata.org</vt:lpstr>
      <vt:lpstr>Hoy hablaremos de:</vt:lpstr>
      <vt:lpstr>PowerPoint Presentation</vt:lpstr>
      <vt:lpstr>SDAdata.org</vt:lpstr>
      <vt:lpstr>Recurso destacado</vt:lpstr>
      <vt:lpstr>PowerPoint Presentation</vt:lpstr>
      <vt:lpstr>PowerPoint Presentation</vt:lpstr>
      <vt:lpstr>PowerPoint Presentation</vt:lpstr>
      <vt:lpstr>PowerPoint Presentation</vt:lpstr>
      <vt:lpstr>THINK: Piense antes de publicar.</vt:lpstr>
      <vt:lpstr>SDAdata.org</vt:lpstr>
      <vt:lpstr>PowerPoint Presentation</vt:lpstr>
      <vt:lpstr>PowerPoint Presentation</vt:lpstr>
      <vt:lpstr>PowerPoint Presentation</vt:lpstr>
      <vt:lpstr>PowerPoint Presentation</vt:lpstr>
      <vt:lpstr>Cuente historias.</vt:lpstr>
      <vt:lpstr>SDAdata.org</vt:lpstr>
      <vt:lpstr>PowerPoint Presentation</vt:lpstr>
      <vt:lpstr>SDAdata.org</vt:lpstr>
      <vt:lpstr>PowerPoint Presentation</vt:lpstr>
      <vt:lpstr>PowerPoint Presentation</vt:lpstr>
      <vt:lpstr>SDAdata.org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SDAdata.org</vt:lpstr>
      <vt:lpstr>SDAdata.org</vt:lpstr>
      <vt:lpstr>PowerPoint Presentation</vt:lpstr>
      <vt:lpstr>PowerPoint Presentation</vt:lpstr>
      <vt:lpstr>PowerPoint Presentation</vt:lpstr>
      <vt:lpstr>SDAdata.org</vt:lpstr>
      <vt:lpstr>PowerPoint Presentation</vt:lpstr>
      <vt:lpstr>SDAdata.org</vt:lpstr>
      <vt:lpstr>SDAdata.org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Jean Domm</dc:creator>
  <cp:lastModifiedBy>Jamie Jean Domm</cp:lastModifiedBy>
  <cp:revision>154</cp:revision>
  <dcterms:created xsi:type="dcterms:W3CDTF">2018-02-28T21:28:23Z</dcterms:created>
  <dcterms:modified xsi:type="dcterms:W3CDTF">2018-07-18T08:28:26Z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2017-10-10T00:00:00Z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2017-10-11T00:00:00Z</vt:filetime>
  </property>
</Properties>
</file>