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DIN Condensed"/>
        <a:ea typeface="DIN Condensed"/>
        <a:cs typeface="DIN Condensed"/>
        <a:sym typeface="DIN Condensed"/>
      </a:defRPr>
    </a:lvl1pPr>
    <a:lvl2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DIN Condensed"/>
        <a:ea typeface="DIN Condensed"/>
        <a:cs typeface="DIN Condensed"/>
        <a:sym typeface="DIN Condensed"/>
      </a:defRPr>
    </a:lvl2pPr>
    <a:lvl3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DIN Condensed"/>
        <a:ea typeface="DIN Condensed"/>
        <a:cs typeface="DIN Condensed"/>
        <a:sym typeface="DIN Condensed"/>
      </a:defRPr>
    </a:lvl3pPr>
    <a:lvl4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DIN Condensed"/>
        <a:ea typeface="DIN Condensed"/>
        <a:cs typeface="DIN Condensed"/>
        <a:sym typeface="DIN Condensed"/>
      </a:defRPr>
    </a:lvl4pPr>
    <a:lvl5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DIN Condensed"/>
        <a:ea typeface="DIN Condensed"/>
        <a:cs typeface="DIN Condensed"/>
        <a:sym typeface="DIN Condensed"/>
      </a:defRPr>
    </a:lvl5pPr>
    <a:lvl6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DIN Condensed"/>
        <a:ea typeface="DIN Condensed"/>
        <a:cs typeface="DIN Condensed"/>
        <a:sym typeface="DIN Condensed"/>
      </a:defRPr>
    </a:lvl6pPr>
    <a:lvl7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DIN Condensed"/>
        <a:ea typeface="DIN Condensed"/>
        <a:cs typeface="DIN Condensed"/>
        <a:sym typeface="DIN Condensed"/>
      </a:defRPr>
    </a:lvl7pPr>
    <a:lvl8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DIN Condensed"/>
        <a:ea typeface="DIN Condensed"/>
        <a:cs typeface="DIN Condensed"/>
        <a:sym typeface="DIN Condensed"/>
      </a:defRPr>
    </a:lvl8pPr>
    <a:lvl9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DIN Condensed"/>
        <a:ea typeface="DIN Condensed"/>
        <a:cs typeface="DIN Condensed"/>
        <a:sym typeface="DIN Condensed"/>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CCE0F1"/>
          </a:solidFill>
        </a:fill>
      </a:tcStyle>
    </a:wholeTbl>
    <a:band2H>
      <a:tcTxStyle/>
      <a:tcStyle>
        <a:tcBdr/>
        <a:fill>
          <a:solidFill>
            <a:srgbClr val="E7F0F8"/>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firstRow>
  </a:tblStyle>
  <a:tblStyle styleId="{C7B018BB-80A7-4F77-B60F-C8B233D01FF8}" styleName="">
    <a:tblBg/>
    <a:wholeTbl>
      <a:tcTxStyle b="off"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D9E8D1"/>
          </a:solidFill>
        </a:fill>
      </a:tcStyle>
    </a:wholeTbl>
    <a:band2H>
      <a:tcTxStyle/>
      <a:tcStyle>
        <a:tcBdr/>
        <a:fill>
          <a:solidFill>
            <a:srgbClr val="EDF4E9"/>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firstRow>
  </a:tblStyle>
  <a:tblStyle styleId="{EEE7283C-3CF3-47DC-8721-378D4A62B228}" styleName="">
    <a:tblBg/>
    <a:wholeTbl>
      <a:tcTxStyle b="off"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EACBD1"/>
          </a:solidFill>
        </a:fill>
      </a:tcStyle>
    </a:wholeTbl>
    <a:band2H>
      <a:tcTxStyle/>
      <a:tcStyle>
        <a:tcBdr/>
        <a:fill>
          <a:solidFill>
            <a:srgbClr val="F5E7E9"/>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firstRow>
  </a:tblStyle>
  <a:tblStyle styleId="{CF821DB8-F4EB-4A41-A1BA-3FCAFE7338EE}" styleName="">
    <a:tblBg/>
    <a:wholeTbl>
      <a:tcTxStyle b="off" i="off">
        <a:font>
          <a:latin typeface="DIN Condensed"/>
          <a:ea typeface="DIN Condensed"/>
          <a:cs typeface="DIN Condensed"/>
        </a:font>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838787"/>
          </a:solidFill>
        </a:fill>
      </a:tcStyle>
    </a:band2H>
    <a:firstCol>
      <a:tcTxStyle b="on" i="off">
        <a:font>
          <a:latin typeface="DIN Condensed"/>
          <a:ea typeface="DIN Condensed"/>
          <a:cs typeface="DIN Condensed"/>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DIN Condensed"/>
          <a:ea typeface="DIN Condensed"/>
          <a:cs typeface="DIN Condensed"/>
        </a:font>
        <a:srgbClr val="222222"/>
      </a:tcTxStyle>
      <a:tcStyle>
        <a:tcBdr>
          <a:left>
            <a:ln w="12700" cap="flat">
              <a:noFill/>
              <a:miter lim="400000"/>
            </a:ln>
          </a:left>
          <a:right>
            <a:ln w="12700" cap="flat">
              <a:noFill/>
              <a:miter lim="400000"/>
            </a:ln>
          </a:right>
          <a:top>
            <a:ln w="508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rgbClr val="838787"/>
          </a:solidFill>
        </a:fill>
      </a:tcStyle>
    </a:lastRow>
    <a:firstRow>
      <a:tcTxStyle b="on" i="off">
        <a:font>
          <a:latin typeface="DIN Condensed"/>
          <a:ea typeface="DIN Condensed"/>
          <a:cs typeface="DIN Condensed"/>
        </a:font>
        <a:srgbClr val="838787"/>
      </a:tcTxStyle>
      <a:tcStyle>
        <a:tcBdr>
          <a:left>
            <a:ln w="12700" cap="flat">
              <a:noFill/>
              <a:miter lim="400000"/>
            </a:ln>
          </a:left>
          <a:right>
            <a:ln w="12700" cap="flat">
              <a:noFill/>
              <a:miter lim="400000"/>
            </a:ln>
          </a:right>
          <a:top>
            <a:ln w="254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CBCBCB"/>
          </a:solidFill>
        </a:fill>
      </a:tcStyle>
    </a:wholeTbl>
    <a:band2H>
      <a:tcTxStyle/>
      <a:tcStyle>
        <a:tcBdr/>
        <a:fill>
          <a:solidFill>
            <a:srgbClr val="E7E7E7"/>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firstRow>
  </a:tblStyle>
  <a:tblStyle styleId="{2708684C-4D16-4618-839F-0558EEFCDFE6}" styleName="">
    <a:tblBg/>
    <a:wholeTbl>
      <a:tcTxStyle b="off"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838787">
              <a:alpha val="20000"/>
            </a:srgbClr>
          </a:solidFill>
        </a:fill>
      </a:tcStyle>
    </a:wholeTbl>
    <a:band2H>
      <a:tcTxStyle/>
      <a:tcStyle>
        <a:tcBdr/>
        <a:fill>
          <a:solidFill>
            <a:srgbClr val="FFFFFF"/>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838787">
              <a:alpha val="20000"/>
            </a:srgbClr>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508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no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254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13" autoAdjust="0"/>
  </p:normalViewPr>
  <p:slideViewPr>
    <p:cSldViewPr snapToGrid="0" snapToObjects="1">
      <p:cViewPr varScale="1">
        <p:scale>
          <a:sx n="92" d="100"/>
          <a:sy n="92" d="100"/>
        </p:scale>
        <p:origin x="2664" y="8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2430264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919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amazing</a:t>
            </a:r>
            <a:r>
              <a:rPr lang="en-US" baseline="0" dirty="0"/>
              <a:t> thing about Snap chat geo filters is that you can target this so specific that you can be very pointed in your approach. We learned that we could pay for a very specific area and spend very little, yet be very effective as you an see in the picture!</a:t>
            </a:r>
          </a:p>
          <a:p>
            <a:r>
              <a:rPr lang="en-US" baseline="0" dirty="0"/>
              <a:t>The amazing thing was that we spent $26 dollars for just over a day and we had great impressions with that geo filter! To give you a perspective, most Pathfinders were occupied for the whole morning with the testing, so they did not have their cell phones to snap chat, but it took an afternoon to make use of the filter and use it in their snaps and the people that saw their snaps is comparable to one of the videos for Facebook live!!! </a:t>
            </a:r>
            <a:endParaRPr lang="en-US" dirty="0"/>
          </a:p>
        </p:txBody>
      </p:sp>
    </p:spTree>
    <p:extLst>
      <p:ext uri="{BB962C8B-B14F-4D97-AF65-F5344CB8AC3E}">
        <p14:creationId xmlns:p14="http://schemas.microsoft.com/office/powerpoint/2010/main" val="1400903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seeing this, we are certain that our influence and reach has increased.</a:t>
            </a:r>
            <a:r>
              <a:rPr lang="en-US" baseline="0" dirty="0"/>
              <a:t> We not only reached parents of Pathfinders who wanted to see their children live when they themselves were not present, but we also reached teens in the Snapchat platform that were impacted by a simple geo filter that cost us just over $26 dollars!</a:t>
            </a:r>
          </a:p>
          <a:p>
            <a:endParaRPr lang="en-US" baseline="0" dirty="0"/>
          </a:p>
          <a:p>
            <a:r>
              <a:rPr lang="en-US" baseline="0" dirty="0"/>
              <a:t>There are still ways to reach more people and social media is one tool to do so. We will keep doing it!!!</a:t>
            </a:r>
            <a:endParaRPr lang="en-US" dirty="0"/>
          </a:p>
        </p:txBody>
      </p:sp>
    </p:spTree>
    <p:extLst>
      <p:ext uri="{BB962C8B-B14F-4D97-AF65-F5344CB8AC3E}">
        <p14:creationId xmlns:p14="http://schemas.microsoft.com/office/powerpoint/2010/main" val="167238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Pathfinder</a:t>
            </a:r>
            <a:r>
              <a:rPr lang="en-US" baseline="0" dirty="0"/>
              <a:t> ministry is the biggest, most structured and effective youth ministry in our church! It ministers to young people ages 10-16 years old, thus it</a:t>
            </a:r>
            <a:r>
              <a:rPr lang="fr-FR" baseline="0" dirty="0"/>
              <a:t>’</a:t>
            </a:r>
            <a:r>
              <a:rPr lang="en-US" baseline="0" dirty="0"/>
              <a:t>s a ministry targeting young people in the transitional years of their lives. For over 50 years, Pathfinder ministry has evolved and morphed to better serve and equip our young people. Programs like the Teen Leadership Training program have emerged to help young people follow and lead in our church better. Another program that has grown in the last few years is the Pathfinder Bible Experience program, which is a Bible testing event.</a:t>
            </a:r>
          </a:p>
          <a:p>
            <a:r>
              <a:rPr lang="en-US" baseline="0" dirty="0"/>
              <a:t>Pathfinder Bible Experience is a program that involves a team of up to 6 Pathfinders memorizing and learning about certain books of the Bible. These teams are tested at the area level. If they achieve over 90% correct answers, they move onto the Conference level. There is also a Union level and finally the Division level. This year the Division leader was held on April 21, 22 in the Chicago area.</a:t>
            </a:r>
            <a:endParaRPr lang="en-US" dirty="0"/>
          </a:p>
        </p:txBody>
      </p:sp>
    </p:spTree>
    <p:extLst>
      <p:ext uri="{BB962C8B-B14F-4D97-AF65-F5344CB8AC3E}">
        <p14:creationId xmlns:p14="http://schemas.microsoft.com/office/powerpoint/2010/main" val="140025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15,000 Pathfinders start the path to</a:t>
            </a:r>
            <a:r>
              <a:rPr lang="en-US" baseline="0" dirty="0"/>
              <a:t> Division level at the area level. At the Division level event, we had around 600 Pathfinders. Also, this event brings families and clubs together in support of their PBE teams. There was an estimate of 2,000 people overall at the venue in Moraine Valley Community College, meaning that there were over 1,400 supporters and families!</a:t>
            </a:r>
            <a:endParaRPr lang="en-US" dirty="0"/>
          </a:p>
        </p:txBody>
      </p:sp>
    </p:spTree>
    <p:extLst>
      <p:ext uri="{BB962C8B-B14F-4D97-AF65-F5344CB8AC3E}">
        <p14:creationId xmlns:p14="http://schemas.microsoft.com/office/powerpoint/2010/main" val="49525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South England Conference has united and joined the North American Division Pathfinders by participating</a:t>
            </a:r>
            <a:r>
              <a:rPr lang="en-US" baseline="0" dirty="0"/>
              <a:t> on Pathfinder Bible Experience. This year, 8 teams from England came to the Division level competition.</a:t>
            </a:r>
            <a:endParaRPr lang="en-US" dirty="0"/>
          </a:p>
        </p:txBody>
      </p:sp>
    </p:spTree>
    <p:extLst>
      <p:ext uri="{BB962C8B-B14F-4D97-AF65-F5344CB8AC3E}">
        <p14:creationId xmlns:p14="http://schemas.microsoft.com/office/powerpoint/2010/main" val="587877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all the technology going around, it is imperative that we explore ways of streaming and connecting with Pathfinder parents and people around the Division. Last year was our first attempt to use social media to connect and as you can see in this slide, it went pretty well for being the first time.</a:t>
            </a:r>
          </a:p>
          <a:p>
            <a:r>
              <a:rPr lang="en-US" baseline="0" dirty="0"/>
              <a:t>We used Facebook Live and were successful in reaching a good number of people. We received comments from Philippines, England, Brazil and some from Africa asking us what this event was all about. It was a moment of testimony to a bigger audience that we had at the gym!!</a:t>
            </a:r>
            <a:endParaRPr lang="en-US" dirty="0"/>
          </a:p>
        </p:txBody>
      </p:sp>
    </p:spTree>
    <p:extLst>
      <p:ext uri="{BB962C8B-B14F-4D97-AF65-F5344CB8AC3E}">
        <p14:creationId xmlns:p14="http://schemas.microsoft.com/office/powerpoint/2010/main" val="210241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two segments, you can see that we reached over 32,000</a:t>
            </a:r>
            <a:r>
              <a:rPr lang="en-US" baseline="0" dirty="0"/>
              <a:t> people! But it was not all, we have more videos and interactions with people because of this. Our Pathfinder Facebook page got a boost in likes and follows from this event. And we did this free!!!</a:t>
            </a:r>
          </a:p>
          <a:p>
            <a:r>
              <a:rPr lang="en-US" baseline="0" dirty="0"/>
              <a:t>We definitely see this as a tool for the present and future outreach! </a:t>
            </a:r>
            <a:endParaRPr lang="en-US" dirty="0"/>
          </a:p>
        </p:txBody>
      </p:sp>
    </p:spTree>
    <p:extLst>
      <p:ext uri="{BB962C8B-B14F-4D97-AF65-F5344CB8AC3E}">
        <p14:creationId xmlns:p14="http://schemas.microsoft.com/office/powerpoint/2010/main" val="119474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as you can see from this slide, a year later and we reached 3 times the amount of people than in 2016!! We were more intentional</a:t>
            </a:r>
            <a:r>
              <a:rPr lang="en-US" baseline="0" dirty="0"/>
              <a:t> and engaging in conversations with people around the world. Also, we had a team of social media managers that handled streaming and all that comes with it. They were young people who were former Pathfinders!!! As young adults that they were, they used not only Facebook, but started using Instagram and Snapchat! </a:t>
            </a:r>
          </a:p>
          <a:p>
            <a:endParaRPr lang="en-US" dirty="0"/>
          </a:p>
        </p:txBody>
      </p:sp>
    </p:spTree>
    <p:extLst>
      <p:ext uri="{BB962C8B-B14F-4D97-AF65-F5344CB8AC3E}">
        <p14:creationId xmlns:p14="http://schemas.microsoft.com/office/powerpoint/2010/main" val="377234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picture shows you the amount of activity</a:t>
            </a:r>
            <a:r>
              <a:rPr lang="en-US" baseline="0" dirty="0"/>
              <a:t> we had on one day!! From images, to videos, you can see our reach was huge compared to the year before! This screen picture was taken about a week after the event!</a:t>
            </a:r>
          </a:p>
          <a:p>
            <a:r>
              <a:rPr lang="en-US" baseline="0" dirty="0"/>
              <a:t>We also paid to test out the ad reach on a video and as you can see, the free videos did better than the paid one in itself. We do not know the reason, but we are looking to learn from this so that we can be more effective in using our marketing funds.</a:t>
            </a:r>
            <a:endParaRPr lang="en-US" dirty="0"/>
          </a:p>
        </p:txBody>
      </p:sp>
    </p:spTree>
    <p:extLst>
      <p:ext uri="{BB962C8B-B14F-4D97-AF65-F5344CB8AC3E}">
        <p14:creationId xmlns:p14="http://schemas.microsoft.com/office/powerpoint/2010/main" val="226003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endeavored in using </a:t>
            </a:r>
            <a:r>
              <a:rPr lang="en-US" dirty="0" err="1"/>
              <a:t>Snapchat</a:t>
            </a:r>
            <a:r>
              <a:rPr lang="en-US" dirty="0"/>
              <a:t> for the first time. We do not officially have a </a:t>
            </a:r>
            <a:r>
              <a:rPr lang="en-US" dirty="0" err="1"/>
              <a:t>Snapchat</a:t>
            </a:r>
            <a:r>
              <a:rPr lang="en-US" dirty="0"/>
              <a:t> account at the Division level, but know that most of our</a:t>
            </a:r>
            <a:r>
              <a:rPr lang="en-US" baseline="0" dirty="0"/>
              <a:t> Teenagers have this application in their smartphones. Now, one of the young adults (18 years old) created this geo filter for </a:t>
            </a:r>
            <a:r>
              <a:rPr lang="en-US" baseline="0" dirty="0" err="1"/>
              <a:t>Snapchat</a:t>
            </a:r>
            <a:r>
              <a:rPr lang="en-US" baseline="0" dirty="0"/>
              <a:t>. Using our brand logo and the city skyline from Chicago, he made sure that it was relevant and fun to use</a:t>
            </a:r>
            <a:endParaRPr lang="en-US" dirty="0"/>
          </a:p>
        </p:txBody>
      </p:sp>
    </p:spTree>
    <p:extLst>
      <p:ext uri="{BB962C8B-B14F-4D97-AF65-F5344CB8AC3E}">
        <p14:creationId xmlns:p14="http://schemas.microsoft.com/office/powerpoint/2010/main" val="206655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r>
              <a:t>Title Text</a:t>
            </a:r>
          </a:p>
        </p:txBody>
      </p:sp>
      <p:sp>
        <p:nvSpPr>
          <p:cNvPr id="13" name="Shape 13"/>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04" name="Shape 104"/>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105" name="Shape 105"/>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4" indent="-313764" defTabSz="457200">
              <a:spcBef>
                <a:spcPts val="0"/>
              </a:spcBef>
              <a:buSzPct val="104999"/>
              <a:buChar char="‣"/>
              <a:defRPr sz="2400" spc="120">
                <a:solidFill>
                  <a:srgbClr val="838787"/>
                </a:solidFill>
              </a:defRPr>
            </a:lvl2pPr>
            <a:lvl3pPr marL="1202764" indent="-313764" defTabSz="457200">
              <a:spcBef>
                <a:spcPts val="0"/>
              </a:spcBef>
              <a:buSzPct val="104999"/>
              <a:buChar char="‣"/>
              <a:defRPr sz="2400" spc="120">
                <a:solidFill>
                  <a:srgbClr val="838787"/>
                </a:solidFill>
              </a:defRPr>
            </a:lvl3pPr>
            <a:lvl4pPr marL="1647264" indent="-313764" defTabSz="457200">
              <a:spcBef>
                <a:spcPts val="0"/>
              </a:spcBef>
              <a:buSzPct val="104999"/>
              <a:buChar char="‣"/>
              <a:defRPr sz="2400" spc="120">
                <a:solidFill>
                  <a:srgbClr val="838787"/>
                </a:solidFill>
              </a:defRPr>
            </a:lvl4pPr>
            <a:lvl5pPr marL="2091764" indent="-313764"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body" idx="13"/>
          </p:nvPr>
        </p:nvSpPr>
        <p:spPr>
          <a:xfrm>
            <a:off x="406400" y="2743200"/>
            <a:ext cx="12192000" cy="6108700"/>
          </a:xfrm>
          <a:prstGeom prst="rect">
            <a:avLst/>
          </a:prstGeom>
        </p:spPr>
        <p:txBody>
          <a:bodyPr anchor="t"/>
          <a:lstStyle/>
          <a:p>
            <a:pPr marL="444500" indent="-444500">
              <a:lnSpc>
                <a:spcPct val="100000"/>
              </a:lnSpc>
              <a:spcBef>
                <a:spcPts val="2800"/>
              </a:spcBef>
              <a:buClr>
                <a:schemeClr val="accent1"/>
              </a:buClr>
              <a:buSzPct val="104999"/>
              <a:buFont typeface="Avenir Next"/>
              <a:buChar char="▸"/>
              <a:defRPr sz="3400" cap="none">
                <a:solidFill>
                  <a:srgbClr val="838787"/>
                </a:solidFill>
                <a:latin typeface="Avenir Next Medium"/>
                <a:ea typeface="Avenir Next Medium"/>
                <a:cs typeface="Avenir Next Medium"/>
                <a:sym typeface="Avenir Next Medium"/>
              </a:defRPr>
            </a:pPr>
            <a:endParaRPr/>
          </a:p>
        </p:txBody>
      </p:sp>
      <p:sp>
        <p:nvSpPr>
          <p:cNvPr id="107" name="Shape 107"/>
          <p:cNvSpPr>
            <a:spLocks noGrp="1"/>
          </p:cNvSpPr>
          <p:nvPr>
            <p:ph type="sldNum" sz="quarter" idx="2"/>
          </p:nvPr>
        </p:nvSpPr>
        <p:spPr>
          <a:xfrm>
            <a:off x="12186622" y="431800"/>
            <a:ext cx="406897"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14" name="Shape 114"/>
          <p:cNvSpPr>
            <a:spLocks noGrp="1"/>
          </p:cNvSpPr>
          <p:nvPr>
            <p:ph type="pic" sz="half" idx="13"/>
          </p:nvPr>
        </p:nvSpPr>
        <p:spPr>
          <a:xfrm>
            <a:off x="6503154" y="0"/>
            <a:ext cx="6502401" cy="4864100"/>
          </a:xfrm>
          <a:prstGeom prst="rect">
            <a:avLst/>
          </a:prstGeom>
        </p:spPr>
        <p:txBody>
          <a:bodyPr lIns="91439" tIns="45719" rIns="91439" bIns="45719" anchor="t">
            <a:noAutofit/>
          </a:bodyPr>
          <a:lstStyle/>
          <a:p>
            <a:endParaRPr/>
          </a:p>
        </p:txBody>
      </p:sp>
      <p:sp>
        <p:nvSpPr>
          <p:cNvPr id="115" name="Shape 115"/>
          <p:cNvSpPr>
            <a:spLocks noGrp="1"/>
          </p:cNvSpPr>
          <p:nvPr>
            <p:ph type="pic" sz="half" idx="14"/>
          </p:nvPr>
        </p:nvSpPr>
        <p:spPr>
          <a:xfrm>
            <a:off x="6502400" y="4902200"/>
            <a:ext cx="6502400" cy="4864100"/>
          </a:xfrm>
          <a:prstGeom prst="rect">
            <a:avLst/>
          </a:prstGeom>
        </p:spPr>
        <p:txBody>
          <a:bodyPr lIns="91439" tIns="45719" rIns="91439" bIns="45719" anchor="t">
            <a:noAutofit/>
          </a:bodyPr>
          <a:lstStyle/>
          <a:p>
            <a:endParaRPr/>
          </a:p>
        </p:txBody>
      </p:sp>
      <p:sp>
        <p:nvSpPr>
          <p:cNvPr id="116" name="Shape 116"/>
          <p:cNvSpPr>
            <a:spLocks noGrp="1"/>
          </p:cNvSpPr>
          <p:nvPr>
            <p:ph type="pic" idx="15"/>
          </p:nvPr>
        </p:nvSpPr>
        <p:spPr>
          <a:xfrm>
            <a:off x="0" y="0"/>
            <a:ext cx="6468534"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xfrm>
            <a:off x="12186622" y="431800"/>
            <a:ext cx="406897"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24" name="Shape 124"/>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125" name="Shape 125"/>
          <p:cNvSpPr/>
          <p:nvPr/>
        </p:nvSpPr>
        <p:spPr>
          <a:xfrm>
            <a:off x="469900" y="2362200"/>
            <a:ext cx="12065001"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defRPr>
            </a:pPr>
            <a:endParaRPr/>
          </a:p>
        </p:txBody>
      </p:sp>
      <p:sp>
        <p:nvSpPr>
          <p:cNvPr id="126" name="Shape 126"/>
          <p:cNvSpPr>
            <a:spLocks noGrp="1"/>
          </p:cNvSpPr>
          <p:nvPr>
            <p:ph type="body" sz="quarter" idx="1"/>
          </p:nvPr>
        </p:nvSpPr>
        <p:spPr>
          <a:xfrm>
            <a:off x="889000" y="2908300"/>
            <a:ext cx="11226800" cy="1297945"/>
          </a:xfrm>
          <a:prstGeom prst="rect">
            <a:avLst/>
          </a:prstGeom>
        </p:spPr>
        <p:txBody>
          <a:bodyPr anchor="t"/>
          <a:lstStyle>
            <a:lvl1pPr>
              <a:spcBef>
                <a:spcPts val="0"/>
              </a:spcBef>
              <a:defRPr sz="9400">
                <a:solidFill>
                  <a:srgbClr val="FFFFFF"/>
                </a:solidFill>
                <a:latin typeface="DIN Condensed"/>
                <a:ea typeface="DIN Condensed"/>
                <a:cs typeface="DIN Condensed"/>
                <a:sym typeface="DIN Condensed"/>
              </a:defRPr>
            </a:lvl1pPr>
            <a:lvl2pPr marL="1673411" indent="-1228911">
              <a:spcBef>
                <a:spcPts val="0"/>
              </a:spcBef>
              <a:buSzPct val="104999"/>
              <a:buChar char="‣"/>
              <a:defRPr sz="9400">
                <a:solidFill>
                  <a:srgbClr val="FFFFFF"/>
                </a:solidFill>
                <a:latin typeface="DIN Condensed"/>
                <a:ea typeface="DIN Condensed"/>
                <a:cs typeface="DIN Condensed"/>
                <a:sym typeface="DIN Condensed"/>
              </a:defRPr>
            </a:lvl2pPr>
            <a:lvl3pPr marL="2117911" indent="-1228911">
              <a:spcBef>
                <a:spcPts val="0"/>
              </a:spcBef>
              <a:buSzPct val="104999"/>
              <a:buChar char="‣"/>
              <a:defRPr sz="9400">
                <a:solidFill>
                  <a:srgbClr val="FFFFFF"/>
                </a:solidFill>
                <a:latin typeface="DIN Condensed"/>
                <a:ea typeface="DIN Condensed"/>
                <a:cs typeface="DIN Condensed"/>
                <a:sym typeface="DIN Condensed"/>
              </a:defRPr>
            </a:lvl3pPr>
            <a:lvl4pPr marL="2562411" indent="-1228911">
              <a:spcBef>
                <a:spcPts val="0"/>
              </a:spcBef>
              <a:buSzPct val="104999"/>
              <a:buChar char="‣"/>
              <a:defRPr sz="9400">
                <a:solidFill>
                  <a:srgbClr val="FFFFFF"/>
                </a:solidFill>
                <a:latin typeface="DIN Condensed"/>
                <a:ea typeface="DIN Condensed"/>
                <a:cs typeface="DIN Condensed"/>
                <a:sym typeface="DIN Condensed"/>
              </a:defRPr>
            </a:lvl4pPr>
            <a:lvl5pPr marL="3006911" indent="-1228911">
              <a:spcBef>
                <a:spcPts val="0"/>
              </a:spcBef>
              <a:buSzPct val="104999"/>
              <a:buChar char="‣"/>
              <a:defRPr sz="9400">
                <a:solidFill>
                  <a:srgbClr val="FFFFFF"/>
                </a:solidFill>
                <a:latin typeface="DIN Condensed"/>
                <a:ea typeface="DIN Condensed"/>
                <a:cs typeface="DIN Condensed"/>
                <a:sym typeface="DIN Condensed"/>
              </a:defRPr>
            </a:lvl5pPr>
          </a:lstStyle>
          <a:p>
            <a:r>
              <a:t>Body Level One</a:t>
            </a:r>
          </a:p>
          <a:p>
            <a:pPr lvl="1"/>
            <a:r>
              <a:t>Body Level Two</a:t>
            </a:r>
          </a:p>
          <a:p>
            <a:pPr lvl="2"/>
            <a:r>
              <a:t>Body Level Three</a:t>
            </a:r>
          </a:p>
          <a:p>
            <a:pPr lvl="3"/>
            <a:r>
              <a:t>Body Level Four</a:t>
            </a:r>
          </a:p>
          <a:p>
            <a:pPr lvl="4"/>
            <a:r>
              <a:t>Body Level Five</a:t>
            </a:r>
          </a:p>
        </p:txBody>
      </p:sp>
      <p:sp>
        <p:nvSpPr>
          <p:cNvPr id="127" name="Shape 127"/>
          <p:cNvSpPr>
            <a:spLocks noGrp="1"/>
          </p:cNvSpPr>
          <p:nvPr>
            <p:ph type="body" sz="quarter" idx="13"/>
          </p:nvPr>
        </p:nvSpPr>
        <p:spPr>
          <a:xfrm>
            <a:off x="406400" y="7789333"/>
            <a:ext cx="12192000" cy="863605"/>
          </a:xfrm>
          <a:prstGeom prst="rect">
            <a:avLst/>
          </a:prstGeom>
        </p:spPr>
        <p:txBody>
          <a:bodyPr anchor="t"/>
          <a:lstStyle/>
          <a:p>
            <a:pPr algn="r" defTabSz="578358">
              <a:spcBef>
                <a:spcPts val="0"/>
              </a:spcBef>
              <a:defRPr sz="5940" cap="none">
                <a:solidFill>
                  <a:srgbClr val="838787"/>
                </a:solidFill>
                <a:latin typeface="DIN Condensed"/>
                <a:ea typeface="DIN Condensed"/>
                <a:cs typeface="DIN Condensed"/>
                <a:sym typeface="DIN Condensed"/>
              </a:defRPr>
            </a:pPr>
            <a:endParaRPr/>
          </a:p>
        </p:txBody>
      </p:sp>
      <p:sp>
        <p:nvSpPr>
          <p:cNvPr id="128" name="Shape 128"/>
          <p:cNvSpPr>
            <a:spLocks noGrp="1"/>
          </p:cNvSpPr>
          <p:nvPr>
            <p:ph type="body" sz="quarter" idx="14"/>
          </p:nvPr>
        </p:nvSpPr>
        <p:spPr>
          <a:xfrm>
            <a:off x="406400" y="457200"/>
            <a:ext cx="11176000" cy="457200"/>
          </a:xfrm>
          <a:prstGeom prst="rect">
            <a:avLst/>
          </a:prstGeom>
        </p:spPr>
        <p:txBody>
          <a:bodyPr/>
          <a:lstStyle/>
          <a:p>
            <a:pPr defTabSz="457200">
              <a:spcBef>
                <a:spcPts val="0"/>
              </a:spcBef>
              <a:defRPr sz="2400" spc="100">
                <a:solidFill>
                  <a:srgbClr val="838787"/>
                </a:solidFill>
              </a:defRPr>
            </a:pPr>
            <a:endParaRPr/>
          </a:p>
        </p:txBody>
      </p:sp>
      <p:sp>
        <p:nvSpPr>
          <p:cNvPr id="129" name="Shape 129"/>
          <p:cNvSpPr>
            <a:spLocks noGrp="1"/>
          </p:cNvSpPr>
          <p:nvPr>
            <p:ph type="sldNum" sz="quarter" idx="2"/>
          </p:nvPr>
        </p:nvSpPr>
        <p:spPr>
          <a:xfrm>
            <a:off x="12186622" y="431800"/>
            <a:ext cx="406897"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6" name="Shape 136"/>
          <p:cNvSpPr>
            <a:spLocks noGrp="1"/>
          </p:cNvSpPr>
          <p:nvPr>
            <p:ph type="body" sz="quarter" idx="1"/>
          </p:nvPr>
        </p:nvSpPr>
        <p:spPr>
          <a:xfrm>
            <a:off x="5892800" y="2641600"/>
            <a:ext cx="6705600" cy="2501900"/>
          </a:xfrm>
          <a:prstGeom prst="rect">
            <a:avLst/>
          </a:prstGeom>
        </p:spPr>
        <p:txBody>
          <a:bodyPr anchor="t"/>
          <a:lstStyle>
            <a:lvl1pPr>
              <a:spcBef>
                <a:spcPts val="0"/>
              </a:spcBef>
              <a:defRPr sz="9400">
                <a:solidFill>
                  <a:srgbClr val="FFFFFF"/>
                </a:solidFill>
                <a:latin typeface="DIN Condensed"/>
                <a:ea typeface="DIN Condensed"/>
                <a:cs typeface="DIN Condensed"/>
                <a:sym typeface="DIN Condensed"/>
              </a:defRPr>
            </a:lvl1pPr>
            <a:lvl2pPr marL="1673411" indent="-1228911">
              <a:spcBef>
                <a:spcPts val="0"/>
              </a:spcBef>
              <a:buSzPct val="104999"/>
              <a:buChar char="‣"/>
              <a:defRPr sz="9400">
                <a:solidFill>
                  <a:srgbClr val="FFFFFF"/>
                </a:solidFill>
                <a:latin typeface="DIN Condensed"/>
                <a:ea typeface="DIN Condensed"/>
                <a:cs typeface="DIN Condensed"/>
                <a:sym typeface="DIN Condensed"/>
              </a:defRPr>
            </a:lvl2pPr>
            <a:lvl3pPr marL="2117911" indent="-1228911">
              <a:spcBef>
                <a:spcPts val="0"/>
              </a:spcBef>
              <a:buSzPct val="104999"/>
              <a:buChar char="‣"/>
              <a:defRPr sz="9400">
                <a:solidFill>
                  <a:srgbClr val="FFFFFF"/>
                </a:solidFill>
                <a:latin typeface="DIN Condensed"/>
                <a:ea typeface="DIN Condensed"/>
                <a:cs typeface="DIN Condensed"/>
                <a:sym typeface="DIN Condensed"/>
              </a:defRPr>
            </a:lvl3pPr>
            <a:lvl4pPr marL="2562411" indent="-1228911">
              <a:spcBef>
                <a:spcPts val="0"/>
              </a:spcBef>
              <a:buSzPct val="104999"/>
              <a:buChar char="‣"/>
              <a:defRPr sz="9400">
                <a:solidFill>
                  <a:srgbClr val="FFFFFF"/>
                </a:solidFill>
                <a:latin typeface="DIN Condensed"/>
                <a:ea typeface="DIN Condensed"/>
                <a:cs typeface="DIN Condensed"/>
                <a:sym typeface="DIN Condensed"/>
              </a:defRPr>
            </a:lvl4pPr>
            <a:lvl5pPr marL="3006911" indent="-1228911">
              <a:spcBef>
                <a:spcPts val="0"/>
              </a:spcBef>
              <a:buSzPct val="104999"/>
              <a:buChar char="‣"/>
              <a:defRPr sz="9400">
                <a:solidFill>
                  <a:srgbClr val="FFFFFF"/>
                </a:solidFill>
                <a:latin typeface="DIN Condensed"/>
                <a:ea typeface="DIN Condensed"/>
                <a:cs typeface="DIN Condensed"/>
                <a:sym typeface="DIN Condensed"/>
              </a:defRPr>
            </a:lvl5p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pic" idx="13"/>
          </p:nvPr>
        </p:nvSpPr>
        <p:spPr>
          <a:xfrm>
            <a:off x="0" y="0"/>
            <a:ext cx="5486400" cy="9753600"/>
          </a:xfrm>
          <a:prstGeom prst="rect">
            <a:avLst/>
          </a:prstGeom>
        </p:spPr>
        <p:txBody>
          <a:bodyPr lIns="91439" tIns="45719" rIns="91439" bIns="45719" anchor="t">
            <a:noAutofit/>
          </a:bodyPr>
          <a:lstStyle/>
          <a:p>
            <a:endParaRPr/>
          </a:p>
        </p:txBody>
      </p:sp>
      <p:sp>
        <p:nvSpPr>
          <p:cNvPr id="138" name="Shape 138"/>
          <p:cNvSpPr>
            <a:spLocks noGrp="1"/>
          </p:cNvSpPr>
          <p:nvPr>
            <p:ph type="body" sz="quarter" idx="14"/>
          </p:nvPr>
        </p:nvSpPr>
        <p:spPr>
          <a:xfrm>
            <a:off x="5892800" y="7789333"/>
            <a:ext cx="6705600" cy="863605"/>
          </a:xfrm>
          <a:prstGeom prst="rect">
            <a:avLst/>
          </a:prstGeom>
        </p:spPr>
        <p:txBody>
          <a:bodyPr anchor="ctr"/>
          <a:lstStyle/>
          <a:p>
            <a:pPr defTabSz="452627">
              <a:lnSpc>
                <a:spcPct val="100000"/>
              </a:lnSpc>
              <a:spcBef>
                <a:spcPts val="0"/>
              </a:spcBef>
              <a:defRPr sz="5940" cap="none">
                <a:solidFill>
                  <a:srgbClr val="232323"/>
                </a:solidFill>
                <a:latin typeface="DIN Condensed"/>
                <a:ea typeface="DIN Condensed"/>
                <a:cs typeface="DIN Condensed"/>
                <a:sym typeface="DIN Condensed"/>
              </a:defRPr>
            </a:pPr>
            <a:endParaRPr/>
          </a:p>
        </p:txBody>
      </p:sp>
      <p:sp>
        <p:nvSpPr>
          <p:cNvPr id="139" name="Shape 139"/>
          <p:cNvSpPr>
            <a:spLocks noGrp="1"/>
          </p:cNvSpPr>
          <p:nvPr>
            <p:ph type="sldNum" sz="quarter" idx="2"/>
          </p:nvPr>
        </p:nvSpPr>
        <p:spPr>
          <a:xfrm>
            <a:off x="12186622" y="431800"/>
            <a:ext cx="406897"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46" name="Shape 14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47" name="Shape 147"/>
          <p:cNvSpPr>
            <a:spLocks noGrp="1"/>
          </p:cNvSpPr>
          <p:nvPr>
            <p:ph type="sldNum" sz="quarter" idx="2"/>
          </p:nvPr>
        </p:nvSpPr>
        <p:spPr>
          <a:xfrm>
            <a:off x="12186622" y="431800"/>
            <a:ext cx="406897"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54" name="Shape 154"/>
          <p:cNvSpPr>
            <a:spLocks noGrp="1"/>
          </p:cNvSpPr>
          <p:nvPr>
            <p:ph type="sldNum" sz="quarter" idx="2"/>
          </p:nvPr>
        </p:nvSpPr>
        <p:spPr>
          <a:xfrm>
            <a:off x="12186622" y="431800"/>
            <a:ext cx="406897"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Alt">
    <p:bg>
      <p:bgPr>
        <a:solidFill>
          <a:srgbClr val="FFFFFF"/>
        </a:solidFill>
        <a:effectLst/>
      </p:bgPr>
    </p:bg>
    <p:spTree>
      <p:nvGrpSpPr>
        <p:cNvPr id="1" name=""/>
        <p:cNvGrpSpPr/>
        <p:nvPr/>
      </p:nvGrpSpPr>
      <p:grpSpPr>
        <a:xfrm>
          <a:off x="0" y="0"/>
          <a:ext cx="0" cy="0"/>
          <a:chOff x="0" y="0"/>
          <a:chExt cx="0" cy="0"/>
        </a:xfrm>
      </p:grpSpPr>
      <p:sp>
        <p:nvSpPr>
          <p:cNvPr id="161" name="Shape 161"/>
          <p:cNvSpPr>
            <a:spLocks noGrp="1"/>
          </p:cNvSpPr>
          <p:nvPr>
            <p:ph type="sldNum" sz="quarter" idx="2"/>
          </p:nvPr>
        </p:nvSpPr>
        <p:spPr>
          <a:xfrm>
            <a:off x="12186622" y="431800"/>
            <a:ext cx="406897"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22" name="Shape 22"/>
          <p:cNvSpPr>
            <a:spLocks noGrp="1"/>
          </p:cNvSpPr>
          <p:nvPr>
            <p:ph type="body" sz="quarter" idx="1"/>
          </p:nvPr>
        </p:nvSpPr>
        <p:spPr>
          <a:xfrm>
            <a:off x="406400" y="6140894"/>
            <a:ext cx="12192000" cy="264"/>
          </a:xfrm>
          <a:prstGeom prst="rect">
            <a:avLst/>
          </a:prstGeom>
          <a:ln w="38100">
            <a:solidFill>
              <a:srgbClr val="A6AAA9"/>
            </a:solidFill>
          </a:ln>
        </p:spPr>
        <p:txBody>
          <a:bodyPr anchor="ctr"/>
          <a:lstStyle>
            <a:lvl1pPr marL="444500" indent="-444500">
              <a:lnSpc>
                <a:spcPct val="100000"/>
              </a:lnSpc>
              <a:spcBef>
                <a:spcPts val="2800"/>
              </a:spcBef>
              <a:buClr>
                <a:srgbClr val="39A3D5"/>
              </a:buClr>
              <a:buSzPct val="104999"/>
              <a:buFont typeface="Avenir Next"/>
              <a:buChar char="‣"/>
              <a:defRPr sz="3400" cap="none">
                <a:solidFill>
                  <a:srgbClr val="838787"/>
                </a:solidFill>
                <a:latin typeface="Avenir Next Medium"/>
                <a:ea typeface="Avenir Next Medium"/>
                <a:cs typeface="Avenir Next Medium"/>
                <a:sym typeface="Avenir Next Medium"/>
              </a:defRPr>
            </a:lvl1pPr>
            <a:lvl2pPr marL="889000" indent="-444500">
              <a:lnSpc>
                <a:spcPct val="100000"/>
              </a:lnSpc>
              <a:spcBef>
                <a:spcPts val="2800"/>
              </a:spcBef>
              <a:buClr>
                <a:srgbClr val="39A3D5"/>
              </a:buClr>
              <a:buSzPct val="104999"/>
              <a:buFont typeface="Avenir Next"/>
              <a:buChar char="‣"/>
              <a:defRPr sz="3400" cap="none">
                <a:solidFill>
                  <a:srgbClr val="838787"/>
                </a:solidFill>
                <a:latin typeface="Avenir Next Medium"/>
                <a:ea typeface="Avenir Next Medium"/>
                <a:cs typeface="Avenir Next Medium"/>
                <a:sym typeface="Avenir Next Medium"/>
              </a:defRPr>
            </a:lvl2pPr>
            <a:lvl3pPr marL="1333500" indent="-444500">
              <a:lnSpc>
                <a:spcPct val="100000"/>
              </a:lnSpc>
              <a:spcBef>
                <a:spcPts val="2800"/>
              </a:spcBef>
              <a:buClr>
                <a:srgbClr val="39A3D5"/>
              </a:buClr>
              <a:buSzPct val="104999"/>
              <a:buFont typeface="Avenir Next"/>
              <a:buChar char="‣"/>
              <a:defRPr sz="3400" cap="none">
                <a:solidFill>
                  <a:srgbClr val="838787"/>
                </a:solidFill>
                <a:latin typeface="Avenir Next Medium"/>
                <a:ea typeface="Avenir Next Medium"/>
                <a:cs typeface="Avenir Next Medium"/>
                <a:sym typeface="Avenir Next Medium"/>
              </a:defRPr>
            </a:lvl3pPr>
            <a:lvl4pPr marL="1778000" indent="-444500">
              <a:lnSpc>
                <a:spcPct val="100000"/>
              </a:lnSpc>
              <a:spcBef>
                <a:spcPts val="2800"/>
              </a:spcBef>
              <a:buClr>
                <a:srgbClr val="39A3D5"/>
              </a:buClr>
              <a:buSzPct val="104999"/>
              <a:buFont typeface="Avenir Next"/>
              <a:buChar char="‣"/>
              <a:defRPr sz="3400" cap="none">
                <a:solidFill>
                  <a:srgbClr val="838787"/>
                </a:solidFill>
                <a:latin typeface="Avenir Next Medium"/>
                <a:ea typeface="Avenir Next Medium"/>
                <a:cs typeface="Avenir Next Medium"/>
                <a:sym typeface="Avenir Next Medium"/>
              </a:defRPr>
            </a:lvl4pPr>
            <a:lvl5pPr marL="2222500" indent="-444500">
              <a:lnSpc>
                <a:spcPct val="100000"/>
              </a:lnSpc>
              <a:spcBef>
                <a:spcPts val="2800"/>
              </a:spcBef>
              <a:buClr>
                <a:srgbClr val="39A3D5"/>
              </a:buClr>
              <a:buSzPct val="104999"/>
              <a:buFont typeface="Avenir Next"/>
              <a:buChar char="‣"/>
              <a:defRPr sz="3400" cap="none">
                <a:solidFill>
                  <a:srgbClr val="838787"/>
                </a:solidFill>
                <a:latin typeface="Avenir Next Medium"/>
                <a:ea typeface="Avenir Next Medium"/>
                <a:cs typeface="Avenir Next Medium"/>
                <a:sym typeface="Avenir Next Medium"/>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sz="quarter" idx="14"/>
          </p:nvPr>
        </p:nvSpPr>
        <p:spPr>
          <a:prstGeom prst="rect">
            <a:avLst/>
          </a:prstGeom>
        </p:spPr>
        <p:txBody>
          <a:bodyPr/>
          <a:lstStyle/>
          <a:p>
            <a:endParaRP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Alt">
    <p:bg>
      <p:bgPr>
        <a:solidFill>
          <a:srgbClr val="FFFFFF"/>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r>
              <a:t>Title Text</a:t>
            </a:r>
          </a:p>
        </p:txBody>
      </p:sp>
      <p:sp>
        <p:nvSpPr>
          <p:cNvPr id="33" name="Shape 33"/>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xfrm>
            <a:off x="12161860" y="419100"/>
            <a:ext cx="406897"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Shape 41"/>
          <p:cNvSpPr>
            <a:spLocks noGrp="1"/>
          </p:cNvSpPr>
          <p:nvPr>
            <p:ph type="title"/>
          </p:nvPr>
        </p:nvSpPr>
        <p:spPr>
          <a:xfrm>
            <a:off x="406400" y="4038600"/>
            <a:ext cx="12192000" cy="4521200"/>
          </a:xfrm>
          <a:prstGeom prst="rect">
            <a:avLst/>
          </a:prstGeom>
        </p:spPr>
        <p:txBody>
          <a:bodyPr/>
          <a:lstStyle/>
          <a:p>
            <a:r>
              <a:t>Title Text</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Shape 49"/>
          <p:cNvSpPr/>
          <p:nvPr/>
        </p:nvSpPr>
        <p:spPr>
          <a:xfrm flipV="1">
            <a:off x="5892800" y="6141011"/>
            <a:ext cx="6705600" cy="146"/>
          </a:xfrm>
          <a:prstGeom prst="line">
            <a:avLst/>
          </a:prstGeom>
          <a:ln w="38100">
            <a:solidFill>
              <a:srgbClr val="A6AAA9"/>
            </a:solidFill>
            <a:miter lim="400000"/>
          </a:ln>
        </p:spPr>
        <p:txBody>
          <a:bodyPr lIns="45718" tIns="45718" rIns="45718" bIns="45718"/>
          <a:lstStyle/>
          <a:p>
            <a:pPr>
              <a:defRPr>
                <a:solidFill>
                  <a:srgbClr val="838787"/>
                </a:solidFill>
              </a:defRPr>
            </a:pPr>
            <a:endParaRPr/>
          </a:p>
        </p:txBody>
      </p:sp>
      <p:sp>
        <p:nvSpPr>
          <p:cNvPr id="50" name="Shape 50"/>
          <p:cNvSpPr>
            <a:spLocks noGrp="1"/>
          </p:cNvSpPr>
          <p:nvPr>
            <p:ph type="pic" idx="13"/>
          </p:nvPr>
        </p:nvSpPr>
        <p:spPr>
          <a:xfrm>
            <a:off x="0" y="0"/>
            <a:ext cx="5486400" cy="9753600"/>
          </a:xfrm>
          <a:prstGeom prst="rect">
            <a:avLst/>
          </a:prstGeom>
        </p:spPr>
        <p:txBody>
          <a:bodyPr lIns="91439" tIns="45719" rIns="91439" bIns="45719" anchor="t">
            <a:noAutofit/>
          </a:bodyPr>
          <a:lstStyle/>
          <a:p>
            <a:endParaRPr/>
          </a:p>
        </p:txBody>
      </p:sp>
      <p:sp>
        <p:nvSpPr>
          <p:cNvPr id="51" name="Shape 51"/>
          <p:cNvSpPr>
            <a:spLocks noGrp="1"/>
          </p:cNvSpPr>
          <p:nvPr>
            <p:ph type="title"/>
          </p:nvPr>
        </p:nvSpPr>
        <p:spPr>
          <a:xfrm>
            <a:off x="5892800" y="6426200"/>
            <a:ext cx="6705600" cy="2705100"/>
          </a:xfrm>
          <a:prstGeom prst="rect">
            <a:avLst/>
          </a:prstGeom>
        </p:spPr>
        <p:txBody>
          <a:bodyPr/>
          <a:lstStyle/>
          <a:p>
            <a:r>
              <a:t>Title Text</a:t>
            </a:r>
          </a:p>
        </p:txBody>
      </p:sp>
      <p:sp>
        <p:nvSpPr>
          <p:cNvPr id="52" name="Shape 52"/>
          <p:cNvSpPr>
            <a:spLocks noGrp="1"/>
          </p:cNvSpPr>
          <p:nvPr>
            <p:ph type="body" sz="quarter" idx="1"/>
          </p:nvPr>
        </p:nvSpPr>
        <p:spPr>
          <a:xfrm>
            <a:off x="5892800" y="4267200"/>
            <a:ext cx="6705600" cy="18034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 Top">
    <p:bg>
      <p:bgPr>
        <a:solidFill>
          <a:srgbClr val="FFFFFF"/>
        </a:solidFill>
        <a:effectLst/>
      </p:bgPr>
    </p:bg>
    <p:spTree>
      <p:nvGrpSpPr>
        <p:cNvPr id="1" name=""/>
        <p:cNvGrpSpPr/>
        <p:nvPr/>
      </p:nvGrpSpPr>
      <p:grpSpPr>
        <a:xfrm>
          <a:off x="0" y="0"/>
          <a:ext cx="0" cy="0"/>
          <a:chOff x="0" y="0"/>
          <a:chExt cx="0" cy="0"/>
        </a:xfrm>
      </p:grpSpPr>
      <p:sp>
        <p:nvSpPr>
          <p:cNvPr id="60" name="Shape 60"/>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61" name="Shape 61"/>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4" indent="-313764" defTabSz="457200">
              <a:spcBef>
                <a:spcPts val="0"/>
              </a:spcBef>
              <a:buSzPct val="104999"/>
              <a:buChar char="‣"/>
              <a:defRPr sz="2400" spc="120">
                <a:solidFill>
                  <a:srgbClr val="838787"/>
                </a:solidFill>
              </a:defRPr>
            </a:lvl2pPr>
            <a:lvl3pPr marL="1202764" indent="-313764" defTabSz="457200">
              <a:spcBef>
                <a:spcPts val="0"/>
              </a:spcBef>
              <a:buSzPct val="104999"/>
              <a:buChar char="‣"/>
              <a:defRPr sz="2400" spc="120">
                <a:solidFill>
                  <a:srgbClr val="838787"/>
                </a:solidFill>
              </a:defRPr>
            </a:lvl3pPr>
            <a:lvl4pPr marL="1647264" indent="-313764" defTabSz="457200">
              <a:spcBef>
                <a:spcPts val="0"/>
              </a:spcBef>
              <a:buSzPct val="104999"/>
              <a:buChar char="‣"/>
              <a:defRPr sz="2400" spc="120">
                <a:solidFill>
                  <a:srgbClr val="838787"/>
                </a:solidFill>
              </a:defRPr>
            </a:lvl4pPr>
            <a:lvl5pPr marL="2091764" indent="-313764"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62" name="Shape 62"/>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63" name="Shape 63"/>
          <p:cNvSpPr>
            <a:spLocks noGrp="1"/>
          </p:cNvSpPr>
          <p:nvPr>
            <p:ph type="sldNum" sz="quarter" idx="2"/>
          </p:nvPr>
        </p:nvSpPr>
        <p:spPr>
          <a:xfrm>
            <a:off x="12186622" y="431800"/>
            <a:ext cx="406897"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70" name="Shape 70"/>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71" name="Shape 71"/>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4" indent="-313764" defTabSz="457200">
              <a:spcBef>
                <a:spcPts val="0"/>
              </a:spcBef>
              <a:buSzPct val="104999"/>
              <a:buChar char="‣"/>
              <a:defRPr sz="2400" spc="120">
                <a:solidFill>
                  <a:srgbClr val="838787"/>
                </a:solidFill>
              </a:defRPr>
            </a:lvl2pPr>
            <a:lvl3pPr marL="1202764" indent="-313764" defTabSz="457200">
              <a:spcBef>
                <a:spcPts val="0"/>
              </a:spcBef>
              <a:buSzPct val="104999"/>
              <a:buChar char="‣"/>
              <a:defRPr sz="2400" spc="120">
                <a:solidFill>
                  <a:srgbClr val="838787"/>
                </a:solidFill>
              </a:defRPr>
            </a:lvl3pPr>
            <a:lvl4pPr marL="1647264" indent="-313764" defTabSz="457200">
              <a:spcBef>
                <a:spcPts val="0"/>
              </a:spcBef>
              <a:buSzPct val="104999"/>
              <a:buChar char="‣"/>
              <a:defRPr sz="2400" spc="120">
                <a:solidFill>
                  <a:srgbClr val="838787"/>
                </a:solidFill>
              </a:defRPr>
            </a:lvl4pPr>
            <a:lvl5pPr marL="2091764" indent="-313764"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73" name="Shape 73"/>
          <p:cNvSpPr>
            <a:spLocks noGrp="1"/>
          </p:cNvSpPr>
          <p:nvPr>
            <p:ph type="body" idx="13"/>
          </p:nvPr>
        </p:nvSpPr>
        <p:spPr>
          <a:xfrm>
            <a:off x="406400" y="2743200"/>
            <a:ext cx="12192000" cy="6108700"/>
          </a:xfrm>
          <a:prstGeom prst="rect">
            <a:avLst/>
          </a:prstGeom>
        </p:spPr>
        <p:txBody>
          <a:bodyPr anchor="t"/>
          <a:lstStyle/>
          <a:p>
            <a:pPr marL="444500" indent="-444500">
              <a:lnSpc>
                <a:spcPct val="100000"/>
              </a:lnSpc>
              <a:spcBef>
                <a:spcPts val="2800"/>
              </a:spcBef>
              <a:buClr>
                <a:schemeClr val="accent1"/>
              </a:buClr>
              <a:buSzPct val="104999"/>
              <a:buFont typeface="Avenir Next"/>
              <a:buChar char="▸"/>
              <a:defRPr sz="3400" cap="none">
                <a:solidFill>
                  <a:srgbClr val="838787"/>
                </a:solidFill>
                <a:latin typeface="Avenir Next Medium"/>
                <a:ea typeface="Avenir Next Medium"/>
                <a:cs typeface="Avenir Next Medium"/>
                <a:sym typeface="Avenir Next Medium"/>
              </a:defRPr>
            </a:pPr>
            <a:endParaRPr/>
          </a:p>
        </p:txBody>
      </p:sp>
      <p:sp>
        <p:nvSpPr>
          <p:cNvPr id="74" name="Shape 74"/>
          <p:cNvSpPr>
            <a:spLocks noGrp="1"/>
          </p:cNvSpPr>
          <p:nvPr>
            <p:ph type="sldNum" sz="quarter" idx="2"/>
          </p:nvPr>
        </p:nvSpPr>
        <p:spPr>
          <a:xfrm>
            <a:off x="12186622" y="431800"/>
            <a:ext cx="406897"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mp; Bullets Alt">
    <p:bg>
      <p:bgPr>
        <a:solidFill>
          <a:srgbClr val="FFFFFF"/>
        </a:solidFill>
        <a:effectLst/>
      </p:bgPr>
    </p:bg>
    <p:spTree>
      <p:nvGrpSpPr>
        <p:cNvPr id="1" name=""/>
        <p:cNvGrpSpPr/>
        <p:nvPr/>
      </p:nvGrpSpPr>
      <p:grpSpPr>
        <a:xfrm>
          <a:off x="0" y="0"/>
          <a:ext cx="0" cy="0"/>
          <a:chOff x="0" y="0"/>
          <a:chExt cx="0" cy="0"/>
        </a:xfrm>
      </p:grpSpPr>
      <p:sp>
        <p:nvSpPr>
          <p:cNvPr id="81" name="Shape 81"/>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82" name="Shape 82"/>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4" indent="-313764" defTabSz="457200">
              <a:spcBef>
                <a:spcPts val="0"/>
              </a:spcBef>
              <a:buSzPct val="104999"/>
              <a:buChar char="‣"/>
              <a:defRPr sz="2400" spc="120">
                <a:solidFill>
                  <a:srgbClr val="838787"/>
                </a:solidFill>
              </a:defRPr>
            </a:lvl2pPr>
            <a:lvl3pPr marL="1202764" indent="-313764" defTabSz="457200">
              <a:spcBef>
                <a:spcPts val="0"/>
              </a:spcBef>
              <a:buSzPct val="104999"/>
              <a:buChar char="‣"/>
              <a:defRPr sz="2400" spc="120">
                <a:solidFill>
                  <a:srgbClr val="838787"/>
                </a:solidFill>
              </a:defRPr>
            </a:lvl3pPr>
            <a:lvl4pPr marL="1647264" indent="-313764" defTabSz="457200">
              <a:spcBef>
                <a:spcPts val="0"/>
              </a:spcBef>
              <a:buSzPct val="104999"/>
              <a:buChar char="‣"/>
              <a:defRPr sz="2400" spc="120">
                <a:solidFill>
                  <a:srgbClr val="838787"/>
                </a:solidFill>
              </a:defRPr>
            </a:lvl4pPr>
            <a:lvl5pPr marL="2091764" indent="-313764"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84" name="Shape 84"/>
          <p:cNvSpPr>
            <a:spLocks noGrp="1"/>
          </p:cNvSpPr>
          <p:nvPr>
            <p:ph type="body" idx="13"/>
          </p:nvPr>
        </p:nvSpPr>
        <p:spPr>
          <a:xfrm>
            <a:off x="406400" y="2743200"/>
            <a:ext cx="12192000" cy="6108700"/>
          </a:xfrm>
          <a:prstGeom prst="rect">
            <a:avLst/>
          </a:prstGeom>
        </p:spPr>
        <p:txBody>
          <a:bodyPr anchor="t"/>
          <a:lstStyle/>
          <a:p>
            <a:pPr marL="444500" indent="-444500">
              <a:lnSpc>
                <a:spcPct val="100000"/>
              </a:lnSpc>
              <a:spcBef>
                <a:spcPts val="2800"/>
              </a:spcBef>
              <a:buClr>
                <a:schemeClr val="accent1"/>
              </a:buClr>
              <a:buSzPct val="104999"/>
              <a:buFont typeface="Avenir Next"/>
              <a:buChar char="▸"/>
              <a:defRPr sz="3400" cap="none">
                <a:solidFill>
                  <a:srgbClr val="838787"/>
                </a:solidFill>
                <a:latin typeface="Avenir Next Medium"/>
                <a:ea typeface="Avenir Next Medium"/>
                <a:cs typeface="Avenir Next Medium"/>
                <a:sym typeface="Avenir Next Medium"/>
              </a:defRPr>
            </a:pPr>
            <a:endParaRPr/>
          </a:p>
        </p:txBody>
      </p:sp>
      <p:sp>
        <p:nvSpPr>
          <p:cNvPr id="85" name="Shape 85"/>
          <p:cNvSpPr>
            <a:spLocks noGrp="1"/>
          </p:cNvSpPr>
          <p:nvPr>
            <p:ph type="sldNum" sz="quarter" idx="2"/>
          </p:nvPr>
        </p:nvSpPr>
        <p:spPr>
          <a:xfrm>
            <a:off x="12186622" y="431800"/>
            <a:ext cx="406897"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92" name="Shape 92"/>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93" name="Shape 93"/>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4" indent="-313764" defTabSz="457200">
              <a:spcBef>
                <a:spcPts val="0"/>
              </a:spcBef>
              <a:buSzPct val="104999"/>
              <a:buChar char="‣"/>
              <a:defRPr sz="2400" spc="120">
                <a:solidFill>
                  <a:srgbClr val="838787"/>
                </a:solidFill>
              </a:defRPr>
            </a:lvl2pPr>
            <a:lvl3pPr marL="1202764" indent="-313764" defTabSz="457200">
              <a:spcBef>
                <a:spcPts val="0"/>
              </a:spcBef>
              <a:buSzPct val="104999"/>
              <a:buChar char="‣"/>
              <a:defRPr sz="2400" spc="120">
                <a:solidFill>
                  <a:srgbClr val="838787"/>
                </a:solidFill>
              </a:defRPr>
            </a:lvl3pPr>
            <a:lvl4pPr marL="1647264" indent="-313764" defTabSz="457200">
              <a:spcBef>
                <a:spcPts val="0"/>
              </a:spcBef>
              <a:buSzPct val="104999"/>
              <a:buChar char="‣"/>
              <a:defRPr sz="2400" spc="120">
                <a:solidFill>
                  <a:srgbClr val="838787"/>
                </a:solidFill>
              </a:defRPr>
            </a:lvl4pPr>
            <a:lvl5pPr marL="2091764" indent="-313764"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pic" sz="half" idx="13"/>
          </p:nvPr>
        </p:nvSpPr>
        <p:spPr>
          <a:xfrm>
            <a:off x="7112000" y="1536700"/>
            <a:ext cx="5486400" cy="7797800"/>
          </a:xfrm>
          <a:prstGeom prst="rect">
            <a:avLst/>
          </a:prstGeom>
        </p:spPr>
        <p:txBody>
          <a:bodyPr lIns="91439" tIns="45719" rIns="91439" bIns="45719" anchor="t">
            <a:noAutofit/>
          </a:bodyPr>
          <a:lstStyle/>
          <a:p>
            <a:endParaRPr/>
          </a:p>
        </p:txBody>
      </p:sp>
      <p:sp>
        <p:nvSpPr>
          <p:cNvPr id="95" name="Shape 95"/>
          <p:cNvSpPr>
            <a:spLocks noGrp="1"/>
          </p:cNvSpPr>
          <p:nvPr>
            <p:ph type="title"/>
          </p:nvPr>
        </p:nvSpPr>
        <p:spPr>
          <a:xfrm>
            <a:off x="406400" y="1536700"/>
            <a:ext cx="6299200" cy="723900"/>
          </a:xfrm>
          <a:prstGeom prst="rect">
            <a:avLst/>
          </a:prstGeom>
        </p:spPr>
        <p:txBody>
          <a:bodyPr/>
          <a:lstStyle>
            <a:lvl1pPr>
              <a:spcBef>
                <a:spcPts val="2800"/>
              </a:spcBef>
              <a:defRPr sz="6000"/>
            </a:lvl1pPr>
          </a:lstStyle>
          <a:p>
            <a:r>
              <a:t>Title Text</a:t>
            </a:r>
          </a:p>
        </p:txBody>
      </p:sp>
      <p:sp>
        <p:nvSpPr>
          <p:cNvPr id="96" name="Shape 96"/>
          <p:cNvSpPr>
            <a:spLocks noGrp="1"/>
          </p:cNvSpPr>
          <p:nvPr>
            <p:ph type="body" sz="half" idx="14"/>
          </p:nvPr>
        </p:nvSpPr>
        <p:spPr>
          <a:xfrm>
            <a:off x="406400" y="2743200"/>
            <a:ext cx="6299200" cy="6108700"/>
          </a:xfrm>
          <a:prstGeom prst="rect">
            <a:avLst/>
          </a:prstGeom>
        </p:spPr>
        <p:txBody>
          <a:bodyPr anchor="t"/>
          <a:lstStyle/>
          <a:p>
            <a:pPr marL="444500" indent="-444500">
              <a:lnSpc>
                <a:spcPct val="100000"/>
              </a:lnSpc>
              <a:spcBef>
                <a:spcPts val="2800"/>
              </a:spcBef>
              <a:buClr>
                <a:schemeClr val="accent1"/>
              </a:buClr>
              <a:buSzPct val="104999"/>
              <a:buFont typeface="Avenir Next"/>
              <a:buChar char="▸"/>
              <a:defRPr sz="2800" cap="none">
                <a:solidFill>
                  <a:srgbClr val="838787"/>
                </a:solidFill>
                <a:latin typeface="Avenir Next Medium"/>
                <a:ea typeface="Avenir Next Medium"/>
                <a:cs typeface="Avenir Next Medium"/>
                <a:sym typeface="Avenir Next Medium"/>
              </a:defRPr>
            </a:pPr>
            <a:endParaRPr/>
          </a:p>
        </p:txBody>
      </p:sp>
      <p:sp>
        <p:nvSpPr>
          <p:cNvPr id="97" name="Shape 97"/>
          <p:cNvSpPr>
            <a:spLocks noGrp="1"/>
          </p:cNvSpPr>
          <p:nvPr>
            <p:ph type="sldNum" sz="quarter" idx="2"/>
          </p:nvPr>
        </p:nvSpPr>
        <p:spPr>
          <a:xfrm>
            <a:off x="12186622" y="431800"/>
            <a:ext cx="406897"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2" name="Shape 2"/>
          <p:cNvSpPr/>
          <p:nvPr/>
        </p:nvSpPr>
        <p:spPr>
          <a:xfrm flipV="1">
            <a:off x="406400" y="6140894"/>
            <a:ext cx="12192000" cy="264"/>
          </a:xfrm>
          <a:prstGeom prst="line">
            <a:avLst/>
          </a:prstGeom>
          <a:ln w="38100">
            <a:solidFill>
              <a:srgbClr val="A6AAA9"/>
            </a:solidFill>
            <a:miter lim="400000"/>
          </a:ln>
        </p:spPr>
        <p:txBody>
          <a:bodyPr lIns="45718" tIns="45718" rIns="45718" bIns="45718"/>
          <a:lstStyle/>
          <a:p>
            <a:pPr>
              <a:defRPr>
                <a:solidFill>
                  <a:srgbClr val="838787"/>
                </a:solidFill>
              </a:defRPr>
            </a:pPr>
            <a:endParaRPr/>
          </a:p>
        </p:txBody>
      </p:sp>
      <p:sp>
        <p:nvSpPr>
          <p:cNvPr id="3" name="Shape 3"/>
          <p:cNvSpPr>
            <a:spLocks noGrp="1"/>
          </p:cNvSpPr>
          <p:nvPr>
            <p:ph type="title"/>
          </p:nvPr>
        </p:nvSpPr>
        <p:spPr>
          <a:xfrm>
            <a:off x="406400" y="6426200"/>
            <a:ext cx="12192000" cy="2705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Title Text</a:t>
            </a:r>
          </a:p>
        </p:txBody>
      </p:sp>
      <p:sp>
        <p:nvSpPr>
          <p:cNvPr id="4" name="Shape 4"/>
          <p:cNvSpPr>
            <a:spLocks noGrp="1"/>
          </p:cNvSpPr>
          <p:nvPr>
            <p:ph type="body" idx="1"/>
          </p:nvPr>
        </p:nvSpPr>
        <p:spPr>
          <a:xfrm>
            <a:off x="406400" y="4267200"/>
            <a:ext cx="12192000" cy="1803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2194441"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solidFill>
                  <a:srgbClr val="838787"/>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584200" rtl="0" latinLnBrk="0">
        <a:lnSpc>
          <a:spcPct val="80000"/>
        </a:lnSpc>
        <a:spcBef>
          <a:spcPts val="0"/>
        </a:spcBef>
        <a:spcAft>
          <a:spcPts val="0"/>
        </a:spcAft>
        <a:buClrTx/>
        <a:buSzTx/>
        <a:buFontTx/>
        <a:buNone/>
        <a:tabLst/>
        <a:defRPr sz="17000" b="0" i="0" u="none" strike="noStrike" cap="all" spc="0" baseline="0">
          <a:ln>
            <a:noFill/>
          </a:ln>
          <a:solidFill>
            <a:schemeClr val="accent1"/>
          </a:solidFill>
          <a:uFillTx/>
          <a:latin typeface="DIN Condensed"/>
          <a:ea typeface="DIN Condensed"/>
          <a:cs typeface="DIN Condensed"/>
          <a:sym typeface="DIN Condensed"/>
        </a:defRPr>
      </a:lvl1pPr>
      <a:lvl2pPr marL="0" marR="0" indent="0" algn="l" defTabSz="584200" rtl="0" latinLnBrk="0">
        <a:lnSpc>
          <a:spcPct val="80000"/>
        </a:lnSpc>
        <a:spcBef>
          <a:spcPts val="0"/>
        </a:spcBef>
        <a:spcAft>
          <a:spcPts val="0"/>
        </a:spcAft>
        <a:buClrTx/>
        <a:buSzTx/>
        <a:buFontTx/>
        <a:buNone/>
        <a:tabLst/>
        <a:defRPr sz="17000" b="0" i="0" u="none" strike="noStrike" cap="all" spc="0" baseline="0">
          <a:ln>
            <a:noFill/>
          </a:ln>
          <a:solidFill>
            <a:schemeClr val="accent1"/>
          </a:solidFill>
          <a:uFillTx/>
          <a:latin typeface="DIN Condensed"/>
          <a:ea typeface="DIN Condensed"/>
          <a:cs typeface="DIN Condensed"/>
          <a:sym typeface="DIN Condensed"/>
        </a:defRPr>
      </a:lvl2pPr>
      <a:lvl3pPr marL="0" marR="0" indent="0" algn="l" defTabSz="584200" rtl="0" latinLnBrk="0">
        <a:lnSpc>
          <a:spcPct val="80000"/>
        </a:lnSpc>
        <a:spcBef>
          <a:spcPts val="0"/>
        </a:spcBef>
        <a:spcAft>
          <a:spcPts val="0"/>
        </a:spcAft>
        <a:buClrTx/>
        <a:buSzTx/>
        <a:buFontTx/>
        <a:buNone/>
        <a:tabLst/>
        <a:defRPr sz="17000" b="0" i="0" u="none" strike="noStrike" cap="all" spc="0" baseline="0">
          <a:ln>
            <a:noFill/>
          </a:ln>
          <a:solidFill>
            <a:schemeClr val="accent1"/>
          </a:solidFill>
          <a:uFillTx/>
          <a:latin typeface="DIN Condensed"/>
          <a:ea typeface="DIN Condensed"/>
          <a:cs typeface="DIN Condensed"/>
          <a:sym typeface="DIN Condensed"/>
        </a:defRPr>
      </a:lvl3pPr>
      <a:lvl4pPr marL="0" marR="0" indent="0" algn="l" defTabSz="584200" rtl="0" latinLnBrk="0">
        <a:lnSpc>
          <a:spcPct val="80000"/>
        </a:lnSpc>
        <a:spcBef>
          <a:spcPts val="0"/>
        </a:spcBef>
        <a:spcAft>
          <a:spcPts val="0"/>
        </a:spcAft>
        <a:buClrTx/>
        <a:buSzTx/>
        <a:buFontTx/>
        <a:buNone/>
        <a:tabLst/>
        <a:defRPr sz="17000" b="0" i="0" u="none" strike="noStrike" cap="all" spc="0" baseline="0">
          <a:ln>
            <a:noFill/>
          </a:ln>
          <a:solidFill>
            <a:schemeClr val="accent1"/>
          </a:solidFill>
          <a:uFillTx/>
          <a:latin typeface="DIN Condensed"/>
          <a:ea typeface="DIN Condensed"/>
          <a:cs typeface="DIN Condensed"/>
          <a:sym typeface="DIN Condensed"/>
        </a:defRPr>
      </a:lvl4pPr>
      <a:lvl5pPr marL="0" marR="0" indent="0" algn="l" defTabSz="584200" rtl="0" latinLnBrk="0">
        <a:lnSpc>
          <a:spcPct val="80000"/>
        </a:lnSpc>
        <a:spcBef>
          <a:spcPts val="0"/>
        </a:spcBef>
        <a:spcAft>
          <a:spcPts val="0"/>
        </a:spcAft>
        <a:buClrTx/>
        <a:buSzTx/>
        <a:buFontTx/>
        <a:buNone/>
        <a:tabLst/>
        <a:defRPr sz="17000" b="0" i="0" u="none" strike="noStrike" cap="all" spc="0" baseline="0">
          <a:ln>
            <a:noFill/>
          </a:ln>
          <a:solidFill>
            <a:schemeClr val="accent1"/>
          </a:solidFill>
          <a:uFillTx/>
          <a:latin typeface="DIN Condensed"/>
          <a:ea typeface="DIN Condensed"/>
          <a:cs typeface="DIN Condensed"/>
          <a:sym typeface="DIN Condensed"/>
        </a:defRPr>
      </a:lvl5pPr>
      <a:lvl6pPr marL="0" marR="0" indent="0" algn="l" defTabSz="584200" rtl="0" latinLnBrk="0">
        <a:lnSpc>
          <a:spcPct val="80000"/>
        </a:lnSpc>
        <a:spcBef>
          <a:spcPts val="0"/>
        </a:spcBef>
        <a:spcAft>
          <a:spcPts val="0"/>
        </a:spcAft>
        <a:buClrTx/>
        <a:buSzTx/>
        <a:buFontTx/>
        <a:buNone/>
        <a:tabLst/>
        <a:defRPr sz="17000" b="0" i="0" u="none" strike="noStrike" cap="all" spc="0" baseline="0">
          <a:ln>
            <a:noFill/>
          </a:ln>
          <a:solidFill>
            <a:schemeClr val="accent1"/>
          </a:solidFill>
          <a:uFillTx/>
          <a:latin typeface="DIN Condensed"/>
          <a:ea typeface="DIN Condensed"/>
          <a:cs typeface="DIN Condensed"/>
          <a:sym typeface="DIN Condensed"/>
        </a:defRPr>
      </a:lvl6pPr>
      <a:lvl7pPr marL="0" marR="0" indent="0" algn="l" defTabSz="584200" rtl="0" latinLnBrk="0">
        <a:lnSpc>
          <a:spcPct val="80000"/>
        </a:lnSpc>
        <a:spcBef>
          <a:spcPts val="0"/>
        </a:spcBef>
        <a:spcAft>
          <a:spcPts val="0"/>
        </a:spcAft>
        <a:buClrTx/>
        <a:buSzTx/>
        <a:buFontTx/>
        <a:buNone/>
        <a:tabLst/>
        <a:defRPr sz="17000" b="0" i="0" u="none" strike="noStrike" cap="all" spc="0" baseline="0">
          <a:ln>
            <a:noFill/>
          </a:ln>
          <a:solidFill>
            <a:schemeClr val="accent1"/>
          </a:solidFill>
          <a:uFillTx/>
          <a:latin typeface="DIN Condensed"/>
          <a:ea typeface="DIN Condensed"/>
          <a:cs typeface="DIN Condensed"/>
          <a:sym typeface="DIN Condensed"/>
        </a:defRPr>
      </a:lvl7pPr>
      <a:lvl8pPr marL="0" marR="0" indent="0" algn="l" defTabSz="584200" rtl="0" latinLnBrk="0">
        <a:lnSpc>
          <a:spcPct val="80000"/>
        </a:lnSpc>
        <a:spcBef>
          <a:spcPts val="0"/>
        </a:spcBef>
        <a:spcAft>
          <a:spcPts val="0"/>
        </a:spcAft>
        <a:buClrTx/>
        <a:buSzTx/>
        <a:buFontTx/>
        <a:buNone/>
        <a:tabLst/>
        <a:defRPr sz="17000" b="0" i="0" u="none" strike="noStrike" cap="all" spc="0" baseline="0">
          <a:ln>
            <a:noFill/>
          </a:ln>
          <a:solidFill>
            <a:schemeClr val="accent1"/>
          </a:solidFill>
          <a:uFillTx/>
          <a:latin typeface="DIN Condensed"/>
          <a:ea typeface="DIN Condensed"/>
          <a:cs typeface="DIN Condensed"/>
          <a:sym typeface="DIN Condensed"/>
        </a:defRPr>
      </a:lvl8pPr>
      <a:lvl9pPr marL="0" marR="0" indent="0" algn="l" defTabSz="584200" rtl="0" latinLnBrk="0">
        <a:lnSpc>
          <a:spcPct val="80000"/>
        </a:lnSpc>
        <a:spcBef>
          <a:spcPts val="0"/>
        </a:spcBef>
        <a:spcAft>
          <a:spcPts val="0"/>
        </a:spcAft>
        <a:buClrTx/>
        <a:buSzTx/>
        <a:buFontTx/>
        <a:buNone/>
        <a:tabLst/>
        <a:defRPr sz="17000" b="0" i="0" u="none" strike="noStrike" cap="all" spc="0" baseline="0">
          <a:ln>
            <a:noFill/>
          </a:ln>
          <a:solidFill>
            <a:schemeClr val="accent1"/>
          </a:solidFill>
          <a:uFillTx/>
          <a:latin typeface="DIN Condensed"/>
          <a:ea typeface="DIN Condensed"/>
          <a:cs typeface="DIN Condensed"/>
          <a:sym typeface="DIN Condensed"/>
        </a:defRPr>
      </a:lvl9pPr>
    </p:titleStyle>
    <p:bodyStyle>
      <a:lvl1pPr marL="0" marR="0" indent="0" algn="l" defTabSz="584200" rtl="0" latinLnBrk="0">
        <a:lnSpc>
          <a:spcPct val="80000"/>
        </a:lnSpc>
        <a:spcBef>
          <a:spcPts val="2300"/>
        </a:spcBef>
        <a:spcAft>
          <a:spcPts val="0"/>
        </a:spcAft>
        <a:buClrTx/>
        <a:buSzTx/>
        <a:buFontTx/>
        <a:buNone/>
        <a:tabLst/>
        <a:defRPr sz="5400" b="0" i="0" u="none" strike="noStrike" cap="all" spc="0" baseline="0">
          <a:ln>
            <a:noFill/>
          </a:ln>
          <a:solidFill>
            <a:srgbClr val="A6AAA9"/>
          </a:solidFill>
          <a:uFillTx/>
          <a:latin typeface="DIN Alternate"/>
          <a:ea typeface="DIN Alternate"/>
          <a:cs typeface="DIN Alternate"/>
          <a:sym typeface="DIN Alternate"/>
        </a:defRPr>
      </a:lvl1pPr>
      <a:lvl2pPr marL="0" marR="0" indent="0" algn="l" defTabSz="584200" rtl="0" latinLnBrk="0">
        <a:lnSpc>
          <a:spcPct val="80000"/>
        </a:lnSpc>
        <a:spcBef>
          <a:spcPts val="2300"/>
        </a:spcBef>
        <a:spcAft>
          <a:spcPts val="0"/>
        </a:spcAft>
        <a:buClrTx/>
        <a:buSzTx/>
        <a:buFontTx/>
        <a:buNone/>
        <a:tabLst/>
        <a:defRPr sz="5400" b="0" i="0" u="none" strike="noStrike" cap="all" spc="0" baseline="0">
          <a:ln>
            <a:noFill/>
          </a:ln>
          <a:solidFill>
            <a:srgbClr val="A6AAA9"/>
          </a:solidFill>
          <a:uFillTx/>
          <a:latin typeface="DIN Alternate"/>
          <a:ea typeface="DIN Alternate"/>
          <a:cs typeface="DIN Alternate"/>
          <a:sym typeface="DIN Alternate"/>
        </a:defRPr>
      </a:lvl2pPr>
      <a:lvl3pPr marL="0" marR="0" indent="0" algn="l" defTabSz="584200" rtl="0" latinLnBrk="0">
        <a:lnSpc>
          <a:spcPct val="80000"/>
        </a:lnSpc>
        <a:spcBef>
          <a:spcPts val="2300"/>
        </a:spcBef>
        <a:spcAft>
          <a:spcPts val="0"/>
        </a:spcAft>
        <a:buClrTx/>
        <a:buSzTx/>
        <a:buFontTx/>
        <a:buNone/>
        <a:tabLst/>
        <a:defRPr sz="5400" b="0" i="0" u="none" strike="noStrike" cap="all" spc="0" baseline="0">
          <a:ln>
            <a:noFill/>
          </a:ln>
          <a:solidFill>
            <a:srgbClr val="A6AAA9"/>
          </a:solidFill>
          <a:uFillTx/>
          <a:latin typeface="DIN Alternate"/>
          <a:ea typeface="DIN Alternate"/>
          <a:cs typeface="DIN Alternate"/>
          <a:sym typeface="DIN Alternate"/>
        </a:defRPr>
      </a:lvl3pPr>
      <a:lvl4pPr marL="0" marR="0" indent="0" algn="l" defTabSz="584200" rtl="0" latinLnBrk="0">
        <a:lnSpc>
          <a:spcPct val="80000"/>
        </a:lnSpc>
        <a:spcBef>
          <a:spcPts val="2300"/>
        </a:spcBef>
        <a:spcAft>
          <a:spcPts val="0"/>
        </a:spcAft>
        <a:buClrTx/>
        <a:buSzTx/>
        <a:buFontTx/>
        <a:buNone/>
        <a:tabLst/>
        <a:defRPr sz="5400" b="0" i="0" u="none" strike="noStrike" cap="all" spc="0" baseline="0">
          <a:ln>
            <a:noFill/>
          </a:ln>
          <a:solidFill>
            <a:srgbClr val="A6AAA9"/>
          </a:solidFill>
          <a:uFillTx/>
          <a:latin typeface="DIN Alternate"/>
          <a:ea typeface="DIN Alternate"/>
          <a:cs typeface="DIN Alternate"/>
          <a:sym typeface="DIN Alternate"/>
        </a:defRPr>
      </a:lvl4pPr>
      <a:lvl5pPr marL="0" marR="0" indent="0" algn="l" defTabSz="584200" rtl="0" latinLnBrk="0">
        <a:lnSpc>
          <a:spcPct val="80000"/>
        </a:lnSpc>
        <a:spcBef>
          <a:spcPts val="2300"/>
        </a:spcBef>
        <a:spcAft>
          <a:spcPts val="0"/>
        </a:spcAft>
        <a:buClrTx/>
        <a:buSzTx/>
        <a:buFontTx/>
        <a:buNone/>
        <a:tabLst/>
        <a:defRPr sz="5400" b="0" i="0" u="none" strike="noStrike" cap="all" spc="0" baseline="0">
          <a:ln>
            <a:noFill/>
          </a:ln>
          <a:solidFill>
            <a:srgbClr val="A6AAA9"/>
          </a:solidFill>
          <a:uFillTx/>
          <a:latin typeface="DIN Alternate"/>
          <a:ea typeface="DIN Alternate"/>
          <a:cs typeface="DIN Alternate"/>
          <a:sym typeface="DIN Alternate"/>
        </a:defRPr>
      </a:lvl5pPr>
      <a:lvl6pPr marL="2928470" marR="0" indent="-705970" algn="l" defTabSz="584200" rtl="0" latinLnBrk="0">
        <a:lnSpc>
          <a:spcPct val="80000"/>
        </a:lnSpc>
        <a:spcBef>
          <a:spcPts val="2300"/>
        </a:spcBef>
        <a:spcAft>
          <a:spcPts val="0"/>
        </a:spcAft>
        <a:buClrTx/>
        <a:buSzPct val="104999"/>
        <a:buFontTx/>
        <a:buChar char="‣"/>
        <a:tabLst/>
        <a:defRPr sz="5400" b="0" i="0" u="none" strike="noStrike" cap="all" spc="0" baseline="0">
          <a:ln>
            <a:noFill/>
          </a:ln>
          <a:solidFill>
            <a:srgbClr val="A6AAA9"/>
          </a:solidFill>
          <a:uFillTx/>
          <a:latin typeface="DIN Alternate"/>
          <a:ea typeface="DIN Alternate"/>
          <a:cs typeface="DIN Alternate"/>
          <a:sym typeface="DIN Alternate"/>
        </a:defRPr>
      </a:lvl6pPr>
      <a:lvl7pPr marL="3372970" marR="0" indent="-705970" algn="l" defTabSz="584200" rtl="0" latinLnBrk="0">
        <a:lnSpc>
          <a:spcPct val="80000"/>
        </a:lnSpc>
        <a:spcBef>
          <a:spcPts val="2300"/>
        </a:spcBef>
        <a:spcAft>
          <a:spcPts val="0"/>
        </a:spcAft>
        <a:buClrTx/>
        <a:buSzPct val="104999"/>
        <a:buFontTx/>
        <a:buChar char="‣"/>
        <a:tabLst/>
        <a:defRPr sz="5400" b="0" i="0" u="none" strike="noStrike" cap="all" spc="0" baseline="0">
          <a:ln>
            <a:noFill/>
          </a:ln>
          <a:solidFill>
            <a:srgbClr val="A6AAA9"/>
          </a:solidFill>
          <a:uFillTx/>
          <a:latin typeface="DIN Alternate"/>
          <a:ea typeface="DIN Alternate"/>
          <a:cs typeface="DIN Alternate"/>
          <a:sym typeface="DIN Alternate"/>
        </a:defRPr>
      </a:lvl7pPr>
      <a:lvl8pPr marL="3817470" marR="0" indent="-705970" algn="l" defTabSz="584200" rtl="0" latinLnBrk="0">
        <a:lnSpc>
          <a:spcPct val="80000"/>
        </a:lnSpc>
        <a:spcBef>
          <a:spcPts val="2300"/>
        </a:spcBef>
        <a:spcAft>
          <a:spcPts val="0"/>
        </a:spcAft>
        <a:buClrTx/>
        <a:buSzPct val="104999"/>
        <a:buFontTx/>
        <a:buChar char="‣"/>
        <a:tabLst/>
        <a:defRPr sz="5400" b="0" i="0" u="none" strike="noStrike" cap="all" spc="0" baseline="0">
          <a:ln>
            <a:noFill/>
          </a:ln>
          <a:solidFill>
            <a:srgbClr val="A6AAA9"/>
          </a:solidFill>
          <a:uFillTx/>
          <a:latin typeface="DIN Alternate"/>
          <a:ea typeface="DIN Alternate"/>
          <a:cs typeface="DIN Alternate"/>
          <a:sym typeface="DIN Alternate"/>
        </a:defRPr>
      </a:lvl8pPr>
      <a:lvl9pPr marL="4261970" marR="0" indent="-705970" algn="l" defTabSz="584200" rtl="0" latinLnBrk="0">
        <a:lnSpc>
          <a:spcPct val="80000"/>
        </a:lnSpc>
        <a:spcBef>
          <a:spcPts val="2300"/>
        </a:spcBef>
        <a:spcAft>
          <a:spcPts val="0"/>
        </a:spcAft>
        <a:buClrTx/>
        <a:buSzPct val="104999"/>
        <a:buFontTx/>
        <a:buChar char="‣"/>
        <a:tabLst/>
        <a:defRPr sz="5400" b="0" i="0" u="none" strike="noStrike" cap="all" spc="0" baseline="0">
          <a:ln>
            <a:noFill/>
          </a:ln>
          <a:solidFill>
            <a:srgbClr val="A6AAA9"/>
          </a:solidFill>
          <a:uFillTx/>
          <a:latin typeface="DIN Alternate"/>
          <a:ea typeface="DIN Alternate"/>
          <a:cs typeface="DIN Alternate"/>
          <a:sym typeface="DIN Alternate"/>
        </a:defRPr>
      </a:lvl9pPr>
    </p:bodyStyle>
    <p:otherStyle>
      <a:lvl1pPr marL="0" marR="0" indent="0" algn="r" defTabSz="584200" rtl="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1pPr>
      <a:lvl2pPr marL="0" marR="0" indent="0" algn="r" defTabSz="584200" rtl="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2pPr>
      <a:lvl3pPr marL="0" marR="0" indent="0" algn="r" defTabSz="584200" rtl="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3pPr>
      <a:lvl4pPr marL="0" marR="0" indent="0" algn="r" defTabSz="584200" rtl="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4pPr>
      <a:lvl5pPr marL="0" marR="0" indent="0" algn="r" defTabSz="584200" rtl="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5pPr>
      <a:lvl6pPr marL="0" marR="0" indent="0" algn="r" defTabSz="584200" rtl="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6pPr>
      <a:lvl7pPr marL="0" marR="0" indent="0" algn="r" defTabSz="584200" rtl="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7pPr>
      <a:lvl8pPr marL="0" marR="0" indent="0" algn="r" defTabSz="584200" rtl="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8pPr>
      <a:lvl9pPr marL="0" marR="0" indent="0" algn="r" defTabSz="584200" rtl="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age1-small.jpg"/>
          <p:cNvPicPr>
            <a:picLocks noChangeAspect="1"/>
          </p:cNvPicPr>
          <p:nvPr/>
        </p:nvPicPr>
        <p:blipFill>
          <a:blip r:embed="rId3">
            <a:extLst/>
          </a:blip>
          <a:stretch>
            <a:fillRect/>
          </a:stretch>
        </p:blipFill>
        <p:spPr>
          <a:xfrm>
            <a:off x="-519997" y="331786"/>
            <a:ext cx="14044794" cy="909002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body" sz="quarter" idx="1"/>
          </p:nvPr>
        </p:nvSpPr>
        <p:spPr>
          <a:xfrm>
            <a:off x="406400" y="292099"/>
            <a:ext cx="11176000" cy="622302"/>
          </a:xfrm>
          <a:prstGeom prst="rect">
            <a:avLst/>
          </a:prstGeom>
        </p:spPr>
        <p:txBody>
          <a:bodyPr/>
          <a:lstStyle>
            <a:lvl1pPr algn="ctr">
              <a:defRPr sz="3500" spc="100"/>
            </a:lvl1pPr>
          </a:lstStyle>
          <a:p>
            <a:r>
              <a:t>SNAPCHAT</a:t>
            </a:r>
          </a:p>
        </p:txBody>
      </p:sp>
      <p:sp>
        <p:nvSpPr>
          <p:cNvPr id="207" name="Shape 207"/>
          <p:cNvSpPr>
            <a:spLocks noGrp="1"/>
          </p:cNvSpPr>
          <p:nvPr>
            <p:ph type="title"/>
          </p:nvPr>
        </p:nvSpPr>
        <p:spPr>
          <a:prstGeom prst="rect">
            <a:avLst/>
          </a:prstGeom>
        </p:spPr>
        <p:txBody>
          <a:bodyPr/>
          <a:lstStyle>
            <a:lvl1pPr defTabSz="467359">
              <a:spcBef>
                <a:spcPts val="2200"/>
              </a:spcBef>
              <a:defRPr sz="4800"/>
            </a:lvl1pPr>
          </a:lstStyle>
          <a:p>
            <a:r>
              <a:t>Testing New tool</a:t>
            </a:r>
          </a:p>
        </p:txBody>
      </p:sp>
      <p:pic>
        <p:nvPicPr>
          <p:cNvPr id="208" name="Screen Shot 2017-04-24 at 5.32.02 PM.png"/>
          <p:cNvPicPr>
            <a:picLocks noChangeAspect="1"/>
          </p:cNvPicPr>
          <p:nvPr/>
        </p:nvPicPr>
        <p:blipFill>
          <a:blip r:embed="rId3">
            <a:extLst/>
          </a:blip>
          <a:stretch>
            <a:fillRect/>
          </a:stretch>
        </p:blipFill>
        <p:spPr>
          <a:xfrm>
            <a:off x="406399" y="2425171"/>
            <a:ext cx="12192002" cy="7097118"/>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body" sz="quarter" idx="1"/>
          </p:nvPr>
        </p:nvSpPr>
        <p:spPr>
          <a:xfrm>
            <a:off x="406400" y="292099"/>
            <a:ext cx="11176000" cy="622302"/>
          </a:xfrm>
          <a:prstGeom prst="rect">
            <a:avLst/>
          </a:prstGeom>
        </p:spPr>
        <p:txBody>
          <a:bodyPr/>
          <a:lstStyle>
            <a:lvl1pPr algn="ctr">
              <a:defRPr sz="3500" spc="100"/>
            </a:lvl1pPr>
          </a:lstStyle>
          <a:p>
            <a:r>
              <a:t>What did we Learn?</a:t>
            </a:r>
          </a:p>
        </p:txBody>
      </p:sp>
      <p:sp>
        <p:nvSpPr>
          <p:cNvPr id="211" name="Shape 211"/>
          <p:cNvSpPr>
            <a:spLocks noGrp="1"/>
          </p:cNvSpPr>
          <p:nvPr>
            <p:ph type="title"/>
          </p:nvPr>
        </p:nvSpPr>
        <p:spPr>
          <a:xfrm>
            <a:off x="406400" y="1536700"/>
            <a:ext cx="10400145" cy="723900"/>
          </a:xfrm>
          <a:prstGeom prst="rect">
            <a:avLst/>
          </a:prstGeom>
        </p:spPr>
        <p:txBody>
          <a:bodyPr>
            <a:normAutofit fontScale="90000"/>
          </a:bodyPr>
          <a:lstStyle>
            <a:lvl1pPr defTabSz="467359">
              <a:spcBef>
                <a:spcPts val="2200"/>
              </a:spcBef>
              <a:defRPr sz="4800"/>
            </a:lvl1pPr>
          </a:lstStyle>
          <a:p>
            <a:r>
              <a:rPr lang="en-US" dirty="0"/>
              <a:t>There are more ways to reach young people </a:t>
            </a:r>
            <a:endParaRPr dirty="0"/>
          </a:p>
        </p:txBody>
      </p:sp>
      <p:pic>
        <p:nvPicPr>
          <p:cNvPr id="212" name="18121907_1322258967810822_2556813267271091678_o.jpg"/>
          <p:cNvPicPr>
            <a:picLocks noChangeAspect="1"/>
          </p:cNvPicPr>
          <p:nvPr/>
        </p:nvPicPr>
        <p:blipFill>
          <a:blip r:embed="rId3">
            <a:extLst/>
          </a:blip>
          <a:stretch>
            <a:fillRect/>
          </a:stretch>
        </p:blipFill>
        <p:spPr>
          <a:xfrm>
            <a:off x="0" y="2882899"/>
            <a:ext cx="13004800" cy="4967835"/>
          </a:xfrm>
          <a:prstGeom prst="rect">
            <a:avLst/>
          </a:prstGeom>
          <a:ln w="12700">
            <a:miter lim="400000"/>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ctrTitle"/>
          </p:nvPr>
        </p:nvSpPr>
        <p:spPr>
          <a:xfrm>
            <a:off x="406400" y="6565900"/>
            <a:ext cx="12192000" cy="2705100"/>
          </a:xfrm>
          <a:prstGeom prst="rect">
            <a:avLst/>
          </a:prstGeom>
        </p:spPr>
        <p:txBody>
          <a:bodyPr>
            <a:normAutofit fontScale="90000"/>
          </a:bodyPr>
          <a:lstStyle>
            <a:lvl1pPr algn="ctr">
              <a:defRPr sz="10000"/>
            </a:lvl1pPr>
          </a:lstStyle>
          <a:p>
            <a:r>
              <a:t>NAD Pathfinder Bible Experience 2017</a:t>
            </a:r>
          </a:p>
        </p:txBody>
      </p:sp>
      <p:pic>
        <p:nvPicPr>
          <p:cNvPr id="173" name="PBE 2017.jpg"/>
          <p:cNvPicPr>
            <a:picLocks noChangeAspect="1"/>
          </p:cNvPicPr>
          <p:nvPr/>
        </p:nvPicPr>
        <p:blipFill>
          <a:blip r:embed="rId3">
            <a:extLst/>
          </a:blip>
          <a:stretch>
            <a:fillRect/>
          </a:stretch>
        </p:blipFill>
        <p:spPr>
          <a:xfrm>
            <a:off x="2378871" y="212614"/>
            <a:ext cx="8247058" cy="5503538"/>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sz="quarter" idx="1"/>
          </p:nvPr>
        </p:nvSpPr>
        <p:spPr>
          <a:prstGeom prst="rect">
            <a:avLst/>
          </a:prstGeom>
        </p:spPr>
        <p:txBody>
          <a:bodyPr/>
          <a:lstStyle>
            <a:lvl1pPr>
              <a:defRPr spc="100"/>
            </a:lvl1pPr>
          </a:lstStyle>
          <a:p>
            <a:r>
              <a:t>Great Event</a:t>
            </a:r>
          </a:p>
        </p:txBody>
      </p:sp>
      <p:sp>
        <p:nvSpPr>
          <p:cNvPr id="176" name="Shape 176"/>
          <p:cNvSpPr>
            <a:spLocks noGrp="1"/>
          </p:cNvSpPr>
          <p:nvPr>
            <p:ph type="title"/>
          </p:nvPr>
        </p:nvSpPr>
        <p:spPr>
          <a:xfrm>
            <a:off x="406400" y="1213284"/>
            <a:ext cx="9063182" cy="723902"/>
          </a:xfrm>
          <a:prstGeom prst="rect">
            <a:avLst/>
          </a:prstGeom>
        </p:spPr>
        <p:txBody>
          <a:bodyPr>
            <a:normAutofit/>
          </a:bodyPr>
          <a:lstStyle>
            <a:lvl1pPr defTabSz="467359">
              <a:spcBef>
                <a:spcPts val="2200"/>
              </a:spcBef>
              <a:defRPr sz="4800"/>
            </a:lvl1pPr>
          </a:lstStyle>
          <a:p>
            <a:r>
              <a:rPr dirty="0"/>
              <a:t>Over 2,000 in Attendance</a:t>
            </a:r>
          </a:p>
        </p:txBody>
      </p:sp>
      <p:pic>
        <p:nvPicPr>
          <p:cNvPr id="177" name="17966397_1317681664935219_6849603828098918662_o.jpg"/>
          <p:cNvPicPr>
            <a:picLocks noChangeAspect="1"/>
          </p:cNvPicPr>
          <p:nvPr/>
        </p:nvPicPr>
        <p:blipFill>
          <a:blip r:embed="rId3">
            <a:extLst/>
          </a:blip>
          <a:stretch>
            <a:fillRect/>
          </a:stretch>
        </p:blipFill>
        <p:spPr>
          <a:xfrm>
            <a:off x="127000" y="2422906"/>
            <a:ext cx="12750800" cy="7174452"/>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body" sz="quarter" idx="1"/>
          </p:nvPr>
        </p:nvSpPr>
        <p:spPr>
          <a:prstGeom prst="rect">
            <a:avLst/>
          </a:prstGeom>
        </p:spPr>
        <p:txBody>
          <a:bodyPr/>
          <a:lstStyle>
            <a:lvl1pPr>
              <a:defRPr spc="100"/>
            </a:lvl1pPr>
          </a:lstStyle>
          <a:p>
            <a:r>
              <a:t>Pathfinders </a:t>
            </a:r>
          </a:p>
        </p:txBody>
      </p:sp>
      <p:sp>
        <p:nvSpPr>
          <p:cNvPr id="180" name="Shape 180"/>
          <p:cNvSpPr>
            <a:spLocks noGrp="1"/>
          </p:cNvSpPr>
          <p:nvPr>
            <p:ph type="title"/>
          </p:nvPr>
        </p:nvSpPr>
        <p:spPr>
          <a:xfrm>
            <a:off x="406400" y="1213284"/>
            <a:ext cx="6934200" cy="723902"/>
          </a:xfrm>
          <a:prstGeom prst="rect">
            <a:avLst/>
          </a:prstGeom>
        </p:spPr>
        <p:txBody>
          <a:bodyPr>
            <a:normAutofit fontScale="90000"/>
          </a:bodyPr>
          <a:lstStyle>
            <a:lvl1pPr defTabSz="341172">
              <a:spcBef>
                <a:spcPts val="1600"/>
              </a:spcBef>
              <a:defRPr sz="3504"/>
            </a:lvl1pPr>
          </a:lstStyle>
          <a:p>
            <a:r>
              <a:t>Pathfinders from all over NAD and England</a:t>
            </a:r>
          </a:p>
        </p:txBody>
      </p:sp>
      <p:pic>
        <p:nvPicPr>
          <p:cNvPr id="181" name="18076532_1317681318268587_7252947063195089216_o.jpg"/>
          <p:cNvPicPr>
            <a:picLocks noChangeAspect="1"/>
          </p:cNvPicPr>
          <p:nvPr/>
        </p:nvPicPr>
        <p:blipFill>
          <a:blip r:embed="rId3">
            <a:extLst/>
          </a:blip>
          <a:stretch>
            <a:fillRect/>
          </a:stretch>
        </p:blipFill>
        <p:spPr>
          <a:xfrm>
            <a:off x="7012419" y="1098227"/>
            <a:ext cx="5581944" cy="8363613"/>
          </a:xfrm>
          <a:prstGeom prst="rect">
            <a:avLst/>
          </a:prstGeom>
          <a:ln w="12700">
            <a:miter lim="400000"/>
          </a:ln>
        </p:spPr>
      </p:pic>
      <p:pic>
        <p:nvPicPr>
          <p:cNvPr id="182" name="18055886_1317682094935176_8326387215727889049_o.jpg"/>
          <p:cNvPicPr>
            <a:picLocks noChangeAspect="1"/>
          </p:cNvPicPr>
          <p:nvPr/>
        </p:nvPicPr>
        <p:blipFill>
          <a:blip r:embed="rId4">
            <a:extLst/>
          </a:blip>
          <a:stretch>
            <a:fillRect/>
          </a:stretch>
        </p:blipFill>
        <p:spPr>
          <a:xfrm>
            <a:off x="353604" y="2150672"/>
            <a:ext cx="6436614" cy="3621669"/>
          </a:xfrm>
          <a:prstGeom prst="rect">
            <a:avLst/>
          </a:prstGeom>
          <a:ln w="12700">
            <a:miter lim="400000"/>
          </a:ln>
        </p:spPr>
      </p:pic>
      <p:pic>
        <p:nvPicPr>
          <p:cNvPr id="183" name="18076724_1317681761601876_5819009124438740248_o.jpg"/>
          <p:cNvPicPr>
            <a:picLocks noChangeAspect="1"/>
          </p:cNvPicPr>
          <p:nvPr/>
        </p:nvPicPr>
        <p:blipFill>
          <a:blip r:embed="rId5">
            <a:extLst/>
          </a:blip>
          <a:stretch>
            <a:fillRect/>
          </a:stretch>
        </p:blipFill>
        <p:spPr>
          <a:xfrm>
            <a:off x="353604" y="5826498"/>
            <a:ext cx="5745570" cy="3834211"/>
          </a:xfrm>
          <a:prstGeom prst="rect">
            <a:avLst/>
          </a:prstGeom>
          <a:ln w="12700">
            <a:miter lim="400000"/>
          </a:ln>
        </p:spPr>
      </p:pic>
      <p:pic>
        <p:nvPicPr>
          <p:cNvPr id="184" name="17966254_1317681538268565_2664694709231788132_o.jpg"/>
          <p:cNvPicPr>
            <a:picLocks noChangeAspect="1"/>
          </p:cNvPicPr>
          <p:nvPr/>
        </p:nvPicPr>
        <p:blipFill>
          <a:blip r:embed="rId6">
            <a:extLst/>
          </a:blip>
          <a:stretch>
            <a:fillRect/>
          </a:stretch>
        </p:blipFill>
        <p:spPr>
          <a:xfrm>
            <a:off x="6200964" y="5120282"/>
            <a:ext cx="6803836" cy="4540427"/>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body" sz="quarter" idx="1"/>
          </p:nvPr>
        </p:nvSpPr>
        <p:spPr>
          <a:prstGeom prst="rect">
            <a:avLst/>
          </a:prstGeom>
        </p:spPr>
        <p:txBody>
          <a:bodyPr/>
          <a:lstStyle>
            <a:lvl1pPr>
              <a:defRPr spc="100"/>
            </a:lvl1pPr>
          </a:lstStyle>
          <a:p>
            <a:r>
              <a:t>Where we were in 2016</a:t>
            </a:r>
          </a:p>
        </p:txBody>
      </p:sp>
      <p:sp>
        <p:nvSpPr>
          <p:cNvPr id="187" name="Shape 187"/>
          <p:cNvSpPr>
            <a:spLocks noGrp="1"/>
          </p:cNvSpPr>
          <p:nvPr>
            <p:ph type="title"/>
          </p:nvPr>
        </p:nvSpPr>
        <p:spPr>
          <a:xfrm>
            <a:off x="406400" y="1213284"/>
            <a:ext cx="10282382" cy="723902"/>
          </a:xfrm>
          <a:prstGeom prst="rect">
            <a:avLst/>
          </a:prstGeom>
        </p:spPr>
        <p:txBody>
          <a:bodyPr>
            <a:normAutofit fontScale="90000"/>
          </a:bodyPr>
          <a:lstStyle>
            <a:lvl1pPr defTabSz="467359">
              <a:spcBef>
                <a:spcPts val="2200"/>
              </a:spcBef>
              <a:defRPr sz="4800"/>
            </a:lvl1pPr>
          </a:lstStyle>
          <a:p>
            <a:r>
              <a:rPr dirty="0"/>
              <a:t>Engagement and Conversations</a:t>
            </a:r>
          </a:p>
        </p:txBody>
      </p:sp>
      <p:pic>
        <p:nvPicPr>
          <p:cNvPr id="188" name="Screen Shot 2017-05-02 at 9.18.55 AM.png"/>
          <p:cNvPicPr>
            <a:picLocks noChangeAspect="1"/>
          </p:cNvPicPr>
          <p:nvPr/>
        </p:nvPicPr>
        <p:blipFill rotWithShape="1">
          <a:blip r:embed="rId3">
            <a:extLst/>
          </a:blip>
          <a:srcRect b="3608"/>
          <a:stretch/>
        </p:blipFill>
        <p:spPr>
          <a:xfrm>
            <a:off x="1461655" y="1970498"/>
            <a:ext cx="10231581" cy="7402102"/>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body" sz="quarter" idx="1"/>
          </p:nvPr>
        </p:nvSpPr>
        <p:spPr>
          <a:prstGeom prst="rect">
            <a:avLst/>
          </a:prstGeom>
        </p:spPr>
        <p:txBody>
          <a:bodyPr/>
          <a:lstStyle>
            <a:lvl1pPr>
              <a:defRPr spc="100"/>
            </a:lvl1pPr>
          </a:lstStyle>
          <a:p>
            <a:r>
              <a:t>Where we were in 2016</a:t>
            </a:r>
          </a:p>
        </p:txBody>
      </p:sp>
      <p:sp>
        <p:nvSpPr>
          <p:cNvPr id="191" name="Shape 191"/>
          <p:cNvSpPr>
            <a:spLocks noGrp="1"/>
          </p:cNvSpPr>
          <p:nvPr>
            <p:ph type="title"/>
          </p:nvPr>
        </p:nvSpPr>
        <p:spPr>
          <a:xfrm>
            <a:off x="406399" y="1213284"/>
            <a:ext cx="10441709" cy="723902"/>
          </a:xfrm>
          <a:prstGeom prst="rect">
            <a:avLst/>
          </a:prstGeom>
        </p:spPr>
        <p:txBody>
          <a:bodyPr>
            <a:normAutofit fontScale="90000"/>
          </a:bodyPr>
          <a:lstStyle>
            <a:lvl1pPr defTabSz="467359">
              <a:spcBef>
                <a:spcPts val="2200"/>
              </a:spcBef>
              <a:defRPr sz="4800"/>
            </a:lvl1pPr>
          </a:lstStyle>
          <a:p>
            <a:r>
              <a:rPr dirty="0"/>
              <a:t>Engagement and Conversations</a:t>
            </a:r>
          </a:p>
        </p:txBody>
      </p:sp>
      <p:pic>
        <p:nvPicPr>
          <p:cNvPr id="192" name="Screen Shot 2017-05-02 at 9.19.56 AM.png"/>
          <p:cNvPicPr>
            <a:picLocks noChangeAspect="1"/>
          </p:cNvPicPr>
          <p:nvPr/>
        </p:nvPicPr>
        <p:blipFill rotWithShape="1">
          <a:blip r:embed="rId3">
            <a:extLst/>
          </a:blip>
          <a:srcRect t="1229" b="3157"/>
          <a:stretch/>
        </p:blipFill>
        <p:spPr>
          <a:xfrm>
            <a:off x="1576737" y="2467461"/>
            <a:ext cx="10308526" cy="7133740"/>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body" sz="quarter" idx="1"/>
          </p:nvPr>
        </p:nvSpPr>
        <p:spPr>
          <a:prstGeom prst="rect">
            <a:avLst/>
          </a:prstGeom>
        </p:spPr>
        <p:txBody>
          <a:bodyPr/>
          <a:lstStyle>
            <a:lvl1pPr>
              <a:defRPr spc="100"/>
            </a:lvl1pPr>
          </a:lstStyle>
          <a:p>
            <a:r>
              <a:t>Pathfinder Bible Experience Live 2017</a:t>
            </a:r>
          </a:p>
        </p:txBody>
      </p:sp>
      <p:sp>
        <p:nvSpPr>
          <p:cNvPr id="195" name="Shape 195"/>
          <p:cNvSpPr>
            <a:spLocks noGrp="1"/>
          </p:cNvSpPr>
          <p:nvPr>
            <p:ph type="title"/>
          </p:nvPr>
        </p:nvSpPr>
        <p:spPr>
          <a:xfrm>
            <a:off x="406400" y="1213284"/>
            <a:ext cx="10753436" cy="723902"/>
          </a:xfrm>
          <a:prstGeom prst="rect">
            <a:avLst/>
          </a:prstGeom>
        </p:spPr>
        <p:txBody>
          <a:bodyPr>
            <a:normAutofit fontScale="90000"/>
          </a:bodyPr>
          <a:lstStyle>
            <a:lvl1pPr defTabSz="467359">
              <a:spcBef>
                <a:spcPts val="2200"/>
              </a:spcBef>
              <a:defRPr sz="4800"/>
            </a:lvl1pPr>
          </a:lstStyle>
          <a:p>
            <a:r>
              <a:rPr dirty="0"/>
              <a:t>Engagement and Conversations</a:t>
            </a:r>
          </a:p>
        </p:txBody>
      </p:sp>
      <p:pic>
        <p:nvPicPr>
          <p:cNvPr id="196" name="Screen Shot 2017-05-02 at 12.14.41 AM.png"/>
          <p:cNvPicPr>
            <a:picLocks noChangeAspect="1"/>
          </p:cNvPicPr>
          <p:nvPr/>
        </p:nvPicPr>
        <p:blipFill rotWithShape="1">
          <a:blip r:embed="rId3">
            <a:extLst/>
          </a:blip>
          <a:srcRect b="5258"/>
          <a:stretch/>
        </p:blipFill>
        <p:spPr>
          <a:xfrm>
            <a:off x="406400" y="2629255"/>
            <a:ext cx="12249727" cy="5670779"/>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body" sz="quarter" idx="1"/>
          </p:nvPr>
        </p:nvSpPr>
        <p:spPr>
          <a:prstGeom prst="rect">
            <a:avLst/>
          </a:prstGeom>
        </p:spPr>
        <p:txBody>
          <a:bodyPr/>
          <a:lstStyle>
            <a:lvl1pPr>
              <a:defRPr spc="100"/>
            </a:lvl1pPr>
          </a:lstStyle>
          <a:p>
            <a:r>
              <a:t>Pathfinder Bible Experience Live</a:t>
            </a:r>
          </a:p>
        </p:txBody>
      </p:sp>
      <p:sp>
        <p:nvSpPr>
          <p:cNvPr id="199" name="Shape 199"/>
          <p:cNvSpPr>
            <a:spLocks noGrp="1"/>
          </p:cNvSpPr>
          <p:nvPr>
            <p:ph type="title"/>
          </p:nvPr>
        </p:nvSpPr>
        <p:spPr>
          <a:xfrm>
            <a:off x="406399" y="1213284"/>
            <a:ext cx="10199255" cy="723902"/>
          </a:xfrm>
          <a:prstGeom prst="rect">
            <a:avLst/>
          </a:prstGeom>
        </p:spPr>
        <p:txBody>
          <a:bodyPr>
            <a:normAutofit fontScale="90000"/>
          </a:bodyPr>
          <a:lstStyle>
            <a:lvl1pPr defTabSz="467359">
              <a:spcBef>
                <a:spcPts val="2200"/>
              </a:spcBef>
              <a:defRPr sz="4800"/>
            </a:lvl1pPr>
          </a:lstStyle>
          <a:p>
            <a:r>
              <a:rPr dirty="0"/>
              <a:t>Engagement and Conversations</a:t>
            </a:r>
          </a:p>
        </p:txBody>
      </p:sp>
      <p:pic>
        <p:nvPicPr>
          <p:cNvPr id="200" name="Screen Shot 2017-05-02 at 12.15.51 AM.png"/>
          <p:cNvPicPr>
            <a:picLocks noChangeAspect="1"/>
          </p:cNvPicPr>
          <p:nvPr/>
        </p:nvPicPr>
        <p:blipFill>
          <a:blip r:embed="rId3">
            <a:extLst/>
          </a:blip>
          <a:stretch>
            <a:fillRect/>
          </a:stretch>
        </p:blipFill>
        <p:spPr>
          <a:xfrm>
            <a:off x="1731818" y="1844570"/>
            <a:ext cx="9597810" cy="7861288"/>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body" sz="quarter" idx="1"/>
          </p:nvPr>
        </p:nvSpPr>
        <p:spPr>
          <a:xfrm>
            <a:off x="406400" y="292099"/>
            <a:ext cx="11176000" cy="622302"/>
          </a:xfrm>
          <a:prstGeom prst="rect">
            <a:avLst/>
          </a:prstGeom>
        </p:spPr>
        <p:txBody>
          <a:bodyPr/>
          <a:lstStyle>
            <a:lvl1pPr algn="ctr">
              <a:defRPr sz="3500" spc="100"/>
            </a:lvl1pPr>
          </a:lstStyle>
          <a:p>
            <a:r>
              <a:t>SNAPCHAT</a:t>
            </a:r>
          </a:p>
        </p:txBody>
      </p:sp>
      <p:sp>
        <p:nvSpPr>
          <p:cNvPr id="203" name="Shape 203"/>
          <p:cNvSpPr>
            <a:spLocks noGrp="1"/>
          </p:cNvSpPr>
          <p:nvPr>
            <p:ph type="title"/>
          </p:nvPr>
        </p:nvSpPr>
        <p:spPr>
          <a:prstGeom prst="rect">
            <a:avLst/>
          </a:prstGeom>
        </p:spPr>
        <p:txBody>
          <a:bodyPr/>
          <a:lstStyle>
            <a:lvl1pPr defTabSz="467359">
              <a:spcBef>
                <a:spcPts val="2200"/>
              </a:spcBef>
              <a:defRPr sz="4800"/>
            </a:lvl1pPr>
          </a:lstStyle>
          <a:p>
            <a:r>
              <a:t>Testing New tool</a:t>
            </a:r>
          </a:p>
        </p:txBody>
      </p:sp>
      <p:pic>
        <p:nvPicPr>
          <p:cNvPr id="204" name="SnapchatGeoLens_00000.png"/>
          <p:cNvPicPr>
            <a:picLocks noChangeAspect="1"/>
          </p:cNvPicPr>
          <p:nvPr/>
        </p:nvPicPr>
        <p:blipFill>
          <a:blip r:embed="rId3">
            <a:extLst/>
          </a:blip>
          <a:stretch>
            <a:fillRect/>
          </a:stretch>
        </p:blipFill>
        <p:spPr>
          <a:xfrm>
            <a:off x="4123531" y="1295400"/>
            <a:ext cx="4757738" cy="8458200"/>
          </a:xfrm>
          <a:prstGeom prst="rect">
            <a:avLst/>
          </a:prstGeom>
          <a:ln w="12700">
            <a:miter lim="400000"/>
          </a:ln>
        </p:spPr>
      </p:pic>
    </p:spTree>
  </p:cSld>
  <p:clrMapOvr>
    <a:masterClrMapping/>
  </p:clrMapOvr>
  <p:transition spd="slow"/>
</p:sld>
</file>

<file path=ppt/theme/theme1.xml><?xml version="1.0" encoding="utf-8"?>
<a:theme xmlns:a="http://schemas.openxmlformats.org/drawingml/2006/main" name="New_Template7">
  <a:themeElements>
    <a:clrScheme name="New_Template7">
      <a:dk1>
        <a:srgbClr val="222222"/>
      </a:dk1>
      <a:lt1>
        <a:srgbClr val="222222"/>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a:ea typeface="Helvetica"/>
        <a:cs typeface="Helvetica"/>
      </a:majorFont>
      <a:minorFont>
        <a:latin typeface="Helvetica Neue"/>
        <a:ea typeface="Helvetica Neue"/>
        <a:cs typeface="Helvetica Neue"/>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8787"/>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a:ea typeface="Helvetica"/>
        <a:cs typeface="Helvetica"/>
      </a:majorFont>
      <a:minorFont>
        <a:latin typeface="Helvetica Neue"/>
        <a:ea typeface="Helvetica Neue"/>
        <a:cs typeface="Helvetica Neue"/>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8787"/>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TotalTime>
  <Words>1043</Words>
  <Application>Microsoft Office PowerPoint</Application>
  <PresentationFormat>Custom</PresentationFormat>
  <Paragraphs>36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Avenir Next</vt:lpstr>
      <vt:lpstr>Avenir Next Medium</vt:lpstr>
      <vt:lpstr>DIN Alternate</vt:lpstr>
      <vt:lpstr>DIN Condensed</vt:lpstr>
      <vt:lpstr>Helvetica Neue</vt:lpstr>
      <vt:lpstr>New_Template7</vt:lpstr>
      <vt:lpstr>PowerPoint Presentation</vt:lpstr>
      <vt:lpstr>NAD Pathfinder Bible Experience 2017</vt:lpstr>
      <vt:lpstr>Over 2,000 in Attendance</vt:lpstr>
      <vt:lpstr>Pathfinders from all over NAD and England</vt:lpstr>
      <vt:lpstr>Engagement and Conversations</vt:lpstr>
      <vt:lpstr>Engagement and Conversations</vt:lpstr>
      <vt:lpstr>Engagement and Conversations</vt:lpstr>
      <vt:lpstr>Engagement and Conversations</vt:lpstr>
      <vt:lpstr>Testing New tool</vt:lpstr>
      <vt:lpstr>Testing New tool</vt:lpstr>
      <vt:lpstr>There are more ways to reach young people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Jean Schneider</dc:creator>
  <cp:lastModifiedBy>Jamie Jean Schneider</cp:lastModifiedBy>
  <cp:revision>5</cp:revision>
  <dcterms:modified xsi:type="dcterms:W3CDTF">2017-05-30T18:15:14Z</dcterms:modified>
</cp:coreProperties>
</file>