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54"/>
  </p:notesMasterIdLst>
  <p:sldIdLst>
    <p:sldId id="256" r:id="rId2"/>
    <p:sldId id="459" r:id="rId3"/>
    <p:sldId id="597" r:id="rId4"/>
    <p:sldId id="530" r:id="rId5"/>
    <p:sldId id="639" r:id="rId6"/>
    <p:sldId id="640" r:id="rId7"/>
    <p:sldId id="641" r:id="rId8"/>
    <p:sldId id="642" r:id="rId9"/>
    <p:sldId id="644" r:id="rId10"/>
    <p:sldId id="680" r:id="rId11"/>
    <p:sldId id="681" r:id="rId12"/>
    <p:sldId id="643" r:id="rId13"/>
    <p:sldId id="645" r:id="rId14"/>
    <p:sldId id="682" r:id="rId15"/>
    <p:sldId id="647" r:id="rId16"/>
    <p:sldId id="646" r:id="rId17"/>
    <p:sldId id="648" r:id="rId18"/>
    <p:sldId id="654" r:id="rId19"/>
    <p:sldId id="660" r:id="rId20"/>
    <p:sldId id="655" r:id="rId21"/>
    <p:sldId id="656" r:id="rId22"/>
    <p:sldId id="657" r:id="rId23"/>
    <p:sldId id="658" r:id="rId24"/>
    <p:sldId id="650" r:id="rId25"/>
    <p:sldId id="659" r:id="rId26"/>
    <p:sldId id="683" r:id="rId27"/>
    <p:sldId id="664" r:id="rId28"/>
    <p:sldId id="661" r:id="rId29"/>
    <p:sldId id="652" r:id="rId30"/>
    <p:sldId id="677" r:id="rId31"/>
    <p:sldId id="651" r:id="rId32"/>
    <p:sldId id="665" r:id="rId33"/>
    <p:sldId id="678" r:id="rId34"/>
    <p:sldId id="666" r:id="rId35"/>
    <p:sldId id="679" r:id="rId36"/>
    <p:sldId id="662" r:id="rId37"/>
    <p:sldId id="663" r:id="rId38"/>
    <p:sldId id="667" r:id="rId39"/>
    <p:sldId id="653" r:id="rId40"/>
    <p:sldId id="668" r:id="rId41"/>
    <p:sldId id="649" r:id="rId42"/>
    <p:sldId id="670" r:id="rId43"/>
    <p:sldId id="671" r:id="rId44"/>
    <p:sldId id="672" r:id="rId45"/>
    <p:sldId id="669" r:id="rId46"/>
    <p:sldId id="675" r:id="rId47"/>
    <p:sldId id="673" r:id="rId48"/>
    <p:sldId id="674" r:id="rId49"/>
    <p:sldId id="676" r:id="rId50"/>
    <p:sldId id="533" r:id="rId51"/>
    <p:sldId id="417" r:id="rId52"/>
    <p:sldId id="38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a Standish" initials="GS [13]" lastIdx="1" clrIdx="0"/>
  <p:cmAuthor id="2" name="Georgia Standish" initials="GS" lastIdx="129" clrIdx="1">
    <p:extLst/>
  </p:cmAuthor>
  <p:cmAuthor id="3" name="Georgia Standish" initials="GS [2]" lastIdx="1" clrIdx="2">
    <p:extLst/>
  </p:cmAuthor>
  <p:cmAuthor id="4" name="Georgia Standish" initials="GS [3]" lastIdx="1" clrIdx="3">
    <p:extLst/>
  </p:cmAuthor>
  <p:cmAuthor id="5" name="Georgia Standish" initials="GS [4]" lastIdx="1" clrIdx="4">
    <p:extLst/>
  </p:cmAuthor>
  <p:cmAuthor id="6" name="Georgia Standish" initials="GS [5]" lastIdx="1" clrIdx="5">
    <p:extLst/>
  </p:cmAuthor>
  <p:cmAuthor id="7" name="Georgia Standish" initials="GS [6]" lastIdx="1" clrIdx="6">
    <p:extLst/>
  </p:cmAuthor>
  <p:cmAuthor id="8" name="Georgia Standish" initials="GS [7]" lastIdx="1" clrIdx="7">
    <p:extLst/>
  </p:cmAuthor>
  <p:cmAuthor id="9" name="Georgia Standish" initials="GS [8]" lastIdx="1" clrIdx="8">
    <p:extLst/>
  </p:cmAuthor>
  <p:cmAuthor id="10" name="Georgia Standish" initials="GS [9]" lastIdx="1" clrIdx="9">
    <p:extLst/>
  </p:cmAuthor>
  <p:cmAuthor id="11" name="Georgia Standish" initials="GS [10]" lastIdx="1" clrIdx="10">
    <p:extLst/>
  </p:cmAuthor>
  <p:cmAuthor id="12" name="Georgia Standish" initials="GS [11]" lastIdx="1" clrIdx="11">
    <p:extLst/>
  </p:cmAuthor>
  <p:cmAuthor id="13" name="Georgia Standish" initials="GS [12]" lastIdx="1" clrIdx="12">
    <p:extLst/>
  </p:cmAuthor>
  <p:cmAuthor id="14" name="Georgia Standish" initials="GS [14]" lastIdx="1" clrIdx="13">
    <p:extLst/>
  </p:cmAuthor>
  <p:cmAuthor id="15" name="Georgia Standish" initials="GS [15]" lastIdx="1" clrIdx="14">
    <p:extLst/>
  </p:cmAuthor>
  <p:cmAuthor id="16" name="Georgia Standish" initials="GS [21]" lastIdx="1" clrIdx="15"/>
  <p:cmAuthor id="17" name="Georgia Standish" initials="GS [22]" lastIdx="1" clrIdx="16"/>
  <p:cmAuthor id="18" name="Georgia Standish" initials="GS [23]" lastIdx="1" clrIdx="17"/>
  <p:cmAuthor id="19" name="Georgia Standish" initials="GS [24]" lastIdx="1" clrIdx="18"/>
  <p:cmAuthor id="20" name="Georgia Standish" initials="GS [27]" lastIdx="1" clrIdx="19"/>
  <p:cmAuthor id="21" name="Georgia Standish" initials="GS [28]" lastIdx="1" clrIdx="20"/>
  <p:cmAuthor id="22" name="Georgia Standish" initials="GS [29]" lastIdx="1"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4" autoAdjust="0"/>
    <p:restoredTop sz="69756" autoAdjust="0"/>
  </p:normalViewPr>
  <p:slideViewPr>
    <p:cSldViewPr snapToGrid="0">
      <p:cViewPr varScale="1">
        <p:scale>
          <a:sx n="84" d="100"/>
          <a:sy n="84" d="100"/>
        </p:scale>
        <p:origin x="119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E6913-0EC2-4AC3-8522-871C81005A96}"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A1283AB2-384A-4C9A-86D2-747FFE81EFA9}">
      <dgm:prSet/>
      <dgm:spPr/>
      <dgm:t>
        <a:bodyPr/>
        <a:lstStyle/>
        <a:p>
          <a:r>
            <a:rPr lang="en-US" dirty="0"/>
            <a:t>Evaluate</a:t>
          </a:r>
          <a:br>
            <a:rPr lang="en-US" dirty="0"/>
          </a:br>
          <a:r>
            <a:rPr lang="en-US" dirty="0"/>
            <a:t>Accounts</a:t>
          </a:r>
          <a:br>
            <a:rPr lang="en-US" dirty="0"/>
          </a:br>
          <a:r>
            <a:rPr lang="en-US" dirty="0"/>
            <a:t>&amp; </a:t>
          </a:r>
          <a:br>
            <a:rPr lang="en-US" dirty="0"/>
          </a:br>
          <a:r>
            <a:rPr lang="en-US" dirty="0"/>
            <a:t>Platforms</a:t>
          </a:r>
        </a:p>
      </dgm:t>
    </dgm:pt>
    <dgm:pt modelId="{F6983A7B-7BB8-4217-9065-0D4E38C10060}" type="parTrans" cxnId="{4B1278B7-6FD0-421A-A746-028B2DC1DFFD}">
      <dgm:prSet/>
      <dgm:spPr/>
      <dgm:t>
        <a:bodyPr/>
        <a:lstStyle/>
        <a:p>
          <a:endParaRPr lang="en-US"/>
        </a:p>
      </dgm:t>
    </dgm:pt>
    <dgm:pt modelId="{E417C705-A9EF-44D9-8E69-E23FE87F7696}" type="sibTrans" cxnId="{4B1278B7-6FD0-421A-A746-028B2DC1DFFD}">
      <dgm:prSet/>
      <dgm:spPr/>
      <dgm:t>
        <a:bodyPr/>
        <a:lstStyle/>
        <a:p>
          <a:endParaRPr lang="en-US"/>
        </a:p>
      </dgm:t>
    </dgm:pt>
    <dgm:pt modelId="{E6A430FB-674F-4E6F-9CFA-D5E25C4BE8D3}">
      <dgm:prSet/>
      <dgm:spPr/>
      <dgm:t>
        <a:bodyPr/>
        <a:lstStyle/>
        <a:p>
          <a:r>
            <a:rPr lang="en-US"/>
            <a:t>Analyze Data</a:t>
          </a:r>
        </a:p>
      </dgm:t>
    </dgm:pt>
    <dgm:pt modelId="{4A844408-736A-4A51-BA71-58FA0B9C131D}" type="parTrans" cxnId="{845E72DA-0AD4-4AE5-8AB5-89F943696D90}">
      <dgm:prSet/>
      <dgm:spPr/>
      <dgm:t>
        <a:bodyPr/>
        <a:lstStyle/>
        <a:p>
          <a:endParaRPr lang="en-US"/>
        </a:p>
      </dgm:t>
    </dgm:pt>
    <dgm:pt modelId="{CCCD5035-1EC5-4386-8D6A-EDF40FE45423}" type="sibTrans" cxnId="{845E72DA-0AD4-4AE5-8AB5-89F943696D90}">
      <dgm:prSet/>
      <dgm:spPr/>
      <dgm:t>
        <a:bodyPr/>
        <a:lstStyle/>
        <a:p>
          <a:endParaRPr lang="en-US"/>
        </a:p>
      </dgm:t>
    </dgm:pt>
    <dgm:pt modelId="{3581BD75-7627-4D05-BE06-1DCC028F7133}">
      <dgm:prSet/>
      <dgm:spPr/>
      <dgm:t>
        <a:bodyPr/>
        <a:lstStyle/>
        <a:p>
          <a:r>
            <a:rPr lang="en-US" dirty="0"/>
            <a:t>Assess</a:t>
          </a:r>
          <a:br>
            <a:rPr lang="en-US" dirty="0"/>
          </a:br>
          <a:r>
            <a:rPr lang="en-US" dirty="0"/>
            <a:t>Audience Reach</a:t>
          </a:r>
          <a:br>
            <a:rPr lang="en-US" dirty="0"/>
          </a:br>
          <a:r>
            <a:rPr lang="en-US" dirty="0"/>
            <a:t>&amp;</a:t>
          </a:r>
          <a:br>
            <a:rPr lang="en-US" dirty="0"/>
          </a:br>
          <a:r>
            <a:rPr lang="en-US" dirty="0"/>
            <a:t>Demographics</a:t>
          </a:r>
        </a:p>
      </dgm:t>
    </dgm:pt>
    <dgm:pt modelId="{6C663FDE-15E1-43C1-AEFE-89300FBD824B}" type="parTrans" cxnId="{40AEFAA4-1343-44C8-95EE-7CFFF58A5040}">
      <dgm:prSet/>
      <dgm:spPr/>
      <dgm:t>
        <a:bodyPr/>
        <a:lstStyle/>
        <a:p>
          <a:endParaRPr lang="en-US"/>
        </a:p>
      </dgm:t>
    </dgm:pt>
    <dgm:pt modelId="{5108ECF1-2DA9-4FEE-8607-C792CFC11C99}" type="sibTrans" cxnId="{40AEFAA4-1343-44C8-95EE-7CFFF58A5040}">
      <dgm:prSet/>
      <dgm:spPr/>
      <dgm:t>
        <a:bodyPr/>
        <a:lstStyle/>
        <a:p>
          <a:endParaRPr lang="en-US"/>
        </a:p>
      </dgm:t>
    </dgm:pt>
    <dgm:pt modelId="{EF5E60F8-0629-4A51-BC76-36F40AEBD379}">
      <dgm:prSet/>
      <dgm:spPr/>
      <dgm:t>
        <a:bodyPr/>
        <a:lstStyle/>
        <a:p>
          <a:r>
            <a:rPr lang="en-US" dirty="0"/>
            <a:t>Research</a:t>
          </a:r>
          <a:br>
            <a:rPr lang="en-US" dirty="0"/>
          </a:br>
          <a:r>
            <a:rPr lang="en-US" dirty="0"/>
            <a:t>Effectiveness</a:t>
          </a:r>
          <a:br>
            <a:rPr lang="en-US" dirty="0"/>
          </a:br>
          <a:r>
            <a:rPr lang="en-US" dirty="0"/>
            <a:t>of Current Strategy</a:t>
          </a:r>
        </a:p>
      </dgm:t>
    </dgm:pt>
    <dgm:pt modelId="{9DBC369D-3927-4F2F-A89F-5EAED0A232C7}" type="parTrans" cxnId="{BAB2852C-05A5-44B2-8E55-E6983D779D45}">
      <dgm:prSet/>
      <dgm:spPr/>
      <dgm:t>
        <a:bodyPr/>
        <a:lstStyle/>
        <a:p>
          <a:endParaRPr lang="en-US"/>
        </a:p>
      </dgm:t>
    </dgm:pt>
    <dgm:pt modelId="{22F55291-53FD-4DDA-BD92-98FD983C964E}" type="sibTrans" cxnId="{BAB2852C-05A5-44B2-8E55-E6983D779D45}">
      <dgm:prSet/>
      <dgm:spPr/>
      <dgm:t>
        <a:bodyPr/>
        <a:lstStyle/>
        <a:p>
          <a:endParaRPr lang="en-US"/>
        </a:p>
      </dgm:t>
    </dgm:pt>
    <dgm:pt modelId="{73974897-615E-42F3-B231-133A045AF036}">
      <dgm:prSet/>
      <dgm:spPr/>
      <dgm:t>
        <a:bodyPr/>
        <a:lstStyle/>
        <a:p>
          <a:r>
            <a:rPr lang="en-US" dirty="0"/>
            <a:t>Identify Key Performance Indicators</a:t>
          </a:r>
        </a:p>
      </dgm:t>
    </dgm:pt>
    <dgm:pt modelId="{B0A189BE-AEC8-488A-B548-5B6BA6CC1CDC}" type="parTrans" cxnId="{44A3EF0F-09E1-4D17-A420-80FC3D9AE891}">
      <dgm:prSet/>
      <dgm:spPr/>
      <dgm:t>
        <a:bodyPr/>
        <a:lstStyle/>
        <a:p>
          <a:endParaRPr lang="en-US"/>
        </a:p>
      </dgm:t>
    </dgm:pt>
    <dgm:pt modelId="{9ECFC3A7-222C-4353-9E34-EF2C8E435EF2}" type="sibTrans" cxnId="{44A3EF0F-09E1-4D17-A420-80FC3D9AE891}">
      <dgm:prSet/>
      <dgm:spPr/>
      <dgm:t>
        <a:bodyPr/>
        <a:lstStyle/>
        <a:p>
          <a:endParaRPr lang="en-US"/>
        </a:p>
      </dgm:t>
    </dgm:pt>
    <dgm:pt modelId="{73167B0E-CE40-498D-8BBA-51B991C711DC}">
      <dgm:prSet/>
      <dgm:spPr/>
      <dgm:t>
        <a:bodyPr/>
        <a:lstStyle/>
        <a:p>
          <a:r>
            <a:rPr lang="en-US" dirty="0"/>
            <a:t>Implement</a:t>
          </a:r>
          <a:br>
            <a:rPr lang="en-US" dirty="0"/>
          </a:br>
          <a:r>
            <a:rPr lang="en-US" dirty="0"/>
            <a:t>Branding</a:t>
          </a:r>
          <a:br>
            <a:rPr lang="en-US" dirty="0"/>
          </a:br>
          <a:r>
            <a:rPr lang="en-US" dirty="0"/>
            <a:t>&amp; </a:t>
          </a:r>
          <a:br>
            <a:rPr lang="en-US" dirty="0"/>
          </a:br>
          <a:r>
            <a:rPr lang="en-US" dirty="0"/>
            <a:t>Best Practices</a:t>
          </a:r>
        </a:p>
      </dgm:t>
    </dgm:pt>
    <dgm:pt modelId="{77C5B7C5-ED57-40F7-B857-05736604B446}" type="parTrans" cxnId="{F932C94C-F0CA-4CFD-90D7-DA39430848DB}">
      <dgm:prSet/>
      <dgm:spPr/>
      <dgm:t>
        <a:bodyPr/>
        <a:lstStyle/>
        <a:p>
          <a:endParaRPr lang="en-US"/>
        </a:p>
      </dgm:t>
    </dgm:pt>
    <dgm:pt modelId="{84919DA1-F3CB-4DA3-B7DA-0BEC61D7A6F3}" type="sibTrans" cxnId="{F932C94C-F0CA-4CFD-90D7-DA39430848DB}">
      <dgm:prSet/>
      <dgm:spPr/>
      <dgm:t>
        <a:bodyPr/>
        <a:lstStyle/>
        <a:p>
          <a:endParaRPr lang="en-US"/>
        </a:p>
      </dgm:t>
    </dgm:pt>
    <dgm:pt modelId="{1B541E65-9A9C-4E7F-9FF1-F01C8F3FD072}">
      <dgm:prSet/>
      <dgm:spPr/>
      <dgm:t>
        <a:bodyPr/>
        <a:lstStyle/>
        <a:p>
          <a:r>
            <a:rPr lang="en-US" dirty="0"/>
            <a:t>Establish Purpose &amp;</a:t>
          </a:r>
          <a:br>
            <a:rPr lang="en-US" dirty="0"/>
          </a:br>
          <a:r>
            <a:rPr lang="en-US" dirty="0"/>
            <a:t>Goals</a:t>
          </a:r>
        </a:p>
      </dgm:t>
    </dgm:pt>
    <dgm:pt modelId="{D58A9496-AB52-491F-AE9A-40DF9553BBBE}" type="parTrans" cxnId="{9C389930-61E8-4427-BDA1-33BBEE8D01A9}">
      <dgm:prSet/>
      <dgm:spPr/>
      <dgm:t>
        <a:bodyPr/>
        <a:lstStyle/>
        <a:p>
          <a:endParaRPr lang="en-US"/>
        </a:p>
      </dgm:t>
    </dgm:pt>
    <dgm:pt modelId="{4129F4F2-AC70-46CF-9A20-D268CA62EF65}" type="sibTrans" cxnId="{9C389930-61E8-4427-BDA1-33BBEE8D01A9}">
      <dgm:prSet/>
      <dgm:spPr/>
      <dgm:t>
        <a:bodyPr/>
        <a:lstStyle/>
        <a:p>
          <a:endParaRPr lang="en-US"/>
        </a:p>
      </dgm:t>
    </dgm:pt>
    <dgm:pt modelId="{273D1FBC-9A28-4B73-ABB2-73F791ECC7A0}" type="pres">
      <dgm:prSet presAssocID="{993E6913-0EC2-4AC3-8522-871C81005A96}" presName="CompostProcess" presStyleCnt="0">
        <dgm:presLayoutVars>
          <dgm:dir/>
          <dgm:resizeHandles val="exact"/>
        </dgm:presLayoutVars>
      </dgm:prSet>
      <dgm:spPr/>
    </dgm:pt>
    <dgm:pt modelId="{7DD6158D-ED4A-47EA-8F1D-081E0B29770F}" type="pres">
      <dgm:prSet presAssocID="{993E6913-0EC2-4AC3-8522-871C81005A96}" presName="arrow" presStyleLbl="bgShp" presStyleIdx="0" presStyleCnt="1"/>
      <dgm:spPr/>
    </dgm:pt>
    <dgm:pt modelId="{A813E759-CF40-4B34-810A-5D9296345F46}" type="pres">
      <dgm:prSet presAssocID="{993E6913-0EC2-4AC3-8522-871C81005A96}" presName="linearProcess" presStyleCnt="0"/>
      <dgm:spPr/>
    </dgm:pt>
    <dgm:pt modelId="{069E1672-C629-4D4A-A94C-74235367DA3B}" type="pres">
      <dgm:prSet presAssocID="{A1283AB2-384A-4C9A-86D2-747FFE81EFA9}" presName="textNode" presStyleLbl="node1" presStyleIdx="0" presStyleCnt="7">
        <dgm:presLayoutVars>
          <dgm:bulletEnabled val="1"/>
        </dgm:presLayoutVars>
      </dgm:prSet>
      <dgm:spPr/>
    </dgm:pt>
    <dgm:pt modelId="{07D11109-91A3-4679-8B9A-171D35F35CE9}" type="pres">
      <dgm:prSet presAssocID="{E417C705-A9EF-44D9-8E69-E23FE87F7696}" presName="sibTrans" presStyleCnt="0"/>
      <dgm:spPr/>
    </dgm:pt>
    <dgm:pt modelId="{33816D7F-C99B-4706-B336-60D27B7FAD16}" type="pres">
      <dgm:prSet presAssocID="{E6A430FB-674F-4E6F-9CFA-D5E25C4BE8D3}" presName="textNode" presStyleLbl="node1" presStyleIdx="1" presStyleCnt="7">
        <dgm:presLayoutVars>
          <dgm:bulletEnabled val="1"/>
        </dgm:presLayoutVars>
      </dgm:prSet>
      <dgm:spPr/>
    </dgm:pt>
    <dgm:pt modelId="{9C266EDD-4C0C-4CF7-A933-C2029F8F2506}" type="pres">
      <dgm:prSet presAssocID="{CCCD5035-1EC5-4386-8D6A-EDF40FE45423}" presName="sibTrans" presStyleCnt="0"/>
      <dgm:spPr/>
    </dgm:pt>
    <dgm:pt modelId="{E057FF1E-9EAD-406C-9EAE-2AA3A7FE648E}" type="pres">
      <dgm:prSet presAssocID="{3581BD75-7627-4D05-BE06-1DCC028F7133}" presName="textNode" presStyleLbl="node1" presStyleIdx="2" presStyleCnt="7">
        <dgm:presLayoutVars>
          <dgm:bulletEnabled val="1"/>
        </dgm:presLayoutVars>
      </dgm:prSet>
      <dgm:spPr/>
    </dgm:pt>
    <dgm:pt modelId="{D13ADD08-5FC3-44FB-BE32-B21D13C9640F}" type="pres">
      <dgm:prSet presAssocID="{5108ECF1-2DA9-4FEE-8607-C792CFC11C99}" presName="sibTrans" presStyleCnt="0"/>
      <dgm:spPr/>
    </dgm:pt>
    <dgm:pt modelId="{CCEC0E39-E761-432C-8749-FE951F617DC4}" type="pres">
      <dgm:prSet presAssocID="{EF5E60F8-0629-4A51-BC76-36F40AEBD379}" presName="textNode" presStyleLbl="node1" presStyleIdx="3" presStyleCnt="7">
        <dgm:presLayoutVars>
          <dgm:bulletEnabled val="1"/>
        </dgm:presLayoutVars>
      </dgm:prSet>
      <dgm:spPr/>
    </dgm:pt>
    <dgm:pt modelId="{2A2EED48-8610-48B6-AB99-AA714F3C1B83}" type="pres">
      <dgm:prSet presAssocID="{22F55291-53FD-4DDA-BD92-98FD983C964E}" presName="sibTrans" presStyleCnt="0"/>
      <dgm:spPr/>
    </dgm:pt>
    <dgm:pt modelId="{335BB5DB-EFDB-4CE9-89FD-453E971E3A0E}" type="pres">
      <dgm:prSet presAssocID="{73974897-615E-42F3-B231-133A045AF036}" presName="textNode" presStyleLbl="node1" presStyleIdx="4" presStyleCnt="7" custLinFactX="97520" custLinFactNeighborX="100000" custLinFactNeighborY="317">
        <dgm:presLayoutVars>
          <dgm:bulletEnabled val="1"/>
        </dgm:presLayoutVars>
      </dgm:prSet>
      <dgm:spPr/>
    </dgm:pt>
    <dgm:pt modelId="{475DBFFC-CA84-4FC1-BEB8-0D6231EE7C21}" type="pres">
      <dgm:prSet presAssocID="{9ECFC3A7-222C-4353-9E34-EF2C8E435EF2}" presName="sibTrans" presStyleCnt="0"/>
      <dgm:spPr/>
    </dgm:pt>
    <dgm:pt modelId="{A22AC135-33EE-4F0C-9AF3-15244E1CEDB1}" type="pres">
      <dgm:prSet presAssocID="{73167B0E-CE40-498D-8BBA-51B991C711DC}" presName="textNode" presStyleLbl="node1" presStyleIdx="5" presStyleCnt="7" custLinFactX="93168" custLinFactNeighborX="100000" custLinFactNeighborY="-949">
        <dgm:presLayoutVars>
          <dgm:bulletEnabled val="1"/>
        </dgm:presLayoutVars>
      </dgm:prSet>
      <dgm:spPr/>
    </dgm:pt>
    <dgm:pt modelId="{18285244-4290-45CA-92A4-982157D4BB93}" type="pres">
      <dgm:prSet presAssocID="{84919DA1-F3CB-4DA3-B7DA-0BEC61D7A6F3}" presName="sibTrans" presStyleCnt="0"/>
      <dgm:spPr/>
    </dgm:pt>
    <dgm:pt modelId="{097DC0A9-72E8-48C8-B4A3-5180DA9F9B2F}" type="pres">
      <dgm:prSet presAssocID="{1B541E65-9A9C-4E7F-9FF1-F01C8F3FD072}" presName="textNode" presStyleLbl="node1" presStyleIdx="6" presStyleCnt="7" custLinFactX="-200000" custLinFactNeighborX="-200832" custLinFactNeighborY="617">
        <dgm:presLayoutVars>
          <dgm:bulletEnabled val="1"/>
        </dgm:presLayoutVars>
      </dgm:prSet>
      <dgm:spPr/>
    </dgm:pt>
  </dgm:ptLst>
  <dgm:cxnLst>
    <dgm:cxn modelId="{44A3EF0F-09E1-4D17-A420-80FC3D9AE891}" srcId="{993E6913-0EC2-4AC3-8522-871C81005A96}" destId="{73974897-615E-42F3-B231-133A045AF036}" srcOrd="4" destOrd="0" parTransId="{B0A189BE-AEC8-488A-B548-5B6BA6CC1CDC}" sibTransId="{9ECFC3A7-222C-4353-9E34-EF2C8E435EF2}"/>
    <dgm:cxn modelId="{BAB2852C-05A5-44B2-8E55-E6983D779D45}" srcId="{993E6913-0EC2-4AC3-8522-871C81005A96}" destId="{EF5E60F8-0629-4A51-BC76-36F40AEBD379}" srcOrd="3" destOrd="0" parTransId="{9DBC369D-3927-4F2F-A89F-5EAED0A232C7}" sibTransId="{22F55291-53FD-4DDA-BD92-98FD983C964E}"/>
    <dgm:cxn modelId="{9C389930-61E8-4427-BDA1-33BBEE8D01A9}" srcId="{993E6913-0EC2-4AC3-8522-871C81005A96}" destId="{1B541E65-9A9C-4E7F-9FF1-F01C8F3FD072}" srcOrd="6" destOrd="0" parTransId="{D58A9496-AB52-491F-AE9A-40DF9553BBBE}" sibTransId="{4129F4F2-AC70-46CF-9A20-D268CA62EF65}"/>
    <dgm:cxn modelId="{F932C94C-F0CA-4CFD-90D7-DA39430848DB}" srcId="{993E6913-0EC2-4AC3-8522-871C81005A96}" destId="{73167B0E-CE40-498D-8BBA-51B991C711DC}" srcOrd="5" destOrd="0" parTransId="{77C5B7C5-ED57-40F7-B857-05736604B446}" sibTransId="{84919DA1-F3CB-4DA3-B7DA-0BEC61D7A6F3}"/>
    <dgm:cxn modelId="{25C68572-8F5F-42F3-A30A-C8387FB0E43A}" type="presOf" srcId="{1B541E65-9A9C-4E7F-9FF1-F01C8F3FD072}" destId="{097DC0A9-72E8-48C8-B4A3-5180DA9F9B2F}" srcOrd="0" destOrd="0" presId="urn:microsoft.com/office/officeart/2005/8/layout/hProcess9"/>
    <dgm:cxn modelId="{3A996574-7361-492F-A649-692766ACAB24}" type="presOf" srcId="{3581BD75-7627-4D05-BE06-1DCC028F7133}" destId="{E057FF1E-9EAD-406C-9EAE-2AA3A7FE648E}" srcOrd="0" destOrd="0" presId="urn:microsoft.com/office/officeart/2005/8/layout/hProcess9"/>
    <dgm:cxn modelId="{B4396384-2904-43E2-8BA3-BBBBE386339B}" type="presOf" srcId="{E6A430FB-674F-4E6F-9CFA-D5E25C4BE8D3}" destId="{33816D7F-C99B-4706-B336-60D27B7FAD16}" srcOrd="0" destOrd="0" presId="urn:microsoft.com/office/officeart/2005/8/layout/hProcess9"/>
    <dgm:cxn modelId="{EBD01E8E-2C76-4030-882E-04B811F73EA4}" type="presOf" srcId="{73974897-615E-42F3-B231-133A045AF036}" destId="{335BB5DB-EFDB-4CE9-89FD-453E971E3A0E}" srcOrd="0" destOrd="0" presId="urn:microsoft.com/office/officeart/2005/8/layout/hProcess9"/>
    <dgm:cxn modelId="{8148229B-EBC6-479E-9DF0-9E183D303A7E}" type="presOf" srcId="{A1283AB2-384A-4C9A-86D2-747FFE81EFA9}" destId="{069E1672-C629-4D4A-A94C-74235367DA3B}" srcOrd="0" destOrd="0" presId="urn:microsoft.com/office/officeart/2005/8/layout/hProcess9"/>
    <dgm:cxn modelId="{40AEFAA4-1343-44C8-95EE-7CFFF58A5040}" srcId="{993E6913-0EC2-4AC3-8522-871C81005A96}" destId="{3581BD75-7627-4D05-BE06-1DCC028F7133}" srcOrd="2" destOrd="0" parTransId="{6C663FDE-15E1-43C1-AEFE-89300FBD824B}" sibTransId="{5108ECF1-2DA9-4FEE-8607-C792CFC11C99}"/>
    <dgm:cxn modelId="{4B1278B7-6FD0-421A-A746-028B2DC1DFFD}" srcId="{993E6913-0EC2-4AC3-8522-871C81005A96}" destId="{A1283AB2-384A-4C9A-86D2-747FFE81EFA9}" srcOrd="0" destOrd="0" parTransId="{F6983A7B-7BB8-4217-9065-0D4E38C10060}" sibTransId="{E417C705-A9EF-44D9-8E69-E23FE87F7696}"/>
    <dgm:cxn modelId="{845E72DA-0AD4-4AE5-8AB5-89F943696D90}" srcId="{993E6913-0EC2-4AC3-8522-871C81005A96}" destId="{E6A430FB-674F-4E6F-9CFA-D5E25C4BE8D3}" srcOrd="1" destOrd="0" parTransId="{4A844408-736A-4A51-BA71-58FA0B9C131D}" sibTransId="{CCCD5035-1EC5-4386-8D6A-EDF40FE45423}"/>
    <dgm:cxn modelId="{DD6F11DF-CAB6-478F-A71E-5B9DCBC00D02}" type="presOf" srcId="{993E6913-0EC2-4AC3-8522-871C81005A96}" destId="{273D1FBC-9A28-4B73-ABB2-73F791ECC7A0}" srcOrd="0" destOrd="0" presId="urn:microsoft.com/office/officeart/2005/8/layout/hProcess9"/>
    <dgm:cxn modelId="{13FFF5F1-43DC-40DB-BD36-9BC097F1BF6E}" type="presOf" srcId="{73167B0E-CE40-498D-8BBA-51B991C711DC}" destId="{A22AC135-33EE-4F0C-9AF3-15244E1CEDB1}" srcOrd="0" destOrd="0" presId="urn:microsoft.com/office/officeart/2005/8/layout/hProcess9"/>
    <dgm:cxn modelId="{853D38FB-24EA-4DDC-A12E-D22E49685AF5}" type="presOf" srcId="{EF5E60F8-0629-4A51-BC76-36F40AEBD379}" destId="{CCEC0E39-E761-432C-8749-FE951F617DC4}" srcOrd="0" destOrd="0" presId="urn:microsoft.com/office/officeart/2005/8/layout/hProcess9"/>
    <dgm:cxn modelId="{FACC2F39-92A6-4858-A64C-FAAB97985B93}" type="presParOf" srcId="{273D1FBC-9A28-4B73-ABB2-73F791ECC7A0}" destId="{7DD6158D-ED4A-47EA-8F1D-081E0B29770F}" srcOrd="0" destOrd="0" presId="urn:microsoft.com/office/officeart/2005/8/layout/hProcess9"/>
    <dgm:cxn modelId="{A54B5852-E587-45E9-978F-9CA0031F52AE}" type="presParOf" srcId="{273D1FBC-9A28-4B73-ABB2-73F791ECC7A0}" destId="{A813E759-CF40-4B34-810A-5D9296345F46}" srcOrd="1" destOrd="0" presId="urn:microsoft.com/office/officeart/2005/8/layout/hProcess9"/>
    <dgm:cxn modelId="{B65F846C-D164-4DCC-99B4-96B49DD0EAAD}" type="presParOf" srcId="{A813E759-CF40-4B34-810A-5D9296345F46}" destId="{069E1672-C629-4D4A-A94C-74235367DA3B}" srcOrd="0" destOrd="0" presId="urn:microsoft.com/office/officeart/2005/8/layout/hProcess9"/>
    <dgm:cxn modelId="{6FD7FC6A-7572-4D0E-814B-2008AC691699}" type="presParOf" srcId="{A813E759-CF40-4B34-810A-5D9296345F46}" destId="{07D11109-91A3-4679-8B9A-171D35F35CE9}" srcOrd="1" destOrd="0" presId="urn:microsoft.com/office/officeart/2005/8/layout/hProcess9"/>
    <dgm:cxn modelId="{85E19DA3-4F4F-4881-8C58-C703990FD407}" type="presParOf" srcId="{A813E759-CF40-4B34-810A-5D9296345F46}" destId="{33816D7F-C99B-4706-B336-60D27B7FAD16}" srcOrd="2" destOrd="0" presId="urn:microsoft.com/office/officeart/2005/8/layout/hProcess9"/>
    <dgm:cxn modelId="{E77967AC-0AD3-4027-8C68-9F29B49E6298}" type="presParOf" srcId="{A813E759-CF40-4B34-810A-5D9296345F46}" destId="{9C266EDD-4C0C-4CF7-A933-C2029F8F2506}" srcOrd="3" destOrd="0" presId="urn:microsoft.com/office/officeart/2005/8/layout/hProcess9"/>
    <dgm:cxn modelId="{05592FCB-FE22-47B2-9481-EB988678E09D}" type="presParOf" srcId="{A813E759-CF40-4B34-810A-5D9296345F46}" destId="{E057FF1E-9EAD-406C-9EAE-2AA3A7FE648E}" srcOrd="4" destOrd="0" presId="urn:microsoft.com/office/officeart/2005/8/layout/hProcess9"/>
    <dgm:cxn modelId="{6BAF86B9-729C-4FC0-A8A8-9E17CE21925F}" type="presParOf" srcId="{A813E759-CF40-4B34-810A-5D9296345F46}" destId="{D13ADD08-5FC3-44FB-BE32-B21D13C9640F}" srcOrd="5" destOrd="0" presId="urn:microsoft.com/office/officeart/2005/8/layout/hProcess9"/>
    <dgm:cxn modelId="{38AB02D1-6DE2-4294-B9F2-98F41ABC0253}" type="presParOf" srcId="{A813E759-CF40-4B34-810A-5D9296345F46}" destId="{CCEC0E39-E761-432C-8749-FE951F617DC4}" srcOrd="6" destOrd="0" presId="urn:microsoft.com/office/officeart/2005/8/layout/hProcess9"/>
    <dgm:cxn modelId="{AA0F9510-E047-4646-8107-09E2D473AC39}" type="presParOf" srcId="{A813E759-CF40-4B34-810A-5D9296345F46}" destId="{2A2EED48-8610-48B6-AB99-AA714F3C1B83}" srcOrd="7" destOrd="0" presId="urn:microsoft.com/office/officeart/2005/8/layout/hProcess9"/>
    <dgm:cxn modelId="{DD0D50AD-E9C5-41EB-B733-3BD7F8CAC274}" type="presParOf" srcId="{A813E759-CF40-4B34-810A-5D9296345F46}" destId="{335BB5DB-EFDB-4CE9-89FD-453E971E3A0E}" srcOrd="8" destOrd="0" presId="urn:microsoft.com/office/officeart/2005/8/layout/hProcess9"/>
    <dgm:cxn modelId="{0C9D9474-4540-4084-AB6F-D905EC07A588}" type="presParOf" srcId="{A813E759-CF40-4B34-810A-5D9296345F46}" destId="{475DBFFC-CA84-4FC1-BEB8-0D6231EE7C21}" srcOrd="9" destOrd="0" presId="urn:microsoft.com/office/officeart/2005/8/layout/hProcess9"/>
    <dgm:cxn modelId="{260773E3-13FC-4DAD-AD28-344313E48B5E}" type="presParOf" srcId="{A813E759-CF40-4B34-810A-5D9296345F46}" destId="{A22AC135-33EE-4F0C-9AF3-15244E1CEDB1}" srcOrd="10" destOrd="0" presId="urn:microsoft.com/office/officeart/2005/8/layout/hProcess9"/>
    <dgm:cxn modelId="{434A8786-9EB2-44EC-BB2F-AEB99824FA00}" type="presParOf" srcId="{A813E759-CF40-4B34-810A-5D9296345F46}" destId="{18285244-4290-45CA-92A4-982157D4BB93}" srcOrd="11" destOrd="0" presId="urn:microsoft.com/office/officeart/2005/8/layout/hProcess9"/>
    <dgm:cxn modelId="{1860BCEE-963D-4465-ABC7-E0025C37CB36}" type="presParOf" srcId="{A813E759-CF40-4B34-810A-5D9296345F46}" destId="{097DC0A9-72E8-48C8-B4A3-5180DA9F9B2F}"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5EC684-2BFE-4CF1-A6C0-D479F55CF6A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04D5D108-78F4-4157-9A48-B0E10EC840C3}">
      <dgm:prSet custT="1"/>
      <dgm:spPr/>
      <dgm:t>
        <a:bodyPr/>
        <a:lstStyle/>
        <a:p>
          <a:r>
            <a:rPr lang="en-US" sz="3200" dirty="0"/>
            <a:t>Post reach and interaction will ebb and flow based on personal preferences, that day’s attitude, the news, that evening’s supper, or just the busy-ness of life. </a:t>
          </a:r>
          <a:br>
            <a:rPr lang="en-US" sz="3200" dirty="0"/>
          </a:br>
          <a:r>
            <a:rPr lang="en-US" sz="4300" b="1" dirty="0"/>
            <a:t>Keep posting. Keep interacting. </a:t>
          </a:r>
          <a:br>
            <a:rPr lang="en-US" sz="4300" b="1" dirty="0"/>
          </a:br>
          <a:r>
            <a:rPr lang="en-US" sz="4300" b="1" dirty="0"/>
            <a:t>Keep adapting.</a:t>
          </a:r>
        </a:p>
      </dgm:t>
    </dgm:pt>
    <dgm:pt modelId="{E4F0DD44-C630-4245-8BD9-30AC02A8A0E4}" type="parTrans" cxnId="{7B828D77-06C5-47E2-87CE-8E8415DBEFCD}">
      <dgm:prSet/>
      <dgm:spPr/>
      <dgm:t>
        <a:bodyPr/>
        <a:lstStyle/>
        <a:p>
          <a:endParaRPr lang="en-US"/>
        </a:p>
      </dgm:t>
    </dgm:pt>
    <dgm:pt modelId="{76D0E43B-FD70-4406-92D3-3820C4C4E338}" type="sibTrans" cxnId="{7B828D77-06C5-47E2-87CE-8E8415DBEFCD}">
      <dgm:prSet/>
      <dgm:spPr/>
      <dgm:t>
        <a:bodyPr/>
        <a:lstStyle/>
        <a:p>
          <a:endParaRPr lang="en-US"/>
        </a:p>
      </dgm:t>
    </dgm:pt>
    <dgm:pt modelId="{E5B7E09D-AA13-4476-B8D1-CDDDA285DBA5}" type="pres">
      <dgm:prSet presAssocID="{605EC684-2BFE-4CF1-A6C0-D479F55CF6A9}" presName="linear" presStyleCnt="0">
        <dgm:presLayoutVars>
          <dgm:animLvl val="lvl"/>
          <dgm:resizeHandles val="exact"/>
        </dgm:presLayoutVars>
      </dgm:prSet>
      <dgm:spPr/>
    </dgm:pt>
    <dgm:pt modelId="{AB9319FF-93DC-4987-8CC6-61A6C76247DB}" type="pres">
      <dgm:prSet presAssocID="{04D5D108-78F4-4157-9A48-B0E10EC840C3}" presName="parentText" presStyleLbl="node1" presStyleIdx="0" presStyleCnt="1">
        <dgm:presLayoutVars>
          <dgm:chMax val="0"/>
          <dgm:bulletEnabled val="1"/>
        </dgm:presLayoutVars>
      </dgm:prSet>
      <dgm:spPr/>
    </dgm:pt>
  </dgm:ptLst>
  <dgm:cxnLst>
    <dgm:cxn modelId="{7B828D77-06C5-47E2-87CE-8E8415DBEFCD}" srcId="{605EC684-2BFE-4CF1-A6C0-D479F55CF6A9}" destId="{04D5D108-78F4-4157-9A48-B0E10EC840C3}" srcOrd="0" destOrd="0" parTransId="{E4F0DD44-C630-4245-8BD9-30AC02A8A0E4}" sibTransId="{76D0E43B-FD70-4406-92D3-3820C4C4E338}"/>
    <dgm:cxn modelId="{A8088782-34AA-4B55-835A-D0C52A2A7F46}" type="presOf" srcId="{04D5D108-78F4-4157-9A48-B0E10EC840C3}" destId="{AB9319FF-93DC-4987-8CC6-61A6C76247DB}" srcOrd="0" destOrd="0" presId="urn:microsoft.com/office/officeart/2005/8/layout/vList2"/>
    <dgm:cxn modelId="{78029AA9-E45E-4A65-A52A-B6AEA1800841}" type="presOf" srcId="{605EC684-2BFE-4CF1-A6C0-D479F55CF6A9}" destId="{E5B7E09D-AA13-4476-B8D1-CDDDA285DBA5}" srcOrd="0" destOrd="0" presId="urn:microsoft.com/office/officeart/2005/8/layout/vList2"/>
    <dgm:cxn modelId="{C50C5712-5CF6-447C-8C77-1B980EE8C50D}" type="presParOf" srcId="{E5B7E09D-AA13-4476-B8D1-CDDDA285DBA5}" destId="{AB9319FF-93DC-4987-8CC6-61A6C76247D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6D07FC-6691-4A8C-88D0-57DD72BA492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B8D8C9EC-569C-4CC3-AFC6-528F189133D0}">
      <dgm:prSet/>
      <dgm:spPr/>
      <dgm:t>
        <a:bodyPr/>
        <a:lstStyle/>
        <a:p>
          <a:r>
            <a:rPr lang="en-US" dirty="0"/>
            <a:t>Small Budget Example</a:t>
          </a:r>
        </a:p>
      </dgm:t>
    </dgm:pt>
    <dgm:pt modelId="{EC3E5538-E9EA-4AC4-A531-4A52CDB81060}" type="parTrans" cxnId="{F55BE5CE-D345-4B3E-BD01-479817CE38BE}">
      <dgm:prSet/>
      <dgm:spPr/>
      <dgm:t>
        <a:bodyPr/>
        <a:lstStyle/>
        <a:p>
          <a:endParaRPr lang="en-US"/>
        </a:p>
      </dgm:t>
    </dgm:pt>
    <dgm:pt modelId="{E220E8B0-9A17-4B30-8272-D96D58A2E344}" type="sibTrans" cxnId="{F55BE5CE-D345-4B3E-BD01-479817CE38BE}">
      <dgm:prSet/>
      <dgm:spPr/>
      <dgm:t>
        <a:bodyPr/>
        <a:lstStyle/>
        <a:p>
          <a:endParaRPr lang="en-US"/>
        </a:p>
      </dgm:t>
    </dgm:pt>
    <dgm:pt modelId="{09BD1740-B7C4-4814-962A-C4E6AADFAC00}">
      <dgm:prSet/>
      <dgm:spPr/>
      <dgm:t>
        <a:bodyPr/>
        <a:lstStyle/>
        <a:p>
          <a:pPr>
            <a:buClr>
              <a:schemeClr val="accent2"/>
            </a:buClr>
            <a:buFont typeface="Wingdings" panose="05000000000000000000" pitchFamily="2" charset="2"/>
            <a:buChar char="q"/>
          </a:pPr>
          <a:r>
            <a:rPr lang="en-US" dirty="0"/>
            <a:t>$500-$1,500 budget</a:t>
          </a:r>
        </a:p>
      </dgm:t>
    </dgm:pt>
    <dgm:pt modelId="{A2ABB2D9-E7F6-49F8-908B-64E802CA90CC}" type="parTrans" cxnId="{320EDC91-A183-40F5-A3DE-E07587D10D24}">
      <dgm:prSet/>
      <dgm:spPr/>
      <dgm:t>
        <a:bodyPr/>
        <a:lstStyle/>
        <a:p>
          <a:endParaRPr lang="en-US"/>
        </a:p>
      </dgm:t>
    </dgm:pt>
    <dgm:pt modelId="{7A1C5700-2CD5-40C6-9462-103F6A1D607C}" type="sibTrans" cxnId="{320EDC91-A183-40F5-A3DE-E07587D10D24}">
      <dgm:prSet/>
      <dgm:spPr/>
      <dgm:t>
        <a:bodyPr/>
        <a:lstStyle/>
        <a:p>
          <a:endParaRPr lang="en-US"/>
        </a:p>
      </dgm:t>
    </dgm:pt>
    <dgm:pt modelId="{33CCF036-FCE5-4C89-80A4-6BD83BB97A61}">
      <dgm:prSet/>
      <dgm:spPr/>
      <dgm:t>
        <a:bodyPr/>
        <a:lstStyle/>
        <a:p>
          <a:pPr>
            <a:buClr>
              <a:schemeClr val="accent2"/>
            </a:buClr>
            <a:buFont typeface="Wingdings" panose="05000000000000000000" pitchFamily="2" charset="2"/>
            <a:buChar char="q"/>
          </a:pPr>
          <a:r>
            <a:rPr lang="en-US" dirty="0"/>
            <a:t>$50/event</a:t>
          </a:r>
        </a:p>
      </dgm:t>
    </dgm:pt>
    <dgm:pt modelId="{44ABCCF9-2B8D-45D7-B915-E9C80CFCB26B}" type="parTrans" cxnId="{1D6F4BEF-53BF-4EE2-88A8-EA4B0CAFD31D}">
      <dgm:prSet/>
      <dgm:spPr/>
      <dgm:t>
        <a:bodyPr/>
        <a:lstStyle/>
        <a:p>
          <a:endParaRPr lang="en-US"/>
        </a:p>
      </dgm:t>
    </dgm:pt>
    <dgm:pt modelId="{68EBED2C-1DAF-4A40-8D0D-AA06B4CA77B3}" type="sibTrans" cxnId="{1D6F4BEF-53BF-4EE2-88A8-EA4B0CAFD31D}">
      <dgm:prSet/>
      <dgm:spPr/>
      <dgm:t>
        <a:bodyPr/>
        <a:lstStyle/>
        <a:p>
          <a:endParaRPr lang="en-US"/>
        </a:p>
      </dgm:t>
    </dgm:pt>
    <dgm:pt modelId="{4312FB41-82D3-4DD2-872C-39D61BE667E4}">
      <dgm:prSet/>
      <dgm:spPr/>
      <dgm:t>
        <a:bodyPr/>
        <a:lstStyle/>
        <a:p>
          <a:pPr>
            <a:buClr>
              <a:schemeClr val="accent2"/>
            </a:buClr>
            <a:buFont typeface="Wingdings" panose="05000000000000000000" pitchFamily="2" charset="2"/>
            <a:buChar char="q"/>
          </a:pPr>
          <a:r>
            <a:rPr lang="en-US" dirty="0"/>
            <a:t>$150/large events</a:t>
          </a:r>
        </a:p>
      </dgm:t>
    </dgm:pt>
    <dgm:pt modelId="{24D40C5B-600F-455D-8D81-04F560496147}" type="parTrans" cxnId="{A283101B-11B2-462C-BB80-D45866599826}">
      <dgm:prSet/>
      <dgm:spPr/>
      <dgm:t>
        <a:bodyPr/>
        <a:lstStyle/>
        <a:p>
          <a:endParaRPr lang="en-US"/>
        </a:p>
      </dgm:t>
    </dgm:pt>
    <dgm:pt modelId="{D0F20644-17E9-4760-BAEC-99C8934A28FD}" type="sibTrans" cxnId="{A283101B-11B2-462C-BB80-D45866599826}">
      <dgm:prSet/>
      <dgm:spPr/>
      <dgm:t>
        <a:bodyPr/>
        <a:lstStyle/>
        <a:p>
          <a:endParaRPr lang="en-US"/>
        </a:p>
      </dgm:t>
    </dgm:pt>
    <dgm:pt modelId="{7F8A65CC-D864-46A0-B282-1B1B2D690057}">
      <dgm:prSet/>
      <dgm:spPr/>
      <dgm:t>
        <a:bodyPr/>
        <a:lstStyle/>
        <a:p>
          <a:pPr>
            <a:buClr>
              <a:schemeClr val="accent2"/>
            </a:buClr>
            <a:buFont typeface="Wingdings" panose="05000000000000000000" pitchFamily="2" charset="2"/>
            <a:buChar char="q"/>
          </a:pPr>
          <a:r>
            <a:rPr lang="en-US" dirty="0"/>
            <a:t>$100-250/ quarterly ad campaign (ex: page likes)</a:t>
          </a:r>
        </a:p>
      </dgm:t>
    </dgm:pt>
    <dgm:pt modelId="{84CCE0AA-4B18-4207-BD8E-2E94E0B2D701}" type="parTrans" cxnId="{CA3739E4-C83A-49DF-AA23-38BC183A099E}">
      <dgm:prSet/>
      <dgm:spPr/>
      <dgm:t>
        <a:bodyPr/>
        <a:lstStyle/>
        <a:p>
          <a:endParaRPr lang="en-US"/>
        </a:p>
      </dgm:t>
    </dgm:pt>
    <dgm:pt modelId="{23C0EB45-4BE7-4918-BA19-EA121AD36F17}" type="sibTrans" cxnId="{CA3739E4-C83A-49DF-AA23-38BC183A099E}">
      <dgm:prSet/>
      <dgm:spPr/>
      <dgm:t>
        <a:bodyPr/>
        <a:lstStyle/>
        <a:p>
          <a:endParaRPr lang="en-US"/>
        </a:p>
      </dgm:t>
    </dgm:pt>
    <dgm:pt modelId="{84FA9B7A-673C-46B8-914E-CB9408EBE1DC}">
      <dgm:prSet/>
      <dgm:spPr/>
      <dgm:t>
        <a:bodyPr/>
        <a:lstStyle/>
        <a:p>
          <a:pPr>
            <a:buClr>
              <a:schemeClr val="accent2"/>
            </a:buClr>
            <a:buFont typeface="Wingdings" panose="05000000000000000000" pitchFamily="2" charset="2"/>
            <a:buChar char="q"/>
          </a:pPr>
          <a:r>
            <a:rPr lang="en-US" dirty="0"/>
            <a:t>Remainder: “What-if Experiments?”</a:t>
          </a:r>
        </a:p>
      </dgm:t>
    </dgm:pt>
    <dgm:pt modelId="{ACEA557D-7AE9-483E-9140-94622626313E}" type="parTrans" cxnId="{2BC8BFA9-331A-4F44-88C6-15B9F1E33FB6}">
      <dgm:prSet/>
      <dgm:spPr/>
      <dgm:t>
        <a:bodyPr/>
        <a:lstStyle/>
        <a:p>
          <a:endParaRPr lang="en-US"/>
        </a:p>
      </dgm:t>
    </dgm:pt>
    <dgm:pt modelId="{C2CEA23A-3355-4C35-9B92-BD40875C91A8}" type="sibTrans" cxnId="{2BC8BFA9-331A-4F44-88C6-15B9F1E33FB6}">
      <dgm:prSet/>
      <dgm:spPr/>
      <dgm:t>
        <a:bodyPr/>
        <a:lstStyle/>
        <a:p>
          <a:endParaRPr lang="en-US"/>
        </a:p>
      </dgm:t>
    </dgm:pt>
    <dgm:pt modelId="{F7A3C3A2-4735-4FB9-888E-AAB84F67C4F9}" type="pres">
      <dgm:prSet presAssocID="{AD6D07FC-6691-4A8C-88D0-57DD72BA4923}" presName="linear" presStyleCnt="0">
        <dgm:presLayoutVars>
          <dgm:dir/>
          <dgm:animLvl val="lvl"/>
          <dgm:resizeHandles val="exact"/>
        </dgm:presLayoutVars>
      </dgm:prSet>
      <dgm:spPr/>
    </dgm:pt>
    <dgm:pt modelId="{9757072F-A5FF-4835-9587-310E6150B354}" type="pres">
      <dgm:prSet presAssocID="{B8D8C9EC-569C-4CC3-AFC6-528F189133D0}" presName="parentLin" presStyleCnt="0"/>
      <dgm:spPr/>
    </dgm:pt>
    <dgm:pt modelId="{2F906877-10F4-4215-815A-ABA25193CA05}" type="pres">
      <dgm:prSet presAssocID="{B8D8C9EC-569C-4CC3-AFC6-528F189133D0}" presName="parentLeftMargin" presStyleLbl="node1" presStyleIdx="0" presStyleCnt="1"/>
      <dgm:spPr/>
    </dgm:pt>
    <dgm:pt modelId="{864F9597-ACA4-4AE1-A248-E481E1C8D6CA}" type="pres">
      <dgm:prSet presAssocID="{B8D8C9EC-569C-4CC3-AFC6-528F189133D0}" presName="parentText" presStyleLbl="node1" presStyleIdx="0" presStyleCnt="1">
        <dgm:presLayoutVars>
          <dgm:chMax val="0"/>
          <dgm:bulletEnabled val="1"/>
        </dgm:presLayoutVars>
      </dgm:prSet>
      <dgm:spPr/>
    </dgm:pt>
    <dgm:pt modelId="{33F5EAEE-1F2C-4E36-B88A-B51CC51773D2}" type="pres">
      <dgm:prSet presAssocID="{B8D8C9EC-569C-4CC3-AFC6-528F189133D0}" presName="negativeSpace" presStyleCnt="0"/>
      <dgm:spPr/>
    </dgm:pt>
    <dgm:pt modelId="{B7B7E4B9-0231-4D8B-81DB-6130339600B6}" type="pres">
      <dgm:prSet presAssocID="{B8D8C9EC-569C-4CC3-AFC6-528F189133D0}" presName="childText" presStyleLbl="conFgAcc1" presStyleIdx="0" presStyleCnt="1" custScaleY="94023">
        <dgm:presLayoutVars>
          <dgm:bulletEnabled val="1"/>
        </dgm:presLayoutVars>
      </dgm:prSet>
      <dgm:spPr/>
    </dgm:pt>
  </dgm:ptLst>
  <dgm:cxnLst>
    <dgm:cxn modelId="{16590E07-20AD-4C1D-BA2F-ED02085EC46F}" type="presOf" srcId="{B8D8C9EC-569C-4CC3-AFC6-528F189133D0}" destId="{864F9597-ACA4-4AE1-A248-E481E1C8D6CA}" srcOrd="1" destOrd="0" presId="urn:microsoft.com/office/officeart/2005/8/layout/list1"/>
    <dgm:cxn modelId="{A283101B-11B2-462C-BB80-D45866599826}" srcId="{B8D8C9EC-569C-4CC3-AFC6-528F189133D0}" destId="{4312FB41-82D3-4DD2-872C-39D61BE667E4}" srcOrd="2" destOrd="0" parTransId="{24D40C5B-600F-455D-8D81-04F560496147}" sibTransId="{D0F20644-17E9-4760-BAEC-99C8934A28FD}"/>
    <dgm:cxn modelId="{C418675C-BA6F-4B5F-9CB0-74C4CD1E69DE}" type="presOf" srcId="{33CCF036-FCE5-4C89-80A4-6BD83BB97A61}" destId="{B7B7E4B9-0231-4D8B-81DB-6130339600B6}" srcOrd="0" destOrd="1" presId="urn:microsoft.com/office/officeart/2005/8/layout/list1"/>
    <dgm:cxn modelId="{C4C20270-E6C3-4BED-A806-476209F83DEA}" type="presOf" srcId="{AD6D07FC-6691-4A8C-88D0-57DD72BA4923}" destId="{F7A3C3A2-4735-4FB9-888E-AAB84F67C4F9}" srcOrd="0" destOrd="0" presId="urn:microsoft.com/office/officeart/2005/8/layout/list1"/>
    <dgm:cxn modelId="{320EDC91-A183-40F5-A3DE-E07587D10D24}" srcId="{B8D8C9EC-569C-4CC3-AFC6-528F189133D0}" destId="{09BD1740-B7C4-4814-962A-C4E6AADFAC00}" srcOrd="0" destOrd="0" parTransId="{A2ABB2D9-E7F6-49F8-908B-64E802CA90CC}" sibTransId="{7A1C5700-2CD5-40C6-9462-103F6A1D607C}"/>
    <dgm:cxn modelId="{2BC8BFA9-331A-4F44-88C6-15B9F1E33FB6}" srcId="{B8D8C9EC-569C-4CC3-AFC6-528F189133D0}" destId="{84FA9B7A-673C-46B8-914E-CB9408EBE1DC}" srcOrd="4" destOrd="0" parTransId="{ACEA557D-7AE9-483E-9140-94622626313E}" sibTransId="{C2CEA23A-3355-4C35-9B92-BD40875C91A8}"/>
    <dgm:cxn modelId="{D12B49CA-2991-4149-ACB9-3F364BF28956}" type="presOf" srcId="{B8D8C9EC-569C-4CC3-AFC6-528F189133D0}" destId="{2F906877-10F4-4215-815A-ABA25193CA05}" srcOrd="0" destOrd="0" presId="urn:microsoft.com/office/officeart/2005/8/layout/list1"/>
    <dgm:cxn modelId="{F55BE5CE-D345-4B3E-BD01-479817CE38BE}" srcId="{AD6D07FC-6691-4A8C-88D0-57DD72BA4923}" destId="{B8D8C9EC-569C-4CC3-AFC6-528F189133D0}" srcOrd="0" destOrd="0" parTransId="{EC3E5538-E9EA-4AC4-A531-4A52CDB81060}" sibTransId="{E220E8B0-9A17-4B30-8272-D96D58A2E344}"/>
    <dgm:cxn modelId="{DF2E63D9-11D0-49CD-891E-CE630857B11B}" type="presOf" srcId="{4312FB41-82D3-4DD2-872C-39D61BE667E4}" destId="{B7B7E4B9-0231-4D8B-81DB-6130339600B6}" srcOrd="0" destOrd="2" presId="urn:microsoft.com/office/officeart/2005/8/layout/list1"/>
    <dgm:cxn modelId="{CA3739E4-C83A-49DF-AA23-38BC183A099E}" srcId="{B8D8C9EC-569C-4CC3-AFC6-528F189133D0}" destId="{7F8A65CC-D864-46A0-B282-1B1B2D690057}" srcOrd="3" destOrd="0" parTransId="{84CCE0AA-4B18-4207-BD8E-2E94E0B2D701}" sibTransId="{23C0EB45-4BE7-4918-BA19-EA121AD36F17}"/>
    <dgm:cxn modelId="{1D6F4BEF-53BF-4EE2-88A8-EA4B0CAFD31D}" srcId="{B8D8C9EC-569C-4CC3-AFC6-528F189133D0}" destId="{33CCF036-FCE5-4C89-80A4-6BD83BB97A61}" srcOrd="1" destOrd="0" parTransId="{44ABCCF9-2B8D-45D7-B915-E9C80CFCB26B}" sibTransId="{68EBED2C-1DAF-4A40-8D0D-AA06B4CA77B3}"/>
    <dgm:cxn modelId="{CA4CE8F1-F0F9-400F-9CA5-A247F2695B23}" type="presOf" srcId="{7F8A65CC-D864-46A0-B282-1B1B2D690057}" destId="{B7B7E4B9-0231-4D8B-81DB-6130339600B6}" srcOrd="0" destOrd="3" presId="urn:microsoft.com/office/officeart/2005/8/layout/list1"/>
    <dgm:cxn modelId="{89102FF4-45DB-48BC-B64C-46E4159BCFB9}" type="presOf" srcId="{09BD1740-B7C4-4814-962A-C4E6AADFAC00}" destId="{B7B7E4B9-0231-4D8B-81DB-6130339600B6}" srcOrd="0" destOrd="0" presId="urn:microsoft.com/office/officeart/2005/8/layout/list1"/>
    <dgm:cxn modelId="{D96489F9-6ABE-4E41-9902-34995C6BCE37}" type="presOf" srcId="{84FA9B7A-673C-46B8-914E-CB9408EBE1DC}" destId="{B7B7E4B9-0231-4D8B-81DB-6130339600B6}" srcOrd="0" destOrd="4" presId="urn:microsoft.com/office/officeart/2005/8/layout/list1"/>
    <dgm:cxn modelId="{9EF40A0C-ABFF-4181-AAFB-37C17871E060}" type="presParOf" srcId="{F7A3C3A2-4735-4FB9-888E-AAB84F67C4F9}" destId="{9757072F-A5FF-4835-9587-310E6150B354}" srcOrd="0" destOrd="0" presId="urn:microsoft.com/office/officeart/2005/8/layout/list1"/>
    <dgm:cxn modelId="{3D8A5F14-F4B5-4205-BF20-38E72C75EF5A}" type="presParOf" srcId="{9757072F-A5FF-4835-9587-310E6150B354}" destId="{2F906877-10F4-4215-815A-ABA25193CA05}" srcOrd="0" destOrd="0" presId="urn:microsoft.com/office/officeart/2005/8/layout/list1"/>
    <dgm:cxn modelId="{B12E7F65-CE5C-4992-B29B-FFE710EC3FBE}" type="presParOf" srcId="{9757072F-A5FF-4835-9587-310E6150B354}" destId="{864F9597-ACA4-4AE1-A248-E481E1C8D6CA}" srcOrd="1" destOrd="0" presId="urn:microsoft.com/office/officeart/2005/8/layout/list1"/>
    <dgm:cxn modelId="{EFDF4153-BDBB-46F7-AB49-7A8A59EA68BD}" type="presParOf" srcId="{F7A3C3A2-4735-4FB9-888E-AAB84F67C4F9}" destId="{33F5EAEE-1F2C-4E36-B88A-B51CC51773D2}" srcOrd="1" destOrd="0" presId="urn:microsoft.com/office/officeart/2005/8/layout/list1"/>
    <dgm:cxn modelId="{37059786-116F-4489-9A53-9C5E562BFB0C}" type="presParOf" srcId="{F7A3C3A2-4735-4FB9-888E-AAB84F67C4F9}" destId="{B7B7E4B9-0231-4D8B-81DB-6130339600B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71F698F-96CB-46E7-9C63-5ED4AE36A4EE}" type="doc">
      <dgm:prSet loTypeId="urn:microsoft.com/office/officeart/2005/8/layout/target1" loCatId="relationship" qsTypeId="urn:microsoft.com/office/officeart/2005/8/quickstyle/simple1" qsCatId="simple" csTypeId="urn:microsoft.com/office/officeart/2005/8/colors/accent1_2" csCatId="accent1"/>
      <dgm:spPr/>
      <dgm:t>
        <a:bodyPr/>
        <a:lstStyle/>
        <a:p>
          <a:endParaRPr lang="en-US"/>
        </a:p>
      </dgm:t>
    </dgm:pt>
    <dgm:pt modelId="{D05EFEBE-DC87-46D2-AA03-7C3726C6D8EF}">
      <dgm:prSet/>
      <dgm:spPr/>
      <dgm:t>
        <a:bodyPr/>
        <a:lstStyle/>
        <a:p>
          <a:r>
            <a:rPr lang="en-US"/>
            <a:t>It Depends</a:t>
          </a:r>
        </a:p>
      </dgm:t>
    </dgm:pt>
    <dgm:pt modelId="{974A0EC0-A0F3-4BA5-895C-DAC202D838B5}" type="parTrans" cxnId="{E275E00A-28E8-4F9D-B691-19994F863D1A}">
      <dgm:prSet/>
      <dgm:spPr/>
      <dgm:t>
        <a:bodyPr/>
        <a:lstStyle/>
        <a:p>
          <a:endParaRPr lang="en-US"/>
        </a:p>
      </dgm:t>
    </dgm:pt>
    <dgm:pt modelId="{8EACF465-CF36-46BC-829C-164D415622D7}" type="sibTrans" cxnId="{E275E00A-28E8-4F9D-B691-19994F863D1A}">
      <dgm:prSet/>
      <dgm:spPr/>
      <dgm:t>
        <a:bodyPr/>
        <a:lstStyle/>
        <a:p>
          <a:endParaRPr lang="en-US"/>
        </a:p>
      </dgm:t>
    </dgm:pt>
    <dgm:pt modelId="{29F2319C-C531-4827-B803-A21C3EC7183B}" type="pres">
      <dgm:prSet presAssocID="{271F698F-96CB-46E7-9C63-5ED4AE36A4EE}" presName="composite" presStyleCnt="0">
        <dgm:presLayoutVars>
          <dgm:chMax val="5"/>
          <dgm:dir/>
          <dgm:resizeHandles val="exact"/>
        </dgm:presLayoutVars>
      </dgm:prSet>
      <dgm:spPr/>
    </dgm:pt>
    <dgm:pt modelId="{9A9D29CF-ECFB-46E7-AB5B-E4DDD8F7935B}" type="pres">
      <dgm:prSet presAssocID="{D05EFEBE-DC87-46D2-AA03-7C3726C6D8EF}" presName="circle1" presStyleLbl="lnNode1" presStyleIdx="0" presStyleCnt="1" custLinFactNeighborX="6033" custLinFactNeighborY="-1077"/>
      <dgm:spPr/>
    </dgm:pt>
    <dgm:pt modelId="{88763235-2E96-4C72-90E8-59EDF57E8C38}" type="pres">
      <dgm:prSet presAssocID="{D05EFEBE-DC87-46D2-AA03-7C3726C6D8EF}" presName="text1" presStyleLbl="revTx" presStyleIdx="0" presStyleCnt="1">
        <dgm:presLayoutVars>
          <dgm:bulletEnabled val="1"/>
        </dgm:presLayoutVars>
      </dgm:prSet>
      <dgm:spPr/>
    </dgm:pt>
    <dgm:pt modelId="{6F7BABD2-5153-4E61-A9A2-1387C30C738F}" type="pres">
      <dgm:prSet presAssocID="{D05EFEBE-DC87-46D2-AA03-7C3726C6D8EF}" presName="line1" presStyleLbl="callout" presStyleIdx="0" presStyleCnt="2"/>
      <dgm:spPr/>
    </dgm:pt>
    <dgm:pt modelId="{B9DFF06B-FBAB-45CE-AC0A-4AE4E1C0F749}" type="pres">
      <dgm:prSet presAssocID="{D05EFEBE-DC87-46D2-AA03-7C3726C6D8EF}" presName="d1" presStyleLbl="callout" presStyleIdx="1" presStyleCnt="2"/>
      <dgm:spPr/>
    </dgm:pt>
  </dgm:ptLst>
  <dgm:cxnLst>
    <dgm:cxn modelId="{E275E00A-28E8-4F9D-B691-19994F863D1A}" srcId="{271F698F-96CB-46E7-9C63-5ED4AE36A4EE}" destId="{D05EFEBE-DC87-46D2-AA03-7C3726C6D8EF}" srcOrd="0" destOrd="0" parTransId="{974A0EC0-A0F3-4BA5-895C-DAC202D838B5}" sibTransId="{8EACF465-CF36-46BC-829C-164D415622D7}"/>
    <dgm:cxn modelId="{8060A9B0-3E5E-42BD-AADB-1C89A9059A1F}" type="presOf" srcId="{D05EFEBE-DC87-46D2-AA03-7C3726C6D8EF}" destId="{88763235-2E96-4C72-90E8-59EDF57E8C38}" srcOrd="0" destOrd="0" presId="urn:microsoft.com/office/officeart/2005/8/layout/target1"/>
    <dgm:cxn modelId="{791209E1-7F17-4DF4-BC07-DE24978B91AC}" type="presOf" srcId="{271F698F-96CB-46E7-9C63-5ED4AE36A4EE}" destId="{29F2319C-C531-4827-B803-A21C3EC7183B}" srcOrd="0" destOrd="0" presId="urn:microsoft.com/office/officeart/2005/8/layout/target1"/>
    <dgm:cxn modelId="{2D6590DA-DF3C-44CC-A940-41C017123460}" type="presParOf" srcId="{29F2319C-C531-4827-B803-A21C3EC7183B}" destId="{9A9D29CF-ECFB-46E7-AB5B-E4DDD8F7935B}" srcOrd="0" destOrd="0" presId="urn:microsoft.com/office/officeart/2005/8/layout/target1"/>
    <dgm:cxn modelId="{6ADBA081-2890-442D-85C6-96E3CE5F65BF}" type="presParOf" srcId="{29F2319C-C531-4827-B803-A21C3EC7183B}" destId="{88763235-2E96-4C72-90E8-59EDF57E8C38}" srcOrd="1" destOrd="0" presId="urn:microsoft.com/office/officeart/2005/8/layout/target1"/>
    <dgm:cxn modelId="{A3F639ED-4EC4-48CB-8B9E-BC58E3BC977B}" type="presParOf" srcId="{29F2319C-C531-4827-B803-A21C3EC7183B}" destId="{6F7BABD2-5153-4E61-A9A2-1387C30C738F}" srcOrd="2" destOrd="0" presId="urn:microsoft.com/office/officeart/2005/8/layout/target1"/>
    <dgm:cxn modelId="{9915294C-521F-4D2F-8E5C-5535D7ACCDB0}" type="presParOf" srcId="{29F2319C-C531-4827-B803-A21C3EC7183B}" destId="{B9DFF06B-FBAB-45CE-AC0A-4AE4E1C0F749}" srcOrd="3"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A7E06A-9717-4DE5-84F5-521054132EC3}"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69000F28-01C3-4538-8177-A19ECED33636}">
      <dgm:prSet/>
      <dgm:spPr/>
      <dgm:t>
        <a:bodyPr/>
        <a:lstStyle/>
        <a:p>
          <a:r>
            <a:rPr lang="en-US" dirty="0"/>
            <a:t>[PATH OF CREATIVITY]</a:t>
          </a:r>
        </a:p>
        <a:p>
          <a:r>
            <a:rPr lang="en-US" b="1" dirty="0"/>
            <a:t>Marketing</a:t>
          </a:r>
        </a:p>
      </dgm:t>
    </dgm:pt>
    <dgm:pt modelId="{A4A10CDC-0527-4569-95D9-B0E1DC41DAA3}" type="parTrans" cxnId="{EA8051D9-8D6E-479B-AC58-8560BFED0536}">
      <dgm:prSet/>
      <dgm:spPr/>
      <dgm:t>
        <a:bodyPr/>
        <a:lstStyle/>
        <a:p>
          <a:endParaRPr lang="en-US"/>
        </a:p>
      </dgm:t>
    </dgm:pt>
    <dgm:pt modelId="{28DFD433-E37C-4FED-A870-48FB90F8891F}" type="sibTrans" cxnId="{EA8051D9-8D6E-479B-AC58-8560BFED0536}">
      <dgm:prSet/>
      <dgm:spPr/>
      <dgm:t>
        <a:bodyPr/>
        <a:lstStyle/>
        <a:p>
          <a:endParaRPr lang="en-US"/>
        </a:p>
      </dgm:t>
    </dgm:pt>
    <dgm:pt modelId="{A7C657F7-EF0B-4C37-BD1D-9C8A8D6A8107}">
      <dgm:prSet/>
      <dgm:spPr/>
      <dgm:t>
        <a:bodyPr/>
        <a:lstStyle/>
        <a:p>
          <a:r>
            <a:rPr lang="en-US" dirty="0"/>
            <a:t>[KEYWORD THEME]</a:t>
          </a:r>
        </a:p>
        <a:p>
          <a:r>
            <a:rPr lang="en-US" b="1" dirty="0"/>
            <a:t>Public Relations</a:t>
          </a:r>
        </a:p>
      </dgm:t>
    </dgm:pt>
    <dgm:pt modelId="{F212FC5A-B462-4D82-A0AC-38ABCC27777A}" type="parTrans" cxnId="{287B0B3E-22D9-4A6B-AE47-2E2520803E2D}">
      <dgm:prSet/>
      <dgm:spPr/>
      <dgm:t>
        <a:bodyPr/>
        <a:lstStyle/>
        <a:p>
          <a:endParaRPr lang="en-US"/>
        </a:p>
      </dgm:t>
    </dgm:pt>
    <dgm:pt modelId="{F45CBDDA-8222-4F9F-9FE1-F1888F9497F0}" type="sibTrans" cxnId="{287B0B3E-22D9-4A6B-AE47-2E2520803E2D}">
      <dgm:prSet/>
      <dgm:spPr/>
      <dgm:t>
        <a:bodyPr/>
        <a:lstStyle/>
        <a:p>
          <a:endParaRPr lang="en-US"/>
        </a:p>
      </dgm:t>
    </dgm:pt>
    <dgm:pt modelId="{183E87AF-90AE-4C58-8689-9D39B36CCC4A}">
      <dgm:prSet/>
      <dgm:spPr/>
      <dgm:t>
        <a:bodyPr/>
        <a:lstStyle/>
        <a:p>
          <a:r>
            <a:rPr lang="en-US" dirty="0"/>
            <a:t>[ORG NAME]</a:t>
          </a:r>
        </a:p>
        <a:p>
          <a:r>
            <a:rPr lang="en-US" b="1" dirty="0"/>
            <a:t>Corp. Communication</a:t>
          </a:r>
        </a:p>
      </dgm:t>
    </dgm:pt>
    <dgm:pt modelId="{2B08F32D-5C83-46F0-AB95-16BF621F2697}" type="parTrans" cxnId="{1767D086-5978-4514-BF6B-EA6D193440A7}">
      <dgm:prSet/>
      <dgm:spPr/>
      <dgm:t>
        <a:bodyPr/>
        <a:lstStyle/>
        <a:p>
          <a:endParaRPr lang="en-US"/>
        </a:p>
      </dgm:t>
    </dgm:pt>
    <dgm:pt modelId="{08633035-E67A-466F-82DA-5AA5A3FD3D69}" type="sibTrans" cxnId="{1767D086-5978-4514-BF6B-EA6D193440A7}">
      <dgm:prSet/>
      <dgm:spPr/>
      <dgm:t>
        <a:bodyPr/>
        <a:lstStyle/>
        <a:p>
          <a:endParaRPr lang="en-US"/>
        </a:p>
      </dgm:t>
    </dgm:pt>
    <dgm:pt modelId="{42693768-4DF2-455A-ABDF-03E9797BBCD0}">
      <dgm:prSet/>
      <dgm:spPr/>
      <dgm:t>
        <a:bodyPr/>
        <a:lstStyle/>
        <a:p>
          <a:r>
            <a:rPr lang="en-US" dirty="0"/>
            <a:t>Organizational name in various iterations</a:t>
          </a:r>
        </a:p>
      </dgm:t>
    </dgm:pt>
    <dgm:pt modelId="{6BFBABAF-12FA-4007-B82E-C562C55CD77A}" type="parTrans" cxnId="{33AB7670-9895-4356-868A-AFB07ED2668F}">
      <dgm:prSet/>
      <dgm:spPr/>
      <dgm:t>
        <a:bodyPr/>
        <a:lstStyle/>
        <a:p>
          <a:endParaRPr lang="en-US"/>
        </a:p>
      </dgm:t>
    </dgm:pt>
    <dgm:pt modelId="{C1D81987-BB8D-4D65-8FB0-58BE14844D25}" type="sibTrans" cxnId="{33AB7670-9895-4356-868A-AFB07ED2668F}">
      <dgm:prSet/>
      <dgm:spPr/>
      <dgm:t>
        <a:bodyPr/>
        <a:lstStyle/>
        <a:p>
          <a:endParaRPr lang="en-US"/>
        </a:p>
      </dgm:t>
    </dgm:pt>
    <dgm:pt modelId="{C26B6263-55E8-4C85-BBA3-61AB93958B09}">
      <dgm:prSet/>
      <dgm:spPr/>
      <dgm:t>
        <a:bodyPr/>
        <a:lstStyle/>
        <a:p>
          <a:r>
            <a:rPr lang="en-US" dirty="0"/>
            <a:t>Keywords and themes </a:t>
          </a:r>
        </a:p>
      </dgm:t>
    </dgm:pt>
    <dgm:pt modelId="{A3D98956-D962-4F66-84D6-8B9D67446DCD}" type="parTrans" cxnId="{91F0B931-C0A8-42A8-A7F0-73069C35D31F}">
      <dgm:prSet/>
      <dgm:spPr/>
      <dgm:t>
        <a:bodyPr/>
        <a:lstStyle/>
        <a:p>
          <a:endParaRPr lang="en-US"/>
        </a:p>
      </dgm:t>
    </dgm:pt>
    <dgm:pt modelId="{57268721-5016-47B8-8036-C2F6A53505E9}" type="sibTrans" cxnId="{91F0B931-C0A8-42A8-A7F0-73069C35D31F}">
      <dgm:prSet/>
      <dgm:spPr/>
      <dgm:t>
        <a:bodyPr/>
        <a:lstStyle/>
        <a:p>
          <a:endParaRPr lang="en-US"/>
        </a:p>
      </dgm:t>
    </dgm:pt>
    <dgm:pt modelId="{62A3DFA4-B241-42CC-BEDA-7108EB440881}">
      <dgm:prSet/>
      <dgm:spPr/>
      <dgm:t>
        <a:bodyPr/>
        <a:lstStyle/>
        <a:p>
          <a:r>
            <a:rPr lang="en-US" dirty="0"/>
            <a:t>Concepts that connect to mission and name</a:t>
          </a:r>
        </a:p>
      </dgm:t>
    </dgm:pt>
    <dgm:pt modelId="{73B3B756-F632-4BEE-9B77-7FD9E71958C9}" type="parTrans" cxnId="{4D5C79CD-AE80-44F8-908F-D76C9ADF50C5}">
      <dgm:prSet/>
      <dgm:spPr/>
      <dgm:t>
        <a:bodyPr/>
        <a:lstStyle/>
        <a:p>
          <a:endParaRPr lang="en-US"/>
        </a:p>
      </dgm:t>
    </dgm:pt>
    <dgm:pt modelId="{D43DF33F-7E3F-49BB-9FBA-6C42DEDE89AA}" type="sibTrans" cxnId="{4D5C79CD-AE80-44F8-908F-D76C9ADF50C5}">
      <dgm:prSet/>
      <dgm:spPr/>
      <dgm:t>
        <a:bodyPr/>
        <a:lstStyle/>
        <a:p>
          <a:endParaRPr lang="en-US"/>
        </a:p>
      </dgm:t>
    </dgm:pt>
    <dgm:pt modelId="{7A5391C4-CC04-4CEE-AD89-9B83EB1B3ABF}">
      <dgm:prSet/>
      <dgm:spPr/>
      <dgm:t>
        <a:bodyPr/>
        <a:lstStyle/>
        <a:p>
          <a:r>
            <a:rPr lang="en-US" dirty="0"/>
            <a:t>External audiences</a:t>
          </a:r>
        </a:p>
      </dgm:t>
    </dgm:pt>
    <dgm:pt modelId="{F7E50CF9-D978-4FD3-A921-5B6777E6F66A}" type="parTrans" cxnId="{F720DECE-C696-450F-9CB4-377784960407}">
      <dgm:prSet/>
      <dgm:spPr/>
    </dgm:pt>
    <dgm:pt modelId="{9CA4094D-1015-429A-BD21-BA79229C2151}" type="sibTrans" cxnId="{F720DECE-C696-450F-9CB4-377784960407}">
      <dgm:prSet/>
      <dgm:spPr/>
    </dgm:pt>
    <dgm:pt modelId="{6F2D4155-65DE-4BB6-9E6D-DD804F779F94}">
      <dgm:prSet/>
      <dgm:spPr/>
      <dgm:t>
        <a:bodyPr/>
        <a:lstStyle/>
        <a:p>
          <a:r>
            <a:rPr lang="en-US" dirty="0"/>
            <a:t>Internal audiences</a:t>
          </a:r>
        </a:p>
      </dgm:t>
    </dgm:pt>
    <dgm:pt modelId="{DB10D27C-F434-4A37-A7DB-F79C0169F2E1}" type="parTrans" cxnId="{CB8A9DEF-4C98-4360-90C3-F43E37BC02BE}">
      <dgm:prSet/>
      <dgm:spPr/>
    </dgm:pt>
    <dgm:pt modelId="{1845CE24-4494-450D-9105-112AEC5E9E9D}" type="sibTrans" cxnId="{CB8A9DEF-4C98-4360-90C3-F43E37BC02BE}">
      <dgm:prSet/>
      <dgm:spPr/>
    </dgm:pt>
    <dgm:pt modelId="{0A66EA14-DE4F-41C4-9CF0-85C646A1069D}">
      <dgm:prSet/>
      <dgm:spPr/>
      <dgm:t>
        <a:bodyPr/>
        <a:lstStyle/>
        <a:p>
          <a:r>
            <a:rPr lang="en-US" dirty="0"/>
            <a:t>Evangelism</a:t>
          </a:r>
        </a:p>
      </dgm:t>
    </dgm:pt>
    <dgm:pt modelId="{970F9446-9D19-4BED-B4C0-FC5EFED2AE86}" type="parTrans" cxnId="{BBC32E77-3059-4C6B-AB32-B3D27707E20B}">
      <dgm:prSet/>
      <dgm:spPr/>
    </dgm:pt>
    <dgm:pt modelId="{46194B1D-038D-4D0B-8E41-8E7DAFEF9962}" type="sibTrans" cxnId="{BBC32E77-3059-4C6B-AB32-B3D27707E20B}">
      <dgm:prSet/>
      <dgm:spPr/>
    </dgm:pt>
    <dgm:pt modelId="{4CB0C01A-80FD-48EC-8BB5-B42E01F03342}">
      <dgm:prSet/>
      <dgm:spPr/>
      <dgm:t>
        <a:bodyPr/>
        <a:lstStyle/>
        <a:p>
          <a:r>
            <a:rPr lang="en-US" dirty="0"/>
            <a:t>A blending of marketing and corporate communications</a:t>
          </a:r>
        </a:p>
      </dgm:t>
    </dgm:pt>
    <dgm:pt modelId="{33C66CDB-4EF0-41C5-B8DA-B272627E48D9}" type="parTrans" cxnId="{C882FE65-3059-4366-A8A4-520AB10EB2E8}">
      <dgm:prSet/>
      <dgm:spPr/>
    </dgm:pt>
    <dgm:pt modelId="{14D8EDCD-29F9-4BCB-BF85-EA6FDA082024}" type="sibTrans" cxnId="{C882FE65-3059-4366-A8A4-520AB10EB2E8}">
      <dgm:prSet/>
      <dgm:spPr/>
    </dgm:pt>
    <dgm:pt modelId="{95F0A83D-369C-49AD-AA22-FCE6DCB43909}" type="pres">
      <dgm:prSet presAssocID="{F1A7E06A-9717-4DE5-84F5-521054132EC3}" presName="Name0" presStyleCnt="0">
        <dgm:presLayoutVars>
          <dgm:dir/>
          <dgm:animLvl val="lvl"/>
          <dgm:resizeHandles val="exact"/>
        </dgm:presLayoutVars>
      </dgm:prSet>
      <dgm:spPr/>
    </dgm:pt>
    <dgm:pt modelId="{A596F472-581D-4413-A741-EC7C98939B16}" type="pres">
      <dgm:prSet presAssocID="{69000F28-01C3-4538-8177-A19ECED33636}" presName="composite" presStyleCnt="0"/>
      <dgm:spPr/>
    </dgm:pt>
    <dgm:pt modelId="{8370C7C4-0A3E-4DC6-A945-28C681B8B2ED}" type="pres">
      <dgm:prSet presAssocID="{69000F28-01C3-4538-8177-A19ECED33636}" presName="parTx" presStyleLbl="alignNode1" presStyleIdx="0" presStyleCnt="3">
        <dgm:presLayoutVars>
          <dgm:chMax val="0"/>
          <dgm:chPref val="0"/>
          <dgm:bulletEnabled val="1"/>
        </dgm:presLayoutVars>
      </dgm:prSet>
      <dgm:spPr/>
    </dgm:pt>
    <dgm:pt modelId="{63120980-FA8F-4285-9ED8-FB1031CCC807}" type="pres">
      <dgm:prSet presAssocID="{69000F28-01C3-4538-8177-A19ECED33636}" presName="desTx" presStyleLbl="alignAccFollowNode1" presStyleIdx="0" presStyleCnt="3">
        <dgm:presLayoutVars>
          <dgm:bulletEnabled val="1"/>
        </dgm:presLayoutVars>
      </dgm:prSet>
      <dgm:spPr/>
    </dgm:pt>
    <dgm:pt modelId="{844CF41B-BFC6-41D1-83F5-FDF37470525A}" type="pres">
      <dgm:prSet presAssocID="{28DFD433-E37C-4FED-A870-48FB90F8891F}" presName="space" presStyleCnt="0"/>
      <dgm:spPr/>
    </dgm:pt>
    <dgm:pt modelId="{FE400494-4FDC-45D4-B307-F75AAE26A96D}" type="pres">
      <dgm:prSet presAssocID="{A7C657F7-EF0B-4C37-BD1D-9C8A8D6A8107}" presName="composite" presStyleCnt="0"/>
      <dgm:spPr/>
    </dgm:pt>
    <dgm:pt modelId="{9745C2AA-5825-4556-A3EA-F182FFEA4678}" type="pres">
      <dgm:prSet presAssocID="{A7C657F7-EF0B-4C37-BD1D-9C8A8D6A8107}" presName="parTx" presStyleLbl="alignNode1" presStyleIdx="1" presStyleCnt="3">
        <dgm:presLayoutVars>
          <dgm:chMax val="0"/>
          <dgm:chPref val="0"/>
          <dgm:bulletEnabled val="1"/>
        </dgm:presLayoutVars>
      </dgm:prSet>
      <dgm:spPr/>
    </dgm:pt>
    <dgm:pt modelId="{5F24E0D4-5BB0-4364-8A16-2ADE1355114D}" type="pres">
      <dgm:prSet presAssocID="{A7C657F7-EF0B-4C37-BD1D-9C8A8D6A8107}" presName="desTx" presStyleLbl="alignAccFollowNode1" presStyleIdx="1" presStyleCnt="3" custLinFactNeighborX="110" custLinFactNeighborY="-557">
        <dgm:presLayoutVars>
          <dgm:bulletEnabled val="1"/>
        </dgm:presLayoutVars>
      </dgm:prSet>
      <dgm:spPr/>
    </dgm:pt>
    <dgm:pt modelId="{69D99F7A-A111-4905-810B-19AB624ED7C6}" type="pres">
      <dgm:prSet presAssocID="{F45CBDDA-8222-4F9F-9FE1-F1888F9497F0}" presName="space" presStyleCnt="0"/>
      <dgm:spPr/>
    </dgm:pt>
    <dgm:pt modelId="{84CA1340-7CF2-4D30-B4D5-EB2B39DC0565}" type="pres">
      <dgm:prSet presAssocID="{183E87AF-90AE-4C58-8689-9D39B36CCC4A}" presName="composite" presStyleCnt="0"/>
      <dgm:spPr/>
    </dgm:pt>
    <dgm:pt modelId="{42CF59B5-5B8B-424D-99BD-B92D604062CF}" type="pres">
      <dgm:prSet presAssocID="{183E87AF-90AE-4C58-8689-9D39B36CCC4A}" presName="parTx" presStyleLbl="alignNode1" presStyleIdx="2" presStyleCnt="3">
        <dgm:presLayoutVars>
          <dgm:chMax val="0"/>
          <dgm:chPref val="0"/>
          <dgm:bulletEnabled val="1"/>
        </dgm:presLayoutVars>
      </dgm:prSet>
      <dgm:spPr/>
    </dgm:pt>
    <dgm:pt modelId="{6B05BD83-B96A-49EF-93B1-DBDCBABC6F1C}" type="pres">
      <dgm:prSet presAssocID="{183E87AF-90AE-4C58-8689-9D39B36CCC4A}" presName="desTx" presStyleLbl="alignAccFollowNode1" presStyleIdx="2" presStyleCnt="3">
        <dgm:presLayoutVars>
          <dgm:bulletEnabled val="1"/>
        </dgm:presLayoutVars>
      </dgm:prSet>
      <dgm:spPr/>
    </dgm:pt>
  </dgm:ptLst>
  <dgm:cxnLst>
    <dgm:cxn modelId="{6F05CC16-3B0A-4315-934B-FACBE2FD335D}" type="presOf" srcId="{6F2D4155-65DE-4BB6-9E6D-DD804F779F94}" destId="{6B05BD83-B96A-49EF-93B1-DBDCBABC6F1C}" srcOrd="0" destOrd="1" presId="urn:microsoft.com/office/officeart/2005/8/layout/hList1"/>
    <dgm:cxn modelId="{9214091E-5C84-401C-B7C8-8B63C21F5356}" type="presOf" srcId="{69000F28-01C3-4538-8177-A19ECED33636}" destId="{8370C7C4-0A3E-4DC6-A945-28C681B8B2ED}" srcOrd="0" destOrd="0" presId="urn:microsoft.com/office/officeart/2005/8/layout/hList1"/>
    <dgm:cxn modelId="{F5E3A731-29C1-438A-A555-BE87BCBDFCCC}" type="presOf" srcId="{7A5391C4-CC04-4CEE-AD89-9B83EB1B3ABF}" destId="{63120980-FA8F-4285-9ED8-FB1031CCC807}" srcOrd="0" destOrd="1" presId="urn:microsoft.com/office/officeart/2005/8/layout/hList1"/>
    <dgm:cxn modelId="{91F0B931-C0A8-42A8-A7F0-73069C35D31F}" srcId="{A7C657F7-EF0B-4C37-BD1D-9C8A8D6A8107}" destId="{C26B6263-55E8-4C85-BBA3-61AB93958B09}" srcOrd="0" destOrd="0" parTransId="{A3D98956-D962-4F66-84D6-8B9D67446DCD}" sibTransId="{57268721-5016-47B8-8036-C2F6A53505E9}"/>
    <dgm:cxn modelId="{287B0B3E-22D9-4A6B-AE47-2E2520803E2D}" srcId="{F1A7E06A-9717-4DE5-84F5-521054132EC3}" destId="{A7C657F7-EF0B-4C37-BD1D-9C8A8D6A8107}" srcOrd="1" destOrd="0" parTransId="{F212FC5A-B462-4D82-A0AC-38ABCC27777A}" sibTransId="{F45CBDDA-8222-4F9F-9FE1-F1888F9497F0}"/>
    <dgm:cxn modelId="{A3B0F465-59B1-47D1-982B-94CE41CD161C}" type="presOf" srcId="{62A3DFA4-B241-42CC-BEDA-7108EB440881}" destId="{63120980-FA8F-4285-9ED8-FB1031CCC807}" srcOrd="0" destOrd="0" presId="urn:microsoft.com/office/officeart/2005/8/layout/hList1"/>
    <dgm:cxn modelId="{C882FE65-3059-4366-A8A4-520AB10EB2E8}" srcId="{A7C657F7-EF0B-4C37-BD1D-9C8A8D6A8107}" destId="{4CB0C01A-80FD-48EC-8BB5-B42E01F03342}" srcOrd="1" destOrd="0" parTransId="{33C66CDB-4EF0-41C5-B8DA-B272627E48D9}" sibTransId="{14D8EDCD-29F9-4BCB-BF85-EA6FDA082024}"/>
    <dgm:cxn modelId="{9DBAD848-A559-4A16-B66F-FDF1923FB806}" type="presOf" srcId="{183E87AF-90AE-4C58-8689-9D39B36CCC4A}" destId="{42CF59B5-5B8B-424D-99BD-B92D604062CF}" srcOrd="0" destOrd="0" presId="urn:microsoft.com/office/officeart/2005/8/layout/hList1"/>
    <dgm:cxn modelId="{33AB7670-9895-4356-868A-AFB07ED2668F}" srcId="{183E87AF-90AE-4C58-8689-9D39B36CCC4A}" destId="{42693768-4DF2-455A-ABDF-03E9797BBCD0}" srcOrd="0" destOrd="0" parTransId="{6BFBABAF-12FA-4007-B82E-C562C55CD77A}" sibTransId="{C1D81987-BB8D-4D65-8FB0-58BE14844D25}"/>
    <dgm:cxn modelId="{3BC2C456-B86F-439E-8B9D-D1A1CBB8047A}" type="presOf" srcId="{C26B6263-55E8-4C85-BBA3-61AB93958B09}" destId="{5F24E0D4-5BB0-4364-8A16-2ADE1355114D}" srcOrd="0" destOrd="0" presId="urn:microsoft.com/office/officeart/2005/8/layout/hList1"/>
    <dgm:cxn modelId="{BBC32E77-3059-4C6B-AB32-B3D27707E20B}" srcId="{69000F28-01C3-4538-8177-A19ECED33636}" destId="{0A66EA14-DE4F-41C4-9CF0-85C646A1069D}" srcOrd="2" destOrd="0" parTransId="{970F9446-9D19-4BED-B4C0-FC5EFED2AE86}" sibTransId="{46194B1D-038D-4D0B-8E41-8E7DAFEF9962}"/>
    <dgm:cxn modelId="{1767D086-5978-4514-BF6B-EA6D193440A7}" srcId="{F1A7E06A-9717-4DE5-84F5-521054132EC3}" destId="{183E87AF-90AE-4C58-8689-9D39B36CCC4A}" srcOrd="2" destOrd="0" parTransId="{2B08F32D-5C83-46F0-AB95-16BF621F2697}" sibTransId="{08633035-E67A-466F-82DA-5AA5A3FD3D69}"/>
    <dgm:cxn modelId="{D8D36B9A-8906-4AF7-85B6-182658B711BE}" type="presOf" srcId="{A7C657F7-EF0B-4C37-BD1D-9C8A8D6A8107}" destId="{9745C2AA-5825-4556-A3EA-F182FFEA4678}" srcOrd="0" destOrd="0" presId="urn:microsoft.com/office/officeart/2005/8/layout/hList1"/>
    <dgm:cxn modelId="{240DE3AC-828F-40B0-B6B9-B757C1B0BE0F}" type="presOf" srcId="{42693768-4DF2-455A-ABDF-03E9797BBCD0}" destId="{6B05BD83-B96A-49EF-93B1-DBDCBABC6F1C}" srcOrd="0" destOrd="0" presId="urn:microsoft.com/office/officeart/2005/8/layout/hList1"/>
    <dgm:cxn modelId="{06AA82CC-5B3C-463D-8218-2E0BE6F60894}" type="presOf" srcId="{F1A7E06A-9717-4DE5-84F5-521054132EC3}" destId="{95F0A83D-369C-49AD-AA22-FCE6DCB43909}" srcOrd="0" destOrd="0" presId="urn:microsoft.com/office/officeart/2005/8/layout/hList1"/>
    <dgm:cxn modelId="{4D5C79CD-AE80-44F8-908F-D76C9ADF50C5}" srcId="{69000F28-01C3-4538-8177-A19ECED33636}" destId="{62A3DFA4-B241-42CC-BEDA-7108EB440881}" srcOrd="0" destOrd="0" parTransId="{73B3B756-F632-4BEE-9B77-7FD9E71958C9}" sibTransId="{D43DF33F-7E3F-49BB-9FBA-6C42DEDE89AA}"/>
    <dgm:cxn modelId="{F720DECE-C696-450F-9CB4-377784960407}" srcId="{69000F28-01C3-4538-8177-A19ECED33636}" destId="{7A5391C4-CC04-4CEE-AD89-9B83EB1B3ABF}" srcOrd="1" destOrd="0" parTransId="{F7E50CF9-D978-4FD3-A921-5B6777E6F66A}" sibTransId="{9CA4094D-1015-429A-BD21-BA79229C2151}"/>
    <dgm:cxn modelId="{E4F646D8-A0DB-4C89-B76F-7557242E169F}" type="presOf" srcId="{0A66EA14-DE4F-41C4-9CF0-85C646A1069D}" destId="{63120980-FA8F-4285-9ED8-FB1031CCC807}" srcOrd="0" destOrd="2" presId="urn:microsoft.com/office/officeart/2005/8/layout/hList1"/>
    <dgm:cxn modelId="{EA8051D9-8D6E-479B-AC58-8560BFED0536}" srcId="{F1A7E06A-9717-4DE5-84F5-521054132EC3}" destId="{69000F28-01C3-4538-8177-A19ECED33636}" srcOrd="0" destOrd="0" parTransId="{A4A10CDC-0527-4569-95D9-B0E1DC41DAA3}" sibTransId="{28DFD433-E37C-4FED-A870-48FB90F8891F}"/>
    <dgm:cxn modelId="{48BDB3DE-0FB2-4E3B-98EE-43EAC1E7D0DB}" type="presOf" srcId="{4CB0C01A-80FD-48EC-8BB5-B42E01F03342}" destId="{5F24E0D4-5BB0-4364-8A16-2ADE1355114D}" srcOrd="0" destOrd="1" presId="urn:microsoft.com/office/officeart/2005/8/layout/hList1"/>
    <dgm:cxn modelId="{CB8A9DEF-4C98-4360-90C3-F43E37BC02BE}" srcId="{183E87AF-90AE-4C58-8689-9D39B36CCC4A}" destId="{6F2D4155-65DE-4BB6-9E6D-DD804F779F94}" srcOrd="1" destOrd="0" parTransId="{DB10D27C-F434-4A37-A7DB-F79C0169F2E1}" sibTransId="{1845CE24-4494-450D-9105-112AEC5E9E9D}"/>
    <dgm:cxn modelId="{E4D4F9CF-646F-4C4B-9B2E-93AD6EEE8AE6}" type="presParOf" srcId="{95F0A83D-369C-49AD-AA22-FCE6DCB43909}" destId="{A596F472-581D-4413-A741-EC7C98939B16}" srcOrd="0" destOrd="0" presId="urn:microsoft.com/office/officeart/2005/8/layout/hList1"/>
    <dgm:cxn modelId="{9C9B0F76-80C8-4F78-832B-1E012790FA55}" type="presParOf" srcId="{A596F472-581D-4413-A741-EC7C98939B16}" destId="{8370C7C4-0A3E-4DC6-A945-28C681B8B2ED}" srcOrd="0" destOrd="0" presId="urn:microsoft.com/office/officeart/2005/8/layout/hList1"/>
    <dgm:cxn modelId="{B8B9F527-2004-4118-B969-BDA272CDD5B9}" type="presParOf" srcId="{A596F472-581D-4413-A741-EC7C98939B16}" destId="{63120980-FA8F-4285-9ED8-FB1031CCC807}" srcOrd="1" destOrd="0" presId="urn:microsoft.com/office/officeart/2005/8/layout/hList1"/>
    <dgm:cxn modelId="{5BC0EBF8-9E70-4D32-B756-8EDABE7B0D33}" type="presParOf" srcId="{95F0A83D-369C-49AD-AA22-FCE6DCB43909}" destId="{844CF41B-BFC6-41D1-83F5-FDF37470525A}" srcOrd="1" destOrd="0" presId="urn:microsoft.com/office/officeart/2005/8/layout/hList1"/>
    <dgm:cxn modelId="{D23E63D4-BB7E-4689-9361-5E4CB2F06A38}" type="presParOf" srcId="{95F0A83D-369C-49AD-AA22-FCE6DCB43909}" destId="{FE400494-4FDC-45D4-B307-F75AAE26A96D}" srcOrd="2" destOrd="0" presId="urn:microsoft.com/office/officeart/2005/8/layout/hList1"/>
    <dgm:cxn modelId="{5998273B-A116-4831-AE2D-9C11F8D6B7F4}" type="presParOf" srcId="{FE400494-4FDC-45D4-B307-F75AAE26A96D}" destId="{9745C2AA-5825-4556-A3EA-F182FFEA4678}" srcOrd="0" destOrd="0" presId="urn:microsoft.com/office/officeart/2005/8/layout/hList1"/>
    <dgm:cxn modelId="{37D1F804-BF3B-404D-BBBE-0C57A6D4BCCF}" type="presParOf" srcId="{FE400494-4FDC-45D4-B307-F75AAE26A96D}" destId="{5F24E0D4-5BB0-4364-8A16-2ADE1355114D}" srcOrd="1" destOrd="0" presId="urn:microsoft.com/office/officeart/2005/8/layout/hList1"/>
    <dgm:cxn modelId="{2C91B377-A339-4FC1-A7CE-DD7DA5721E10}" type="presParOf" srcId="{95F0A83D-369C-49AD-AA22-FCE6DCB43909}" destId="{69D99F7A-A111-4905-810B-19AB624ED7C6}" srcOrd="3" destOrd="0" presId="urn:microsoft.com/office/officeart/2005/8/layout/hList1"/>
    <dgm:cxn modelId="{7BA794BF-79DD-4241-946D-66A567AA0979}" type="presParOf" srcId="{95F0A83D-369C-49AD-AA22-FCE6DCB43909}" destId="{84CA1340-7CF2-4D30-B4D5-EB2B39DC0565}" srcOrd="4" destOrd="0" presId="urn:microsoft.com/office/officeart/2005/8/layout/hList1"/>
    <dgm:cxn modelId="{5D27165F-05E9-4ED9-91F1-82CA3A0C2B6D}" type="presParOf" srcId="{84CA1340-7CF2-4D30-B4D5-EB2B39DC0565}" destId="{42CF59B5-5B8B-424D-99BD-B92D604062CF}" srcOrd="0" destOrd="0" presId="urn:microsoft.com/office/officeart/2005/8/layout/hList1"/>
    <dgm:cxn modelId="{9B457E57-367C-4566-AEBE-4767CDF2EB1C}" type="presParOf" srcId="{84CA1340-7CF2-4D30-B4D5-EB2B39DC0565}" destId="{6B05BD83-B96A-49EF-93B1-DBDCBABC6F1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03BC50-2BA6-4263-B426-5584E2997B26}" type="doc">
      <dgm:prSet loTypeId="urn:microsoft.com/office/officeart/2005/8/layout/venn1" loCatId="relationship" qsTypeId="urn:microsoft.com/office/officeart/2005/8/quickstyle/simple1" qsCatId="simple" csTypeId="urn:microsoft.com/office/officeart/2005/8/colors/colorful1" csCatId="colorful" phldr="1"/>
      <dgm:spPr/>
    </dgm:pt>
    <dgm:pt modelId="{55EE2A84-1AE9-4453-B264-1915633E9B5A}">
      <dgm:prSet phldrT="[Text]" custT="1"/>
      <dgm:spPr/>
      <dgm:t>
        <a:bodyPr/>
        <a:lstStyle/>
        <a:p>
          <a:r>
            <a:rPr lang="en-US" sz="1200" dirty="0"/>
            <a:t>Digital</a:t>
          </a:r>
        </a:p>
      </dgm:t>
    </dgm:pt>
    <dgm:pt modelId="{548E6F6B-A9B9-4311-B41F-EC9E75070A13}" type="parTrans" cxnId="{F178DC78-A169-4AEE-83BC-6B2C7BE48FB0}">
      <dgm:prSet/>
      <dgm:spPr/>
      <dgm:t>
        <a:bodyPr/>
        <a:lstStyle/>
        <a:p>
          <a:endParaRPr lang="en-US"/>
        </a:p>
      </dgm:t>
    </dgm:pt>
    <dgm:pt modelId="{F8DBE718-22BB-4F6B-9F7E-7E6A3178B866}" type="sibTrans" cxnId="{F178DC78-A169-4AEE-83BC-6B2C7BE48FB0}">
      <dgm:prSet/>
      <dgm:spPr/>
      <dgm:t>
        <a:bodyPr/>
        <a:lstStyle/>
        <a:p>
          <a:endParaRPr lang="en-US"/>
        </a:p>
      </dgm:t>
    </dgm:pt>
    <dgm:pt modelId="{61207A90-D859-44DD-9FBC-FEAA643F6064}">
      <dgm:prSet phldrT="[Text]" custT="1"/>
      <dgm:spPr/>
      <dgm:t>
        <a:bodyPr/>
        <a:lstStyle/>
        <a:p>
          <a:r>
            <a:rPr lang="en-US" sz="1200" dirty="0"/>
            <a:t>Traditional</a:t>
          </a:r>
        </a:p>
      </dgm:t>
    </dgm:pt>
    <dgm:pt modelId="{3D5E5E58-2F16-4A74-B581-E8163FAA2DF5}" type="parTrans" cxnId="{3DD32703-DE59-46DB-A8EE-D3F31FF39E49}">
      <dgm:prSet/>
      <dgm:spPr/>
      <dgm:t>
        <a:bodyPr/>
        <a:lstStyle/>
        <a:p>
          <a:endParaRPr lang="en-US"/>
        </a:p>
      </dgm:t>
    </dgm:pt>
    <dgm:pt modelId="{CEE62903-20F6-42C3-9208-AC3183730ABB}" type="sibTrans" cxnId="{3DD32703-DE59-46DB-A8EE-D3F31FF39E49}">
      <dgm:prSet/>
      <dgm:spPr/>
      <dgm:t>
        <a:bodyPr/>
        <a:lstStyle/>
        <a:p>
          <a:endParaRPr lang="en-US"/>
        </a:p>
      </dgm:t>
    </dgm:pt>
    <dgm:pt modelId="{DC1F117E-EB4E-4F13-A8E9-E8893793C88E}">
      <dgm:prSet phldrT="[Text]" custT="1"/>
      <dgm:spPr/>
      <dgm:t>
        <a:bodyPr/>
        <a:lstStyle/>
        <a:p>
          <a:r>
            <a:rPr lang="en-US" sz="1200" dirty="0"/>
            <a:t>Branding</a:t>
          </a:r>
        </a:p>
      </dgm:t>
    </dgm:pt>
    <dgm:pt modelId="{F59A3876-19F1-43A9-97B4-6E2AEDA7C04C}" type="parTrans" cxnId="{28CF41F1-A38D-4570-B4D3-5B919A141F99}">
      <dgm:prSet/>
      <dgm:spPr/>
      <dgm:t>
        <a:bodyPr/>
        <a:lstStyle/>
        <a:p>
          <a:endParaRPr lang="en-US"/>
        </a:p>
      </dgm:t>
    </dgm:pt>
    <dgm:pt modelId="{71E89B49-127D-49B1-BC65-27FE73101FA6}" type="sibTrans" cxnId="{28CF41F1-A38D-4570-B4D3-5B919A141F99}">
      <dgm:prSet/>
      <dgm:spPr/>
      <dgm:t>
        <a:bodyPr/>
        <a:lstStyle/>
        <a:p>
          <a:endParaRPr lang="en-US"/>
        </a:p>
      </dgm:t>
    </dgm:pt>
    <dgm:pt modelId="{DCEA6065-2437-4046-84FF-3F1886D25888}">
      <dgm:prSet phldrT="[Text]" custT="1"/>
      <dgm:spPr/>
      <dgm:t>
        <a:bodyPr/>
        <a:lstStyle/>
        <a:p>
          <a:r>
            <a:rPr lang="en-US" sz="1200" dirty="0"/>
            <a:t>Experience</a:t>
          </a:r>
        </a:p>
      </dgm:t>
    </dgm:pt>
    <dgm:pt modelId="{2323CF71-AE01-444B-9B80-63FA50DEE9A5}" type="parTrans" cxnId="{292E071C-6FFC-4D50-B552-BBA2303F19FC}">
      <dgm:prSet/>
      <dgm:spPr/>
      <dgm:t>
        <a:bodyPr/>
        <a:lstStyle/>
        <a:p>
          <a:endParaRPr lang="en-US"/>
        </a:p>
      </dgm:t>
    </dgm:pt>
    <dgm:pt modelId="{AB011DE9-E4A5-43FB-AD15-D805544073D8}" type="sibTrans" cxnId="{292E071C-6FFC-4D50-B552-BBA2303F19FC}">
      <dgm:prSet/>
      <dgm:spPr/>
      <dgm:t>
        <a:bodyPr/>
        <a:lstStyle/>
        <a:p>
          <a:endParaRPr lang="en-US"/>
        </a:p>
      </dgm:t>
    </dgm:pt>
    <dgm:pt modelId="{0900F518-5D34-4EC9-A438-E873A0AE7DC3}" type="pres">
      <dgm:prSet presAssocID="{3003BC50-2BA6-4263-B426-5584E2997B26}" presName="compositeShape" presStyleCnt="0">
        <dgm:presLayoutVars>
          <dgm:chMax val="7"/>
          <dgm:dir/>
          <dgm:resizeHandles val="exact"/>
        </dgm:presLayoutVars>
      </dgm:prSet>
      <dgm:spPr/>
    </dgm:pt>
    <dgm:pt modelId="{91B18AEE-6B9E-4597-B918-4DFBB6387259}" type="pres">
      <dgm:prSet presAssocID="{55EE2A84-1AE9-4453-B264-1915633E9B5A}" presName="circ1" presStyleLbl="vennNode1" presStyleIdx="0" presStyleCnt="4"/>
      <dgm:spPr/>
    </dgm:pt>
    <dgm:pt modelId="{DA7055CA-D428-4D6A-8F31-94C025974D13}" type="pres">
      <dgm:prSet presAssocID="{55EE2A84-1AE9-4453-B264-1915633E9B5A}" presName="circ1Tx" presStyleLbl="revTx" presStyleIdx="0" presStyleCnt="0">
        <dgm:presLayoutVars>
          <dgm:chMax val="0"/>
          <dgm:chPref val="0"/>
          <dgm:bulletEnabled val="1"/>
        </dgm:presLayoutVars>
      </dgm:prSet>
      <dgm:spPr/>
    </dgm:pt>
    <dgm:pt modelId="{F0144B77-BD9D-4D29-A0BD-1DAA3E1E74A4}" type="pres">
      <dgm:prSet presAssocID="{DCEA6065-2437-4046-84FF-3F1886D25888}" presName="circ2" presStyleLbl="vennNode1" presStyleIdx="1" presStyleCnt="4" custLinFactNeighborX="494" custLinFactNeighborY="-1225"/>
      <dgm:spPr/>
    </dgm:pt>
    <dgm:pt modelId="{E45FEFAD-569D-4206-9651-824BA371E04E}" type="pres">
      <dgm:prSet presAssocID="{DCEA6065-2437-4046-84FF-3F1886D25888}" presName="circ2Tx" presStyleLbl="revTx" presStyleIdx="0" presStyleCnt="0">
        <dgm:presLayoutVars>
          <dgm:chMax val="0"/>
          <dgm:chPref val="0"/>
          <dgm:bulletEnabled val="1"/>
        </dgm:presLayoutVars>
      </dgm:prSet>
      <dgm:spPr/>
    </dgm:pt>
    <dgm:pt modelId="{4D5F7CBE-E394-499E-99A1-27C51201142A}" type="pres">
      <dgm:prSet presAssocID="{61207A90-D859-44DD-9FBC-FEAA643F6064}" presName="circ3" presStyleLbl="vennNode1" presStyleIdx="2" presStyleCnt="4"/>
      <dgm:spPr/>
    </dgm:pt>
    <dgm:pt modelId="{EFFE6806-045F-4966-8D55-A38AB6FCC69C}" type="pres">
      <dgm:prSet presAssocID="{61207A90-D859-44DD-9FBC-FEAA643F6064}" presName="circ3Tx" presStyleLbl="revTx" presStyleIdx="0" presStyleCnt="0">
        <dgm:presLayoutVars>
          <dgm:chMax val="0"/>
          <dgm:chPref val="0"/>
          <dgm:bulletEnabled val="1"/>
        </dgm:presLayoutVars>
      </dgm:prSet>
      <dgm:spPr/>
    </dgm:pt>
    <dgm:pt modelId="{1F903A7F-1796-4013-BB45-27ADFDB9A951}" type="pres">
      <dgm:prSet presAssocID="{DC1F117E-EB4E-4F13-A8E9-E8893793C88E}" presName="circ4" presStyleLbl="vennNode1" presStyleIdx="3" presStyleCnt="4" custLinFactNeighborX="408" custLinFactNeighborY="817"/>
      <dgm:spPr/>
    </dgm:pt>
    <dgm:pt modelId="{710FB85D-0588-4EAE-B40F-6884B08B7F3B}" type="pres">
      <dgm:prSet presAssocID="{DC1F117E-EB4E-4F13-A8E9-E8893793C88E}" presName="circ4Tx" presStyleLbl="revTx" presStyleIdx="0" presStyleCnt="0">
        <dgm:presLayoutVars>
          <dgm:chMax val="0"/>
          <dgm:chPref val="0"/>
          <dgm:bulletEnabled val="1"/>
        </dgm:presLayoutVars>
      </dgm:prSet>
      <dgm:spPr/>
    </dgm:pt>
  </dgm:ptLst>
  <dgm:cxnLst>
    <dgm:cxn modelId="{3DD32703-DE59-46DB-A8EE-D3F31FF39E49}" srcId="{3003BC50-2BA6-4263-B426-5584E2997B26}" destId="{61207A90-D859-44DD-9FBC-FEAA643F6064}" srcOrd="2" destOrd="0" parTransId="{3D5E5E58-2F16-4A74-B581-E8163FAA2DF5}" sibTransId="{CEE62903-20F6-42C3-9208-AC3183730ABB}"/>
    <dgm:cxn modelId="{685C5111-B111-45C7-B8FF-A436A95D11E7}" type="presOf" srcId="{DCEA6065-2437-4046-84FF-3F1886D25888}" destId="{F0144B77-BD9D-4D29-A0BD-1DAA3E1E74A4}" srcOrd="0" destOrd="0" presId="urn:microsoft.com/office/officeart/2005/8/layout/venn1"/>
    <dgm:cxn modelId="{292E071C-6FFC-4D50-B552-BBA2303F19FC}" srcId="{3003BC50-2BA6-4263-B426-5584E2997B26}" destId="{DCEA6065-2437-4046-84FF-3F1886D25888}" srcOrd="1" destOrd="0" parTransId="{2323CF71-AE01-444B-9B80-63FA50DEE9A5}" sibTransId="{AB011DE9-E4A5-43FB-AD15-D805544073D8}"/>
    <dgm:cxn modelId="{57D4A65B-EAF3-4907-85E8-1C012E77606E}" type="presOf" srcId="{DC1F117E-EB4E-4F13-A8E9-E8893793C88E}" destId="{1F903A7F-1796-4013-BB45-27ADFDB9A951}" srcOrd="0" destOrd="0" presId="urn:microsoft.com/office/officeart/2005/8/layout/venn1"/>
    <dgm:cxn modelId="{42FA6860-4AED-4E9A-B37D-B00486D9C6A4}" type="presOf" srcId="{61207A90-D859-44DD-9FBC-FEAA643F6064}" destId="{4D5F7CBE-E394-499E-99A1-27C51201142A}" srcOrd="0" destOrd="0" presId="urn:microsoft.com/office/officeart/2005/8/layout/venn1"/>
    <dgm:cxn modelId="{F178DC78-A169-4AEE-83BC-6B2C7BE48FB0}" srcId="{3003BC50-2BA6-4263-B426-5584E2997B26}" destId="{55EE2A84-1AE9-4453-B264-1915633E9B5A}" srcOrd="0" destOrd="0" parTransId="{548E6F6B-A9B9-4311-B41F-EC9E75070A13}" sibTransId="{F8DBE718-22BB-4F6B-9F7E-7E6A3178B866}"/>
    <dgm:cxn modelId="{1CDEDCA4-16EF-43EE-ACFE-0FC3D42C0E85}" type="presOf" srcId="{DC1F117E-EB4E-4F13-A8E9-E8893793C88E}" destId="{710FB85D-0588-4EAE-B40F-6884B08B7F3B}" srcOrd="1" destOrd="0" presId="urn:microsoft.com/office/officeart/2005/8/layout/venn1"/>
    <dgm:cxn modelId="{8EC700A5-C020-4BAD-8018-CA6096E21D7C}" type="presOf" srcId="{55EE2A84-1AE9-4453-B264-1915633E9B5A}" destId="{91B18AEE-6B9E-4597-B918-4DFBB6387259}" srcOrd="0" destOrd="0" presId="urn:microsoft.com/office/officeart/2005/8/layout/venn1"/>
    <dgm:cxn modelId="{8B4767CD-F64B-4484-89BA-FF4FCCBBABD2}" type="presOf" srcId="{DCEA6065-2437-4046-84FF-3F1886D25888}" destId="{E45FEFAD-569D-4206-9651-824BA371E04E}" srcOrd="1" destOrd="0" presId="urn:microsoft.com/office/officeart/2005/8/layout/venn1"/>
    <dgm:cxn modelId="{A47CE7D2-1D1A-40B9-9060-122E5CBD7836}" type="presOf" srcId="{3003BC50-2BA6-4263-B426-5584E2997B26}" destId="{0900F518-5D34-4EC9-A438-E873A0AE7DC3}" srcOrd="0" destOrd="0" presId="urn:microsoft.com/office/officeart/2005/8/layout/venn1"/>
    <dgm:cxn modelId="{A05607E5-2319-47AE-94F8-9E18F377B2D7}" type="presOf" srcId="{55EE2A84-1AE9-4453-B264-1915633E9B5A}" destId="{DA7055CA-D428-4D6A-8F31-94C025974D13}" srcOrd="1" destOrd="0" presId="urn:microsoft.com/office/officeart/2005/8/layout/venn1"/>
    <dgm:cxn modelId="{B4929DEC-EC14-43EB-A109-387B0AA443CA}" type="presOf" srcId="{61207A90-D859-44DD-9FBC-FEAA643F6064}" destId="{EFFE6806-045F-4966-8D55-A38AB6FCC69C}" srcOrd="1" destOrd="0" presId="urn:microsoft.com/office/officeart/2005/8/layout/venn1"/>
    <dgm:cxn modelId="{28CF41F1-A38D-4570-B4D3-5B919A141F99}" srcId="{3003BC50-2BA6-4263-B426-5584E2997B26}" destId="{DC1F117E-EB4E-4F13-A8E9-E8893793C88E}" srcOrd="3" destOrd="0" parTransId="{F59A3876-19F1-43A9-97B4-6E2AEDA7C04C}" sibTransId="{71E89B49-127D-49B1-BC65-27FE73101FA6}"/>
    <dgm:cxn modelId="{1CC9C772-278D-4C93-A9FE-759BD478D2A0}" type="presParOf" srcId="{0900F518-5D34-4EC9-A438-E873A0AE7DC3}" destId="{91B18AEE-6B9E-4597-B918-4DFBB6387259}" srcOrd="0" destOrd="0" presId="urn:microsoft.com/office/officeart/2005/8/layout/venn1"/>
    <dgm:cxn modelId="{B4DB06B6-4D97-46AB-BB72-C3B8ECB769CA}" type="presParOf" srcId="{0900F518-5D34-4EC9-A438-E873A0AE7DC3}" destId="{DA7055CA-D428-4D6A-8F31-94C025974D13}" srcOrd="1" destOrd="0" presId="urn:microsoft.com/office/officeart/2005/8/layout/venn1"/>
    <dgm:cxn modelId="{E339C0A5-6796-4767-B94E-6D4690B16922}" type="presParOf" srcId="{0900F518-5D34-4EC9-A438-E873A0AE7DC3}" destId="{F0144B77-BD9D-4D29-A0BD-1DAA3E1E74A4}" srcOrd="2" destOrd="0" presId="urn:microsoft.com/office/officeart/2005/8/layout/venn1"/>
    <dgm:cxn modelId="{8524B890-E4A8-487A-B135-DAC165CBAEEC}" type="presParOf" srcId="{0900F518-5D34-4EC9-A438-E873A0AE7DC3}" destId="{E45FEFAD-569D-4206-9651-824BA371E04E}" srcOrd="3" destOrd="0" presId="urn:microsoft.com/office/officeart/2005/8/layout/venn1"/>
    <dgm:cxn modelId="{4529D250-DA00-4635-99DE-E72B1F4177B3}" type="presParOf" srcId="{0900F518-5D34-4EC9-A438-E873A0AE7DC3}" destId="{4D5F7CBE-E394-499E-99A1-27C51201142A}" srcOrd="4" destOrd="0" presId="urn:microsoft.com/office/officeart/2005/8/layout/venn1"/>
    <dgm:cxn modelId="{3079E337-1B72-45F4-A95B-3B3E93B68F4E}" type="presParOf" srcId="{0900F518-5D34-4EC9-A438-E873A0AE7DC3}" destId="{EFFE6806-045F-4966-8D55-A38AB6FCC69C}" srcOrd="5" destOrd="0" presId="urn:microsoft.com/office/officeart/2005/8/layout/venn1"/>
    <dgm:cxn modelId="{B4F328E8-F2A3-4EAC-BE5F-EC965E984691}" type="presParOf" srcId="{0900F518-5D34-4EC9-A438-E873A0AE7DC3}" destId="{1F903A7F-1796-4013-BB45-27ADFDB9A951}" srcOrd="6" destOrd="0" presId="urn:microsoft.com/office/officeart/2005/8/layout/venn1"/>
    <dgm:cxn modelId="{B3B50E15-101F-4C9B-B003-B119397588B5}" type="presParOf" srcId="{0900F518-5D34-4EC9-A438-E873A0AE7DC3}" destId="{710FB85D-0588-4EAE-B40F-6884B08B7F3B}"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C43FF6-383F-44C6-B48A-E27279333BAD}" type="doc">
      <dgm:prSet loTypeId="urn:microsoft.com/office/officeart/2005/8/layout/cycle6" loCatId="cycle" qsTypeId="urn:microsoft.com/office/officeart/2005/8/quickstyle/simple2" qsCatId="simple" csTypeId="urn:microsoft.com/office/officeart/2005/8/colors/colorful1" csCatId="colorful" phldr="1"/>
      <dgm:spPr/>
      <dgm:t>
        <a:bodyPr/>
        <a:lstStyle/>
        <a:p>
          <a:endParaRPr lang="en-US"/>
        </a:p>
      </dgm:t>
    </dgm:pt>
    <dgm:pt modelId="{F51B20F3-0639-4D89-955F-0C51293E1D41}">
      <dgm:prSet phldrT="[Text]"/>
      <dgm:spPr/>
      <dgm:t>
        <a:bodyPr/>
        <a:lstStyle/>
        <a:p>
          <a:r>
            <a:rPr lang="en-US" dirty="0"/>
            <a:t>Experiences</a:t>
          </a:r>
        </a:p>
        <a:p>
          <a:r>
            <a:rPr lang="en-US" dirty="0"/>
            <a:t>Employees</a:t>
          </a:r>
        </a:p>
        <a:p>
          <a:r>
            <a:rPr lang="en-US" dirty="0"/>
            <a:t>Customer Service</a:t>
          </a:r>
        </a:p>
      </dgm:t>
    </dgm:pt>
    <dgm:pt modelId="{82A6EBF3-3D1D-487B-85A5-9395EEB02B2A}" type="parTrans" cxnId="{7BA50647-7622-41BF-A9F6-F0B963CAFE99}">
      <dgm:prSet/>
      <dgm:spPr/>
      <dgm:t>
        <a:bodyPr/>
        <a:lstStyle/>
        <a:p>
          <a:endParaRPr lang="en-US"/>
        </a:p>
      </dgm:t>
    </dgm:pt>
    <dgm:pt modelId="{F83092F2-A0DC-48EC-950D-A2E2A6EA2D87}" type="sibTrans" cxnId="{7BA50647-7622-41BF-A9F6-F0B963CAFE99}">
      <dgm:prSet/>
      <dgm:spPr/>
      <dgm:t>
        <a:bodyPr/>
        <a:lstStyle/>
        <a:p>
          <a:endParaRPr lang="en-US"/>
        </a:p>
      </dgm:t>
    </dgm:pt>
    <dgm:pt modelId="{810616F4-F50E-4375-8450-FCE61C4E325C}">
      <dgm:prSet phldrT="[Text]"/>
      <dgm:spPr/>
      <dgm:t>
        <a:bodyPr/>
        <a:lstStyle/>
        <a:p>
          <a:r>
            <a:rPr lang="en-US" dirty="0"/>
            <a:t>Products</a:t>
          </a:r>
          <a:br>
            <a:rPr lang="en-US" dirty="0"/>
          </a:br>
          <a:r>
            <a:rPr lang="en-US" dirty="0"/>
            <a:t>Services</a:t>
          </a:r>
          <a:br>
            <a:rPr lang="en-US" dirty="0"/>
          </a:br>
          <a:r>
            <a:rPr lang="en-US" dirty="0"/>
            <a:t>Packaging</a:t>
          </a:r>
          <a:br>
            <a:rPr lang="en-US" dirty="0"/>
          </a:br>
          <a:r>
            <a:rPr lang="en-US" dirty="0"/>
            <a:t>Proposals</a:t>
          </a:r>
        </a:p>
      </dgm:t>
    </dgm:pt>
    <dgm:pt modelId="{72F7D891-2CDC-4652-A8B7-17844EAE90DE}" type="parTrans" cxnId="{26F8B25E-B934-4BDA-9347-DF25B5D37ABD}">
      <dgm:prSet/>
      <dgm:spPr/>
      <dgm:t>
        <a:bodyPr/>
        <a:lstStyle/>
        <a:p>
          <a:endParaRPr lang="en-US"/>
        </a:p>
      </dgm:t>
    </dgm:pt>
    <dgm:pt modelId="{BEA7E0FA-448A-4B4A-96C3-4AB6ABE25465}" type="sibTrans" cxnId="{26F8B25E-B934-4BDA-9347-DF25B5D37ABD}">
      <dgm:prSet/>
      <dgm:spPr/>
      <dgm:t>
        <a:bodyPr/>
        <a:lstStyle/>
        <a:p>
          <a:endParaRPr lang="en-US"/>
        </a:p>
      </dgm:t>
    </dgm:pt>
    <dgm:pt modelId="{DE90A0EA-921B-4AF6-9251-4FCE975067DA}">
      <dgm:prSet phldrT="[Text]"/>
      <dgm:spPr/>
      <dgm:t>
        <a:bodyPr/>
        <a:lstStyle/>
        <a:p>
          <a:r>
            <a:rPr lang="en-US" dirty="0"/>
            <a:t>Public Relations</a:t>
          </a:r>
          <a:br>
            <a:rPr lang="en-US" dirty="0"/>
          </a:br>
          <a:r>
            <a:rPr lang="en-US" dirty="0"/>
            <a:t>Word of Mouth</a:t>
          </a:r>
          <a:br>
            <a:rPr lang="en-US" dirty="0"/>
          </a:br>
          <a:r>
            <a:rPr lang="en-US" dirty="0"/>
            <a:t>Wearables</a:t>
          </a:r>
          <a:br>
            <a:rPr lang="en-US" dirty="0"/>
          </a:br>
          <a:r>
            <a:rPr lang="en-US" dirty="0"/>
            <a:t>Ephemera</a:t>
          </a:r>
        </a:p>
      </dgm:t>
    </dgm:pt>
    <dgm:pt modelId="{29D8ACA2-DCBB-41FB-AB0D-94DA32A6C757}" type="parTrans" cxnId="{23BEDCAC-9A90-432B-9EA6-24AD951896ED}">
      <dgm:prSet/>
      <dgm:spPr/>
      <dgm:t>
        <a:bodyPr/>
        <a:lstStyle/>
        <a:p>
          <a:endParaRPr lang="en-US"/>
        </a:p>
      </dgm:t>
    </dgm:pt>
    <dgm:pt modelId="{4ED486A5-140D-4CEC-8D61-89EBC8BDEAF0}" type="sibTrans" cxnId="{23BEDCAC-9A90-432B-9EA6-24AD951896ED}">
      <dgm:prSet/>
      <dgm:spPr/>
      <dgm:t>
        <a:bodyPr/>
        <a:lstStyle/>
        <a:p>
          <a:endParaRPr lang="en-US"/>
        </a:p>
      </dgm:t>
    </dgm:pt>
    <dgm:pt modelId="{09F2E486-F83C-4798-AA69-9B6005C9D86E}">
      <dgm:prSet phldrT="[Text]"/>
      <dgm:spPr/>
      <dgm:t>
        <a:bodyPr/>
        <a:lstStyle/>
        <a:p>
          <a:r>
            <a:rPr lang="en-US" dirty="0"/>
            <a:t>Networking</a:t>
          </a:r>
          <a:br>
            <a:rPr lang="en-US" dirty="0"/>
          </a:br>
          <a:r>
            <a:rPr lang="en-US" dirty="0"/>
            <a:t>Presentations</a:t>
          </a:r>
          <a:br>
            <a:rPr lang="en-US" dirty="0"/>
          </a:br>
          <a:r>
            <a:rPr lang="en-US" dirty="0"/>
            <a:t>Speeches</a:t>
          </a:r>
          <a:br>
            <a:rPr lang="en-US" dirty="0"/>
          </a:br>
          <a:r>
            <a:rPr lang="en-US" dirty="0"/>
            <a:t>Trade Shows</a:t>
          </a:r>
        </a:p>
      </dgm:t>
    </dgm:pt>
    <dgm:pt modelId="{68F1F468-45DD-44ED-9DA1-E81ED24DCF49}" type="parTrans" cxnId="{E5D3FF6D-25B1-4442-A63B-75B4C919D01E}">
      <dgm:prSet/>
      <dgm:spPr/>
      <dgm:t>
        <a:bodyPr/>
        <a:lstStyle/>
        <a:p>
          <a:endParaRPr lang="en-US"/>
        </a:p>
      </dgm:t>
    </dgm:pt>
    <dgm:pt modelId="{5AAAD9A6-8380-40AA-B8A2-5CE30E48BEC5}" type="sibTrans" cxnId="{E5D3FF6D-25B1-4442-A63B-75B4C919D01E}">
      <dgm:prSet/>
      <dgm:spPr/>
      <dgm:t>
        <a:bodyPr/>
        <a:lstStyle/>
        <a:p>
          <a:endParaRPr lang="en-US"/>
        </a:p>
      </dgm:t>
    </dgm:pt>
    <dgm:pt modelId="{BB0AC74E-5961-4C20-86FF-0C4F67124549}">
      <dgm:prSet phldrT="[Text]"/>
      <dgm:spPr/>
      <dgm:t>
        <a:bodyPr/>
        <a:lstStyle/>
        <a:p>
          <a:r>
            <a:rPr lang="en-US" dirty="0"/>
            <a:t>Websites</a:t>
          </a:r>
        </a:p>
        <a:p>
          <a:r>
            <a:rPr lang="en-US" dirty="0"/>
            <a:t>Social Media</a:t>
          </a:r>
        </a:p>
        <a:p>
          <a:r>
            <a:rPr lang="en-US" dirty="0"/>
            <a:t>Videos</a:t>
          </a:r>
        </a:p>
      </dgm:t>
    </dgm:pt>
    <dgm:pt modelId="{31A659CE-6B86-4C97-A309-10F0BF403F5F}" type="parTrans" cxnId="{002B7164-93C7-4453-A75A-259355F4B8C8}">
      <dgm:prSet/>
      <dgm:spPr/>
      <dgm:t>
        <a:bodyPr/>
        <a:lstStyle/>
        <a:p>
          <a:endParaRPr lang="en-US"/>
        </a:p>
      </dgm:t>
    </dgm:pt>
    <dgm:pt modelId="{009C9AA7-4EBD-444F-A1C2-637CA3F49745}" type="sibTrans" cxnId="{002B7164-93C7-4453-A75A-259355F4B8C8}">
      <dgm:prSet/>
      <dgm:spPr/>
      <dgm:t>
        <a:bodyPr/>
        <a:lstStyle/>
        <a:p>
          <a:endParaRPr lang="en-US"/>
        </a:p>
      </dgm:t>
    </dgm:pt>
    <dgm:pt modelId="{A0B4596F-BABC-451F-9482-B13ACB2AD771}">
      <dgm:prSet phldrT="[Text]"/>
      <dgm:spPr/>
      <dgm:t>
        <a:bodyPr/>
        <a:lstStyle/>
        <a:p>
          <a:r>
            <a:rPr lang="en-US" dirty="0"/>
            <a:t>Newsletters</a:t>
          </a:r>
          <a:br>
            <a:rPr lang="en-US" dirty="0"/>
          </a:br>
          <a:r>
            <a:rPr lang="en-US" dirty="0"/>
            <a:t>Publications</a:t>
          </a:r>
          <a:br>
            <a:rPr lang="en-US" dirty="0"/>
          </a:br>
          <a:r>
            <a:rPr lang="en-US" dirty="0"/>
            <a:t>E-Marketing</a:t>
          </a:r>
          <a:br>
            <a:rPr lang="en-US" dirty="0"/>
          </a:br>
          <a:r>
            <a:rPr lang="en-US" dirty="0"/>
            <a:t>Literature</a:t>
          </a:r>
        </a:p>
      </dgm:t>
    </dgm:pt>
    <dgm:pt modelId="{0EA684C7-8B36-4893-8345-2F239291C8BD}" type="parTrans" cxnId="{D7A26862-54AD-46A6-8548-8D84361AEBE9}">
      <dgm:prSet/>
      <dgm:spPr/>
      <dgm:t>
        <a:bodyPr/>
        <a:lstStyle/>
        <a:p>
          <a:endParaRPr lang="en-US"/>
        </a:p>
      </dgm:t>
    </dgm:pt>
    <dgm:pt modelId="{45E8A0BE-4B72-4765-B7E9-DB3C17E7E621}" type="sibTrans" cxnId="{D7A26862-54AD-46A6-8548-8D84361AEBE9}">
      <dgm:prSet/>
      <dgm:spPr/>
      <dgm:t>
        <a:bodyPr/>
        <a:lstStyle/>
        <a:p>
          <a:endParaRPr lang="en-US"/>
        </a:p>
      </dgm:t>
    </dgm:pt>
    <dgm:pt modelId="{FEA50354-A216-4E25-8AEF-62718D80FFA7}">
      <dgm:prSet phldrT="[Text]"/>
      <dgm:spPr/>
      <dgm:t>
        <a:bodyPr/>
        <a:lstStyle/>
        <a:p>
          <a:r>
            <a:rPr lang="en-US" dirty="0"/>
            <a:t>Signage </a:t>
          </a:r>
          <a:br>
            <a:rPr lang="en-US" dirty="0"/>
          </a:br>
          <a:r>
            <a:rPr lang="en-US" dirty="0"/>
            <a:t>Environment</a:t>
          </a:r>
          <a:br>
            <a:rPr lang="en-US" dirty="0"/>
          </a:br>
          <a:r>
            <a:rPr lang="en-US" dirty="0"/>
            <a:t>Exhibits</a:t>
          </a:r>
          <a:br>
            <a:rPr lang="en-US" dirty="0"/>
          </a:br>
          <a:r>
            <a:rPr lang="en-US" dirty="0"/>
            <a:t>Vehicles</a:t>
          </a:r>
        </a:p>
      </dgm:t>
    </dgm:pt>
    <dgm:pt modelId="{AA5A5F7F-07A7-4BD8-B9C7-BB52BB338867}" type="parTrans" cxnId="{4C0EF072-F392-4873-BA0D-E64155EA5FF6}">
      <dgm:prSet/>
      <dgm:spPr/>
      <dgm:t>
        <a:bodyPr/>
        <a:lstStyle/>
        <a:p>
          <a:endParaRPr lang="en-US"/>
        </a:p>
      </dgm:t>
    </dgm:pt>
    <dgm:pt modelId="{096FFD9C-ABB0-4954-B9D0-2DBB545E6B08}" type="sibTrans" cxnId="{4C0EF072-F392-4873-BA0D-E64155EA5FF6}">
      <dgm:prSet/>
      <dgm:spPr/>
      <dgm:t>
        <a:bodyPr/>
        <a:lstStyle/>
        <a:p>
          <a:endParaRPr lang="en-US"/>
        </a:p>
      </dgm:t>
    </dgm:pt>
    <dgm:pt modelId="{7A592A3A-D488-4FAF-90AF-EC3075CA3196}">
      <dgm:prSet phldrT="[Text]"/>
      <dgm:spPr/>
      <dgm:t>
        <a:bodyPr/>
        <a:lstStyle/>
        <a:p>
          <a:r>
            <a:rPr lang="en-US" dirty="0"/>
            <a:t>Advertising</a:t>
          </a:r>
          <a:br>
            <a:rPr lang="en-US" dirty="0"/>
          </a:br>
          <a:r>
            <a:rPr lang="en-US" dirty="0"/>
            <a:t>Sales Promotion</a:t>
          </a:r>
          <a:br>
            <a:rPr lang="en-US" dirty="0"/>
          </a:br>
          <a:r>
            <a:rPr lang="en-US" dirty="0"/>
            <a:t>Direct Mail</a:t>
          </a:r>
          <a:br>
            <a:rPr lang="en-US" dirty="0"/>
          </a:br>
          <a:r>
            <a:rPr lang="en-US" dirty="0"/>
            <a:t>Billboards</a:t>
          </a:r>
        </a:p>
      </dgm:t>
    </dgm:pt>
    <dgm:pt modelId="{E8347B0B-FD52-4250-8662-70746E18EF94}" type="parTrans" cxnId="{D7384D17-7539-4A6E-B5CB-46DF66838143}">
      <dgm:prSet/>
      <dgm:spPr/>
      <dgm:t>
        <a:bodyPr/>
        <a:lstStyle/>
        <a:p>
          <a:endParaRPr lang="en-US"/>
        </a:p>
      </dgm:t>
    </dgm:pt>
    <dgm:pt modelId="{AAF23C0B-3C97-4FBD-B723-225A8AD1DB59}" type="sibTrans" cxnId="{D7384D17-7539-4A6E-B5CB-46DF66838143}">
      <dgm:prSet/>
      <dgm:spPr/>
      <dgm:t>
        <a:bodyPr/>
        <a:lstStyle/>
        <a:p>
          <a:endParaRPr lang="en-US"/>
        </a:p>
      </dgm:t>
    </dgm:pt>
    <dgm:pt modelId="{B92E470F-FA37-4BFA-BA21-5D6959F87337}">
      <dgm:prSet phldrT="[Text]"/>
      <dgm:spPr/>
      <dgm:t>
        <a:bodyPr/>
        <a:lstStyle/>
        <a:p>
          <a:r>
            <a:rPr lang="en-US" dirty="0"/>
            <a:t>Letterhead</a:t>
          </a:r>
          <a:br>
            <a:rPr lang="en-US" dirty="0"/>
          </a:br>
          <a:r>
            <a:rPr lang="en-US" dirty="0"/>
            <a:t>Business Cards</a:t>
          </a:r>
          <a:br>
            <a:rPr lang="en-US" dirty="0"/>
          </a:br>
          <a:r>
            <a:rPr lang="en-US" dirty="0"/>
            <a:t>Telephone</a:t>
          </a:r>
          <a:br>
            <a:rPr lang="en-US" dirty="0"/>
          </a:br>
          <a:r>
            <a:rPr lang="en-US" dirty="0"/>
            <a:t>Voicemail</a:t>
          </a:r>
        </a:p>
      </dgm:t>
    </dgm:pt>
    <dgm:pt modelId="{12CFE864-C065-4402-A760-4460231B7273}" type="parTrans" cxnId="{A0C1A3B4-AC0B-4019-AA78-8C0BB8A06253}">
      <dgm:prSet/>
      <dgm:spPr/>
      <dgm:t>
        <a:bodyPr/>
        <a:lstStyle/>
        <a:p>
          <a:endParaRPr lang="en-US"/>
        </a:p>
      </dgm:t>
    </dgm:pt>
    <dgm:pt modelId="{08E85D35-81C2-4BA5-9697-89A893A4A2B5}" type="sibTrans" cxnId="{A0C1A3B4-AC0B-4019-AA78-8C0BB8A06253}">
      <dgm:prSet/>
      <dgm:spPr/>
      <dgm:t>
        <a:bodyPr/>
        <a:lstStyle/>
        <a:p>
          <a:endParaRPr lang="en-US"/>
        </a:p>
      </dgm:t>
    </dgm:pt>
    <dgm:pt modelId="{6DB12373-E03E-451A-8441-63B34DFCBB11}" type="pres">
      <dgm:prSet presAssocID="{27C43FF6-383F-44C6-B48A-E27279333BAD}" presName="cycle" presStyleCnt="0">
        <dgm:presLayoutVars>
          <dgm:dir/>
          <dgm:resizeHandles val="exact"/>
        </dgm:presLayoutVars>
      </dgm:prSet>
      <dgm:spPr/>
    </dgm:pt>
    <dgm:pt modelId="{7618322F-DA31-41DA-8764-18D962FB19AF}" type="pres">
      <dgm:prSet presAssocID="{F51B20F3-0639-4D89-955F-0C51293E1D41}" presName="node" presStyleLbl="node1" presStyleIdx="0" presStyleCnt="9" custScaleX="145851" custScaleY="154349">
        <dgm:presLayoutVars>
          <dgm:bulletEnabled val="1"/>
        </dgm:presLayoutVars>
      </dgm:prSet>
      <dgm:spPr/>
    </dgm:pt>
    <dgm:pt modelId="{34385ECD-A033-4181-9C51-D23E2CBB55F5}" type="pres">
      <dgm:prSet presAssocID="{F51B20F3-0639-4D89-955F-0C51293E1D41}" presName="spNode" presStyleCnt="0"/>
      <dgm:spPr/>
    </dgm:pt>
    <dgm:pt modelId="{25F9E308-25D0-4AA6-9B3F-6090E86CB039}" type="pres">
      <dgm:prSet presAssocID="{F83092F2-A0DC-48EC-950D-A2E2A6EA2D87}" presName="sibTrans" presStyleLbl="sibTrans1D1" presStyleIdx="0" presStyleCnt="9"/>
      <dgm:spPr/>
    </dgm:pt>
    <dgm:pt modelId="{FA11244F-26DA-4B13-B480-8E4FE9E12B24}" type="pres">
      <dgm:prSet presAssocID="{A0B4596F-BABC-451F-9482-B13ACB2AD771}" presName="node" presStyleLbl="node1" presStyleIdx="1" presStyleCnt="9" custScaleX="160161" custScaleY="159503">
        <dgm:presLayoutVars>
          <dgm:bulletEnabled val="1"/>
        </dgm:presLayoutVars>
      </dgm:prSet>
      <dgm:spPr/>
    </dgm:pt>
    <dgm:pt modelId="{4EEA2DE8-DC43-4249-B86D-943A4868225D}" type="pres">
      <dgm:prSet presAssocID="{A0B4596F-BABC-451F-9482-B13ACB2AD771}" presName="spNode" presStyleCnt="0"/>
      <dgm:spPr/>
    </dgm:pt>
    <dgm:pt modelId="{12B23BFA-44E8-4C00-B2AA-7C5B28A60DE8}" type="pres">
      <dgm:prSet presAssocID="{45E8A0BE-4B72-4765-B7E9-DB3C17E7E621}" presName="sibTrans" presStyleLbl="sibTrans1D1" presStyleIdx="1" presStyleCnt="9"/>
      <dgm:spPr/>
    </dgm:pt>
    <dgm:pt modelId="{DAD54CDF-F12C-423C-BF23-286B22E70299}" type="pres">
      <dgm:prSet presAssocID="{FEA50354-A216-4E25-8AEF-62718D80FFA7}" presName="node" presStyleLbl="node1" presStyleIdx="2" presStyleCnt="9" custScaleX="152459" custScaleY="159172">
        <dgm:presLayoutVars>
          <dgm:bulletEnabled val="1"/>
        </dgm:presLayoutVars>
      </dgm:prSet>
      <dgm:spPr/>
    </dgm:pt>
    <dgm:pt modelId="{AB6C8E52-87B0-4D34-B8A4-0174079103FE}" type="pres">
      <dgm:prSet presAssocID="{FEA50354-A216-4E25-8AEF-62718D80FFA7}" presName="spNode" presStyleCnt="0"/>
      <dgm:spPr/>
    </dgm:pt>
    <dgm:pt modelId="{9E4F3FB1-9434-4FEC-86CA-E48B93546EB3}" type="pres">
      <dgm:prSet presAssocID="{096FFD9C-ABB0-4954-B9D0-2DBB545E6B08}" presName="sibTrans" presStyleLbl="sibTrans1D1" presStyleIdx="2" presStyleCnt="9"/>
      <dgm:spPr/>
    </dgm:pt>
    <dgm:pt modelId="{91C15656-587D-4D5F-BA3D-AEFEBFFBE6A2}" type="pres">
      <dgm:prSet presAssocID="{7A592A3A-D488-4FAF-90AF-EC3075CA3196}" presName="node" presStyleLbl="node1" presStyleIdx="3" presStyleCnt="9" custScaleX="165803" custScaleY="163351" custRadScaleRad="98824" custRadScaleInc="-40374">
        <dgm:presLayoutVars>
          <dgm:bulletEnabled val="1"/>
        </dgm:presLayoutVars>
      </dgm:prSet>
      <dgm:spPr/>
    </dgm:pt>
    <dgm:pt modelId="{12D2241A-7233-43F2-AEBC-4DE0327CBD96}" type="pres">
      <dgm:prSet presAssocID="{7A592A3A-D488-4FAF-90AF-EC3075CA3196}" presName="spNode" presStyleCnt="0"/>
      <dgm:spPr/>
    </dgm:pt>
    <dgm:pt modelId="{70CCC7D5-9C13-4D54-83AA-AEB860C59C3A}" type="pres">
      <dgm:prSet presAssocID="{AAF23C0B-3C97-4FBD-B723-225A8AD1DB59}" presName="sibTrans" presStyleLbl="sibTrans1D1" presStyleIdx="3" presStyleCnt="9"/>
      <dgm:spPr/>
    </dgm:pt>
    <dgm:pt modelId="{F8847D41-2AD5-4812-956C-59E859D17FB8}" type="pres">
      <dgm:prSet presAssocID="{B92E470F-FA37-4BFA-BA21-5D6959F87337}" presName="node" presStyleLbl="node1" presStyleIdx="4" presStyleCnt="9" custScaleX="151004" custScaleY="154983" custRadScaleRad="102944" custRadScaleInc="-36698">
        <dgm:presLayoutVars>
          <dgm:bulletEnabled val="1"/>
        </dgm:presLayoutVars>
      </dgm:prSet>
      <dgm:spPr/>
    </dgm:pt>
    <dgm:pt modelId="{AA24B8EC-47BB-467A-8015-CE5FDDBEB9DB}" type="pres">
      <dgm:prSet presAssocID="{B92E470F-FA37-4BFA-BA21-5D6959F87337}" presName="spNode" presStyleCnt="0"/>
      <dgm:spPr/>
    </dgm:pt>
    <dgm:pt modelId="{C5911CA2-66DF-4B1E-BEED-CA8E9D52C4E4}" type="pres">
      <dgm:prSet presAssocID="{08E85D35-81C2-4BA5-9697-89A893A4A2B5}" presName="sibTrans" presStyleLbl="sibTrans1D1" presStyleIdx="4" presStyleCnt="9"/>
      <dgm:spPr/>
    </dgm:pt>
    <dgm:pt modelId="{75504756-1002-4845-A390-C2DB4B42551D}" type="pres">
      <dgm:prSet presAssocID="{810616F4-F50E-4375-8450-FCE61C4E325C}" presName="node" presStyleLbl="node1" presStyleIdx="5" presStyleCnt="9" custScaleX="158511" custScaleY="157791">
        <dgm:presLayoutVars>
          <dgm:bulletEnabled val="1"/>
        </dgm:presLayoutVars>
      </dgm:prSet>
      <dgm:spPr/>
    </dgm:pt>
    <dgm:pt modelId="{63CA1E22-EB87-4A54-8169-526E14D8767C}" type="pres">
      <dgm:prSet presAssocID="{810616F4-F50E-4375-8450-FCE61C4E325C}" presName="spNode" presStyleCnt="0"/>
      <dgm:spPr/>
    </dgm:pt>
    <dgm:pt modelId="{EAAD4404-AC82-41B6-8B60-46A2539FD277}" type="pres">
      <dgm:prSet presAssocID="{BEA7E0FA-448A-4B4A-96C3-4AB6ABE25465}" presName="sibTrans" presStyleLbl="sibTrans1D1" presStyleIdx="5" presStyleCnt="9"/>
      <dgm:spPr/>
    </dgm:pt>
    <dgm:pt modelId="{27083456-9717-4916-824E-F37ABA6FCE88}" type="pres">
      <dgm:prSet presAssocID="{DE90A0EA-921B-4AF6-9251-4FCE975067DA}" presName="node" presStyleLbl="node1" presStyleIdx="6" presStyleCnt="9" custScaleX="153206" custScaleY="169020">
        <dgm:presLayoutVars>
          <dgm:bulletEnabled val="1"/>
        </dgm:presLayoutVars>
      </dgm:prSet>
      <dgm:spPr/>
    </dgm:pt>
    <dgm:pt modelId="{7F59FF79-D2AE-4B60-9D3F-8BAF00FB6C2F}" type="pres">
      <dgm:prSet presAssocID="{DE90A0EA-921B-4AF6-9251-4FCE975067DA}" presName="spNode" presStyleCnt="0"/>
      <dgm:spPr/>
    </dgm:pt>
    <dgm:pt modelId="{7A196A4B-1D4E-447E-8C08-C9FD7DF82935}" type="pres">
      <dgm:prSet presAssocID="{4ED486A5-140D-4CEC-8D61-89EBC8BDEAF0}" presName="sibTrans" presStyleLbl="sibTrans1D1" presStyleIdx="6" presStyleCnt="9"/>
      <dgm:spPr/>
    </dgm:pt>
    <dgm:pt modelId="{EAE998DB-BA39-4FBF-9798-71B72F1B0774}" type="pres">
      <dgm:prSet presAssocID="{09F2E486-F83C-4798-AA69-9B6005C9D86E}" presName="node" presStyleLbl="node1" presStyleIdx="7" presStyleCnt="9" custScaleX="140872" custScaleY="168602">
        <dgm:presLayoutVars>
          <dgm:bulletEnabled val="1"/>
        </dgm:presLayoutVars>
      </dgm:prSet>
      <dgm:spPr/>
    </dgm:pt>
    <dgm:pt modelId="{0B114710-2956-4FE3-8BC2-4DFB44E4C403}" type="pres">
      <dgm:prSet presAssocID="{09F2E486-F83C-4798-AA69-9B6005C9D86E}" presName="spNode" presStyleCnt="0"/>
      <dgm:spPr/>
    </dgm:pt>
    <dgm:pt modelId="{325FFE53-2E51-403B-8B1F-8F2D877F4891}" type="pres">
      <dgm:prSet presAssocID="{5AAAD9A6-8380-40AA-B8A2-5CE30E48BEC5}" presName="sibTrans" presStyleLbl="sibTrans1D1" presStyleIdx="7" presStyleCnt="9"/>
      <dgm:spPr/>
    </dgm:pt>
    <dgm:pt modelId="{7CC4D681-728D-49BE-9595-EFD66BE3360F}" type="pres">
      <dgm:prSet presAssocID="{BB0AC74E-5961-4C20-86FF-0C4F67124549}" presName="node" presStyleLbl="node1" presStyleIdx="8" presStyleCnt="9" custScaleX="150579" custScaleY="176667">
        <dgm:presLayoutVars>
          <dgm:bulletEnabled val="1"/>
        </dgm:presLayoutVars>
      </dgm:prSet>
      <dgm:spPr/>
    </dgm:pt>
    <dgm:pt modelId="{9531541F-556C-4038-844E-613ED44EC4DF}" type="pres">
      <dgm:prSet presAssocID="{BB0AC74E-5961-4C20-86FF-0C4F67124549}" presName="spNode" presStyleCnt="0"/>
      <dgm:spPr/>
    </dgm:pt>
    <dgm:pt modelId="{5B7183EA-48E4-4565-BAD7-A2ACA5EC8DF9}" type="pres">
      <dgm:prSet presAssocID="{009C9AA7-4EBD-444F-A1C2-637CA3F49745}" presName="sibTrans" presStyleLbl="sibTrans1D1" presStyleIdx="8" presStyleCnt="9"/>
      <dgm:spPr/>
    </dgm:pt>
  </dgm:ptLst>
  <dgm:cxnLst>
    <dgm:cxn modelId="{595CC404-2BC1-4AC5-8819-EC81CE04F198}" type="presOf" srcId="{FEA50354-A216-4E25-8AEF-62718D80FFA7}" destId="{DAD54CDF-F12C-423C-BF23-286B22E70299}" srcOrd="0" destOrd="0" presId="urn:microsoft.com/office/officeart/2005/8/layout/cycle6"/>
    <dgm:cxn modelId="{A1DBB310-3CE2-4365-AC77-105440112625}" type="presOf" srcId="{BB0AC74E-5961-4C20-86FF-0C4F67124549}" destId="{7CC4D681-728D-49BE-9595-EFD66BE3360F}" srcOrd="0" destOrd="0" presId="urn:microsoft.com/office/officeart/2005/8/layout/cycle6"/>
    <dgm:cxn modelId="{290B8312-6DEE-4308-AC3D-FA71821832AE}" type="presOf" srcId="{7A592A3A-D488-4FAF-90AF-EC3075CA3196}" destId="{91C15656-587D-4D5F-BA3D-AEFEBFFBE6A2}" srcOrd="0" destOrd="0" presId="urn:microsoft.com/office/officeart/2005/8/layout/cycle6"/>
    <dgm:cxn modelId="{D7384D17-7539-4A6E-B5CB-46DF66838143}" srcId="{27C43FF6-383F-44C6-B48A-E27279333BAD}" destId="{7A592A3A-D488-4FAF-90AF-EC3075CA3196}" srcOrd="3" destOrd="0" parTransId="{E8347B0B-FD52-4250-8662-70746E18EF94}" sibTransId="{AAF23C0B-3C97-4FBD-B723-225A8AD1DB59}"/>
    <dgm:cxn modelId="{1754BF19-C0A5-46C6-A3D8-1D15133A3293}" type="presOf" srcId="{F83092F2-A0DC-48EC-950D-A2E2A6EA2D87}" destId="{25F9E308-25D0-4AA6-9B3F-6090E86CB039}" srcOrd="0" destOrd="0" presId="urn:microsoft.com/office/officeart/2005/8/layout/cycle6"/>
    <dgm:cxn modelId="{4DB8BD23-B6E1-49D4-AB9C-9ACDD9C76CE4}" type="presOf" srcId="{A0B4596F-BABC-451F-9482-B13ACB2AD771}" destId="{FA11244F-26DA-4B13-B480-8E4FE9E12B24}" srcOrd="0" destOrd="0" presId="urn:microsoft.com/office/officeart/2005/8/layout/cycle6"/>
    <dgm:cxn modelId="{96CF313C-E6F6-4F50-810E-AD0272EAE813}" type="presOf" srcId="{B92E470F-FA37-4BFA-BA21-5D6959F87337}" destId="{F8847D41-2AD5-4812-956C-59E859D17FB8}" srcOrd="0" destOrd="0" presId="urn:microsoft.com/office/officeart/2005/8/layout/cycle6"/>
    <dgm:cxn modelId="{26F8B25E-B934-4BDA-9347-DF25B5D37ABD}" srcId="{27C43FF6-383F-44C6-B48A-E27279333BAD}" destId="{810616F4-F50E-4375-8450-FCE61C4E325C}" srcOrd="5" destOrd="0" parTransId="{72F7D891-2CDC-4652-A8B7-17844EAE90DE}" sibTransId="{BEA7E0FA-448A-4B4A-96C3-4AB6ABE25465}"/>
    <dgm:cxn modelId="{1CF5ED5E-E74B-4615-ACEB-C27A06356080}" type="presOf" srcId="{45E8A0BE-4B72-4765-B7E9-DB3C17E7E621}" destId="{12B23BFA-44E8-4C00-B2AA-7C5B28A60DE8}" srcOrd="0" destOrd="0" presId="urn:microsoft.com/office/officeart/2005/8/layout/cycle6"/>
    <dgm:cxn modelId="{D7A26862-54AD-46A6-8548-8D84361AEBE9}" srcId="{27C43FF6-383F-44C6-B48A-E27279333BAD}" destId="{A0B4596F-BABC-451F-9482-B13ACB2AD771}" srcOrd="1" destOrd="0" parTransId="{0EA684C7-8B36-4893-8345-2F239291C8BD}" sibTransId="{45E8A0BE-4B72-4765-B7E9-DB3C17E7E621}"/>
    <dgm:cxn modelId="{002B7164-93C7-4453-A75A-259355F4B8C8}" srcId="{27C43FF6-383F-44C6-B48A-E27279333BAD}" destId="{BB0AC74E-5961-4C20-86FF-0C4F67124549}" srcOrd="8" destOrd="0" parTransId="{31A659CE-6B86-4C97-A309-10F0BF403F5F}" sibTransId="{009C9AA7-4EBD-444F-A1C2-637CA3F49745}"/>
    <dgm:cxn modelId="{DA29F766-7335-4B23-8288-8587D634DDA1}" type="presOf" srcId="{810616F4-F50E-4375-8450-FCE61C4E325C}" destId="{75504756-1002-4845-A390-C2DB4B42551D}" srcOrd="0" destOrd="0" presId="urn:microsoft.com/office/officeart/2005/8/layout/cycle6"/>
    <dgm:cxn modelId="{7BA50647-7622-41BF-A9F6-F0B963CAFE99}" srcId="{27C43FF6-383F-44C6-B48A-E27279333BAD}" destId="{F51B20F3-0639-4D89-955F-0C51293E1D41}" srcOrd="0" destOrd="0" parTransId="{82A6EBF3-3D1D-487B-85A5-9395EEB02B2A}" sibTransId="{F83092F2-A0DC-48EC-950D-A2E2A6EA2D87}"/>
    <dgm:cxn modelId="{135DD048-B793-4E61-9726-FAC3DA757AFA}" type="presOf" srcId="{27C43FF6-383F-44C6-B48A-E27279333BAD}" destId="{6DB12373-E03E-451A-8441-63B34DFCBB11}" srcOrd="0" destOrd="0" presId="urn:microsoft.com/office/officeart/2005/8/layout/cycle6"/>
    <dgm:cxn modelId="{E5D3FF6D-25B1-4442-A63B-75B4C919D01E}" srcId="{27C43FF6-383F-44C6-B48A-E27279333BAD}" destId="{09F2E486-F83C-4798-AA69-9B6005C9D86E}" srcOrd="7" destOrd="0" parTransId="{68F1F468-45DD-44ED-9DA1-E81ED24DCF49}" sibTransId="{5AAAD9A6-8380-40AA-B8A2-5CE30E48BEC5}"/>
    <dgm:cxn modelId="{4C0EF072-F392-4873-BA0D-E64155EA5FF6}" srcId="{27C43FF6-383F-44C6-B48A-E27279333BAD}" destId="{FEA50354-A216-4E25-8AEF-62718D80FFA7}" srcOrd="2" destOrd="0" parTransId="{AA5A5F7F-07A7-4BD8-B9C7-BB52BB338867}" sibTransId="{096FFD9C-ABB0-4954-B9D0-2DBB545E6B08}"/>
    <dgm:cxn modelId="{86786C55-94E2-480D-92D8-26A2E87FC1DD}" type="presOf" srcId="{4ED486A5-140D-4CEC-8D61-89EBC8BDEAF0}" destId="{7A196A4B-1D4E-447E-8C08-C9FD7DF82935}" srcOrd="0" destOrd="0" presId="urn:microsoft.com/office/officeart/2005/8/layout/cycle6"/>
    <dgm:cxn modelId="{23758177-445C-41DA-AEF7-3DE2AAB2D018}" type="presOf" srcId="{096FFD9C-ABB0-4954-B9D0-2DBB545E6B08}" destId="{9E4F3FB1-9434-4FEC-86CA-E48B93546EB3}" srcOrd="0" destOrd="0" presId="urn:microsoft.com/office/officeart/2005/8/layout/cycle6"/>
    <dgm:cxn modelId="{FDE58479-D9FB-4847-B789-E6B8884FFD8A}" type="presOf" srcId="{BEA7E0FA-448A-4B4A-96C3-4AB6ABE25465}" destId="{EAAD4404-AC82-41B6-8B60-46A2539FD277}" srcOrd="0" destOrd="0" presId="urn:microsoft.com/office/officeart/2005/8/layout/cycle6"/>
    <dgm:cxn modelId="{5BFD0A7D-0B18-4AEA-98B0-DE4D3BA2B469}" type="presOf" srcId="{DE90A0EA-921B-4AF6-9251-4FCE975067DA}" destId="{27083456-9717-4916-824E-F37ABA6FCE88}" srcOrd="0" destOrd="0" presId="urn:microsoft.com/office/officeart/2005/8/layout/cycle6"/>
    <dgm:cxn modelId="{FB2AF584-037D-4762-A02F-4A775E05811D}" type="presOf" srcId="{09F2E486-F83C-4798-AA69-9B6005C9D86E}" destId="{EAE998DB-BA39-4FBF-9798-71B72F1B0774}" srcOrd="0" destOrd="0" presId="urn:microsoft.com/office/officeart/2005/8/layout/cycle6"/>
    <dgm:cxn modelId="{4819A187-AD06-43E4-A238-3B3547954979}" type="presOf" srcId="{08E85D35-81C2-4BA5-9697-89A893A4A2B5}" destId="{C5911CA2-66DF-4B1E-BEED-CA8E9D52C4E4}" srcOrd="0" destOrd="0" presId="urn:microsoft.com/office/officeart/2005/8/layout/cycle6"/>
    <dgm:cxn modelId="{3F42E5A6-78FF-4BC8-91CF-6049D511A182}" type="presOf" srcId="{5AAAD9A6-8380-40AA-B8A2-5CE30E48BEC5}" destId="{325FFE53-2E51-403B-8B1F-8F2D877F4891}" srcOrd="0" destOrd="0" presId="urn:microsoft.com/office/officeart/2005/8/layout/cycle6"/>
    <dgm:cxn modelId="{9E22E3A8-9FA2-4C61-9F0C-4820C4F5287D}" type="presOf" srcId="{009C9AA7-4EBD-444F-A1C2-637CA3F49745}" destId="{5B7183EA-48E4-4565-BAD7-A2ACA5EC8DF9}" srcOrd="0" destOrd="0" presId="urn:microsoft.com/office/officeart/2005/8/layout/cycle6"/>
    <dgm:cxn modelId="{53C49CAC-8EAB-4B89-9DD6-C7768D879F01}" type="presOf" srcId="{F51B20F3-0639-4D89-955F-0C51293E1D41}" destId="{7618322F-DA31-41DA-8764-18D962FB19AF}" srcOrd="0" destOrd="0" presId="urn:microsoft.com/office/officeart/2005/8/layout/cycle6"/>
    <dgm:cxn modelId="{23BEDCAC-9A90-432B-9EA6-24AD951896ED}" srcId="{27C43FF6-383F-44C6-B48A-E27279333BAD}" destId="{DE90A0EA-921B-4AF6-9251-4FCE975067DA}" srcOrd="6" destOrd="0" parTransId="{29D8ACA2-DCBB-41FB-AB0D-94DA32A6C757}" sibTransId="{4ED486A5-140D-4CEC-8D61-89EBC8BDEAF0}"/>
    <dgm:cxn modelId="{A0C1A3B4-AC0B-4019-AA78-8C0BB8A06253}" srcId="{27C43FF6-383F-44C6-B48A-E27279333BAD}" destId="{B92E470F-FA37-4BFA-BA21-5D6959F87337}" srcOrd="4" destOrd="0" parTransId="{12CFE864-C065-4402-A760-4460231B7273}" sibTransId="{08E85D35-81C2-4BA5-9697-89A893A4A2B5}"/>
    <dgm:cxn modelId="{994B00C3-672A-432D-B47F-B9709DE2E8FA}" type="presOf" srcId="{AAF23C0B-3C97-4FBD-B723-225A8AD1DB59}" destId="{70CCC7D5-9C13-4D54-83AA-AEB860C59C3A}" srcOrd="0" destOrd="0" presId="urn:microsoft.com/office/officeart/2005/8/layout/cycle6"/>
    <dgm:cxn modelId="{B02480A5-E983-466B-957F-6EA6637B1C5B}" type="presParOf" srcId="{6DB12373-E03E-451A-8441-63B34DFCBB11}" destId="{7618322F-DA31-41DA-8764-18D962FB19AF}" srcOrd="0" destOrd="0" presId="urn:microsoft.com/office/officeart/2005/8/layout/cycle6"/>
    <dgm:cxn modelId="{8528870A-8687-40F1-911F-12C220C516A0}" type="presParOf" srcId="{6DB12373-E03E-451A-8441-63B34DFCBB11}" destId="{34385ECD-A033-4181-9C51-D23E2CBB55F5}" srcOrd="1" destOrd="0" presId="urn:microsoft.com/office/officeart/2005/8/layout/cycle6"/>
    <dgm:cxn modelId="{CFD70612-78C6-46B6-825A-C8604A2ED7C4}" type="presParOf" srcId="{6DB12373-E03E-451A-8441-63B34DFCBB11}" destId="{25F9E308-25D0-4AA6-9B3F-6090E86CB039}" srcOrd="2" destOrd="0" presId="urn:microsoft.com/office/officeart/2005/8/layout/cycle6"/>
    <dgm:cxn modelId="{3E3D3737-217D-4C33-95CF-7605EE493B09}" type="presParOf" srcId="{6DB12373-E03E-451A-8441-63B34DFCBB11}" destId="{FA11244F-26DA-4B13-B480-8E4FE9E12B24}" srcOrd="3" destOrd="0" presId="urn:microsoft.com/office/officeart/2005/8/layout/cycle6"/>
    <dgm:cxn modelId="{11CFA6D8-F363-4F61-AC6D-722F4B675EBE}" type="presParOf" srcId="{6DB12373-E03E-451A-8441-63B34DFCBB11}" destId="{4EEA2DE8-DC43-4249-B86D-943A4868225D}" srcOrd="4" destOrd="0" presId="urn:microsoft.com/office/officeart/2005/8/layout/cycle6"/>
    <dgm:cxn modelId="{64115755-2F09-4089-8301-5AA593F251FF}" type="presParOf" srcId="{6DB12373-E03E-451A-8441-63B34DFCBB11}" destId="{12B23BFA-44E8-4C00-B2AA-7C5B28A60DE8}" srcOrd="5" destOrd="0" presId="urn:microsoft.com/office/officeart/2005/8/layout/cycle6"/>
    <dgm:cxn modelId="{0CF95BC6-888A-4685-A8CB-2D97A85979A2}" type="presParOf" srcId="{6DB12373-E03E-451A-8441-63B34DFCBB11}" destId="{DAD54CDF-F12C-423C-BF23-286B22E70299}" srcOrd="6" destOrd="0" presId="urn:microsoft.com/office/officeart/2005/8/layout/cycle6"/>
    <dgm:cxn modelId="{7536D9B6-1640-44A2-AA30-1E810C4C0A43}" type="presParOf" srcId="{6DB12373-E03E-451A-8441-63B34DFCBB11}" destId="{AB6C8E52-87B0-4D34-B8A4-0174079103FE}" srcOrd="7" destOrd="0" presId="urn:microsoft.com/office/officeart/2005/8/layout/cycle6"/>
    <dgm:cxn modelId="{8282748D-B8DF-4BAF-B58A-7CA6C95AC936}" type="presParOf" srcId="{6DB12373-E03E-451A-8441-63B34DFCBB11}" destId="{9E4F3FB1-9434-4FEC-86CA-E48B93546EB3}" srcOrd="8" destOrd="0" presId="urn:microsoft.com/office/officeart/2005/8/layout/cycle6"/>
    <dgm:cxn modelId="{750B7527-ED08-46C1-A0EB-286BC1C00845}" type="presParOf" srcId="{6DB12373-E03E-451A-8441-63B34DFCBB11}" destId="{91C15656-587D-4D5F-BA3D-AEFEBFFBE6A2}" srcOrd="9" destOrd="0" presId="urn:microsoft.com/office/officeart/2005/8/layout/cycle6"/>
    <dgm:cxn modelId="{DAF35941-E2AF-40D6-A113-FC7F4F288B17}" type="presParOf" srcId="{6DB12373-E03E-451A-8441-63B34DFCBB11}" destId="{12D2241A-7233-43F2-AEBC-4DE0327CBD96}" srcOrd="10" destOrd="0" presId="urn:microsoft.com/office/officeart/2005/8/layout/cycle6"/>
    <dgm:cxn modelId="{DA98BDB5-9693-4144-8D46-3E61AE367FB2}" type="presParOf" srcId="{6DB12373-E03E-451A-8441-63B34DFCBB11}" destId="{70CCC7D5-9C13-4D54-83AA-AEB860C59C3A}" srcOrd="11" destOrd="0" presId="urn:microsoft.com/office/officeart/2005/8/layout/cycle6"/>
    <dgm:cxn modelId="{E30D0C86-091D-4AA7-BA12-E34B8E328AC7}" type="presParOf" srcId="{6DB12373-E03E-451A-8441-63B34DFCBB11}" destId="{F8847D41-2AD5-4812-956C-59E859D17FB8}" srcOrd="12" destOrd="0" presId="urn:microsoft.com/office/officeart/2005/8/layout/cycle6"/>
    <dgm:cxn modelId="{C48B88B6-5A31-4466-BFFF-4CB56D96B067}" type="presParOf" srcId="{6DB12373-E03E-451A-8441-63B34DFCBB11}" destId="{AA24B8EC-47BB-467A-8015-CE5FDDBEB9DB}" srcOrd="13" destOrd="0" presId="urn:microsoft.com/office/officeart/2005/8/layout/cycle6"/>
    <dgm:cxn modelId="{5FCD8A29-E0A4-4D01-BB25-A3F7DF1C826D}" type="presParOf" srcId="{6DB12373-E03E-451A-8441-63B34DFCBB11}" destId="{C5911CA2-66DF-4B1E-BEED-CA8E9D52C4E4}" srcOrd="14" destOrd="0" presId="urn:microsoft.com/office/officeart/2005/8/layout/cycle6"/>
    <dgm:cxn modelId="{FD8EBC89-E494-4AA7-857A-A95A48524FAD}" type="presParOf" srcId="{6DB12373-E03E-451A-8441-63B34DFCBB11}" destId="{75504756-1002-4845-A390-C2DB4B42551D}" srcOrd="15" destOrd="0" presId="urn:microsoft.com/office/officeart/2005/8/layout/cycle6"/>
    <dgm:cxn modelId="{67476FAE-B57B-43AA-B250-E034EEA05F26}" type="presParOf" srcId="{6DB12373-E03E-451A-8441-63B34DFCBB11}" destId="{63CA1E22-EB87-4A54-8169-526E14D8767C}" srcOrd="16" destOrd="0" presId="urn:microsoft.com/office/officeart/2005/8/layout/cycle6"/>
    <dgm:cxn modelId="{FCF2FAB0-3F95-49D3-8641-8B6A12656587}" type="presParOf" srcId="{6DB12373-E03E-451A-8441-63B34DFCBB11}" destId="{EAAD4404-AC82-41B6-8B60-46A2539FD277}" srcOrd="17" destOrd="0" presId="urn:microsoft.com/office/officeart/2005/8/layout/cycle6"/>
    <dgm:cxn modelId="{537DB812-06EF-4876-A045-7E2AF5D7E32D}" type="presParOf" srcId="{6DB12373-E03E-451A-8441-63B34DFCBB11}" destId="{27083456-9717-4916-824E-F37ABA6FCE88}" srcOrd="18" destOrd="0" presId="urn:microsoft.com/office/officeart/2005/8/layout/cycle6"/>
    <dgm:cxn modelId="{DB9A507F-A0FD-4825-859D-53947CA55635}" type="presParOf" srcId="{6DB12373-E03E-451A-8441-63B34DFCBB11}" destId="{7F59FF79-D2AE-4B60-9D3F-8BAF00FB6C2F}" srcOrd="19" destOrd="0" presId="urn:microsoft.com/office/officeart/2005/8/layout/cycle6"/>
    <dgm:cxn modelId="{F333FD12-3800-403B-B164-BBC1A5857BF7}" type="presParOf" srcId="{6DB12373-E03E-451A-8441-63B34DFCBB11}" destId="{7A196A4B-1D4E-447E-8C08-C9FD7DF82935}" srcOrd="20" destOrd="0" presId="urn:microsoft.com/office/officeart/2005/8/layout/cycle6"/>
    <dgm:cxn modelId="{40F0B815-ABCC-4C5C-BA0A-A59F842CBF2A}" type="presParOf" srcId="{6DB12373-E03E-451A-8441-63B34DFCBB11}" destId="{EAE998DB-BA39-4FBF-9798-71B72F1B0774}" srcOrd="21" destOrd="0" presId="urn:microsoft.com/office/officeart/2005/8/layout/cycle6"/>
    <dgm:cxn modelId="{2E03A05E-4B64-40FC-B6D5-EF4D2F2B4398}" type="presParOf" srcId="{6DB12373-E03E-451A-8441-63B34DFCBB11}" destId="{0B114710-2956-4FE3-8BC2-4DFB44E4C403}" srcOrd="22" destOrd="0" presId="urn:microsoft.com/office/officeart/2005/8/layout/cycle6"/>
    <dgm:cxn modelId="{9BD32BFA-F8AD-434F-99A8-68DE774F343C}" type="presParOf" srcId="{6DB12373-E03E-451A-8441-63B34DFCBB11}" destId="{325FFE53-2E51-403B-8B1F-8F2D877F4891}" srcOrd="23" destOrd="0" presId="urn:microsoft.com/office/officeart/2005/8/layout/cycle6"/>
    <dgm:cxn modelId="{44CA4DBB-248E-47ED-8091-D64D63198885}" type="presParOf" srcId="{6DB12373-E03E-451A-8441-63B34DFCBB11}" destId="{7CC4D681-728D-49BE-9595-EFD66BE3360F}" srcOrd="24" destOrd="0" presId="urn:microsoft.com/office/officeart/2005/8/layout/cycle6"/>
    <dgm:cxn modelId="{EBA5586F-ABEC-4BED-A71E-F6B19B6557E5}" type="presParOf" srcId="{6DB12373-E03E-451A-8441-63B34DFCBB11}" destId="{9531541F-556C-4038-844E-613ED44EC4DF}" srcOrd="25" destOrd="0" presId="urn:microsoft.com/office/officeart/2005/8/layout/cycle6"/>
    <dgm:cxn modelId="{C545063A-752F-4BB1-AC08-C7899CDF7334}" type="presParOf" srcId="{6DB12373-E03E-451A-8441-63B34DFCBB11}" destId="{5B7183EA-48E4-4565-BAD7-A2ACA5EC8DF9}"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A5F8F-951C-43B3-BEE2-A75A13E6D22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236CCB2-6538-4530-890A-26AC47403FAB}">
      <dgm:prSet phldrT="[Text]"/>
      <dgm:spPr/>
      <dgm:t>
        <a:bodyPr/>
        <a:lstStyle/>
        <a:p>
          <a:r>
            <a:rPr lang="en-US" dirty="0"/>
            <a:t>Brand </a:t>
          </a:r>
          <a:br>
            <a:rPr lang="en-US" dirty="0"/>
          </a:br>
          <a:r>
            <a:rPr lang="en-US" dirty="0"/>
            <a:t>Touchpoints</a:t>
          </a:r>
        </a:p>
      </dgm:t>
    </dgm:pt>
    <dgm:pt modelId="{4890BAB7-7FF5-48CE-92C3-F6987FE186B0}" type="parTrans" cxnId="{10701735-8E0A-4F5E-9148-9084511BF147}">
      <dgm:prSet/>
      <dgm:spPr/>
      <dgm:t>
        <a:bodyPr/>
        <a:lstStyle/>
        <a:p>
          <a:endParaRPr lang="en-US"/>
        </a:p>
      </dgm:t>
    </dgm:pt>
    <dgm:pt modelId="{2CCCE157-967E-4A1D-AAE7-8718995AB80A}" type="sibTrans" cxnId="{10701735-8E0A-4F5E-9148-9084511BF147}">
      <dgm:prSet/>
      <dgm:spPr/>
      <dgm:t>
        <a:bodyPr/>
        <a:lstStyle/>
        <a:p>
          <a:endParaRPr lang="en-US"/>
        </a:p>
      </dgm:t>
    </dgm:pt>
    <dgm:pt modelId="{34FBBEDD-5096-44B4-B869-52044CB40903}" type="pres">
      <dgm:prSet presAssocID="{B77A5F8F-951C-43B3-BEE2-A75A13E6D22D}" presName="cycle" presStyleCnt="0">
        <dgm:presLayoutVars>
          <dgm:dir/>
          <dgm:resizeHandles val="exact"/>
        </dgm:presLayoutVars>
      </dgm:prSet>
      <dgm:spPr/>
    </dgm:pt>
    <dgm:pt modelId="{88E1CE20-F6DF-4A80-BFB6-4B74370F41E3}" type="pres">
      <dgm:prSet presAssocID="{F236CCB2-6538-4530-890A-26AC47403FAB}" presName="node" presStyleLbl="node1" presStyleIdx="0" presStyleCnt="1" custScaleX="119632" custRadScaleRad="159266" custRadScaleInc="-3641">
        <dgm:presLayoutVars>
          <dgm:bulletEnabled val="1"/>
        </dgm:presLayoutVars>
      </dgm:prSet>
      <dgm:spPr/>
    </dgm:pt>
  </dgm:ptLst>
  <dgm:cxnLst>
    <dgm:cxn modelId="{10701735-8E0A-4F5E-9148-9084511BF147}" srcId="{B77A5F8F-951C-43B3-BEE2-A75A13E6D22D}" destId="{F236CCB2-6538-4530-890A-26AC47403FAB}" srcOrd="0" destOrd="0" parTransId="{4890BAB7-7FF5-48CE-92C3-F6987FE186B0}" sibTransId="{2CCCE157-967E-4A1D-AAE7-8718995AB80A}"/>
    <dgm:cxn modelId="{DF665464-4941-408A-8A5A-4B6A559DC1D6}" type="presOf" srcId="{F236CCB2-6538-4530-890A-26AC47403FAB}" destId="{88E1CE20-F6DF-4A80-BFB6-4B74370F41E3}" srcOrd="0" destOrd="0" presId="urn:microsoft.com/office/officeart/2005/8/layout/cycle5"/>
    <dgm:cxn modelId="{9D1556B7-67A7-4DC1-80AF-ECA0AF6D637F}" type="presOf" srcId="{B77A5F8F-951C-43B3-BEE2-A75A13E6D22D}" destId="{34FBBEDD-5096-44B4-B869-52044CB40903}" srcOrd="0" destOrd="0" presId="urn:microsoft.com/office/officeart/2005/8/layout/cycle5"/>
    <dgm:cxn modelId="{919163ED-990E-4574-A641-076DA73A3506}" type="presParOf" srcId="{34FBBEDD-5096-44B4-B869-52044CB40903}" destId="{88E1CE20-F6DF-4A80-BFB6-4B74370F41E3}" srcOrd="0"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6717E1-3E86-4D9F-BF0F-CDA03E3FDAF8}"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030AD4D3-9907-491D-A865-8729808C4204}">
      <dgm:prSet/>
      <dgm:spPr/>
      <dgm:t>
        <a:bodyPr/>
        <a:lstStyle/>
        <a:p>
          <a:r>
            <a:rPr lang="en-US" b="1" dirty="0"/>
            <a:t>Start a Conversation</a:t>
          </a:r>
        </a:p>
      </dgm:t>
    </dgm:pt>
    <dgm:pt modelId="{A4CC337C-B152-4125-A6DA-D332DCBD93D2}" type="parTrans" cxnId="{97B49208-FA67-4BC5-8427-AAC035F7FC2C}">
      <dgm:prSet/>
      <dgm:spPr/>
      <dgm:t>
        <a:bodyPr/>
        <a:lstStyle/>
        <a:p>
          <a:endParaRPr lang="en-US"/>
        </a:p>
      </dgm:t>
    </dgm:pt>
    <dgm:pt modelId="{3DC81C62-07E5-4663-80F0-C43305B63A50}" type="sibTrans" cxnId="{97B49208-FA67-4BC5-8427-AAC035F7FC2C}">
      <dgm:prSet/>
      <dgm:spPr/>
      <dgm:t>
        <a:bodyPr/>
        <a:lstStyle/>
        <a:p>
          <a:endParaRPr lang="en-US"/>
        </a:p>
      </dgm:t>
    </dgm:pt>
    <dgm:pt modelId="{DE559623-CC15-4E5D-BFFD-11622FFC52D8}">
      <dgm:prSet/>
      <dgm:spPr/>
      <dgm:t>
        <a:bodyPr/>
        <a:lstStyle/>
        <a:p>
          <a:r>
            <a:rPr lang="en-US" b="1" dirty="0"/>
            <a:t>Make Connections</a:t>
          </a:r>
        </a:p>
      </dgm:t>
    </dgm:pt>
    <dgm:pt modelId="{ECB626ED-0783-4AB6-BED0-C58DCA0E2EDE}" type="parTrans" cxnId="{5F5060FA-25A1-4435-9CA2-7DF5221AD3E3}">
      <dgm:prSet/>
      <dgm:spPr/>
      <dgm:t>
        <a:bodyPr/>
        <a:lstStyle/>
        <a:p>
          <a:endParaRPr lang="en-US"/>
        </a:p>
      </dgm:t>
    </dgm:pt>
    <dgm:pt modelId="{50B03459-C1F7-4136-A9D1-8748BAC1209A}" type="sibTrans" cxnId="{5F5060FA-25A1-4435-9CA2-7DF5221AD3E3}">
      <dgm:prSet/>
      <dgm:spPr/>
      <dgm:t>
        <a:bodyPr/>
        <a:lstStyle/>
        <a:p>
          <a:endParaRPr lang="en-US"/>
        </a:p>
      </dgm:t>
    </dgm:pt>
    <dgm:pt modelId="{5852EF3D-2F91-4550-BC28-88A67B4EA9A8}">
      <dgm:prSet/>
      <dgm:spPr/>
      <dgm:t>
        <a:bodyPr/>
        <a:lstStyle/>
        <a:p>
          <a:r>
            <a:rPr lang="en-US" b="1" dirty="0"/>
            <a:t>Break down Barriers</a:t>
          </a:r>
        </a:p>
      </dgm:t>
    </dgm:pt>
    <dgm:pt modelId="{5A04FA66-7A66-416F-A571-35377211F57D}" type="parTrans" cxnId="{8E65B0BD-910A-47E3-85A3-7564FBEEE292}">
      <dgm:prSet/>
      <dgm:spPr/>
      <dgm:t>
        <a:bodyPr/>
        <a:lstStyle/>
        <a:p>
          <a:endParaRPr lang="en-US"/>
        </a:p>
      </dgm:t>
    </dgm:pt>
    <dgm:pt modelId="{501BFA92-80B4-40DA-A5E9-0ABB33A000F4}" type="sibTrans" cxnId="{8E65B0BD-910A-47E3-85A3-7564FBEEE292}">
      <dgm:prSet/>
      <dgm:spPr/>
      <dgm:t>
        <a:bodyPr/>
        <a:lstStyle/>
        <a:p>
          <a:endParaRPr lang="en-US"/>
        </a:p>
      </dgm:t>
    </dgm:pt>
    <dgm:pt modelId="{A3986368-BD90-4FF2-B55B-D65387C1296E}">
      <dgm:prSet/>
      <dgm:spPr/>
      <dgm:t>
        <a:bodyPr/>
        <a:lstStyle/>
        <a:p>
          <a:r>
            <a:rPr lang="en-US" b="1" dirty="0"/>
            <a:t>Influence Network</a:t>
          </a:r>
        </a:p>
      </dgm:t>
    </dgm:pt>
    <dgm:pt modelId="{E950BC11-E72A-41C7-9C63-1A987972067D}" type="parTrans" cxnId="{0CDB9FBF-453F-4170-B7C3-F836580695B9}">
      <dgm:prSet/>
      <dgm:spPr/>
      <dgm:t>
        <a:bodyPr/>
        <a:lstStyle/>
        <a:p>
          <a:endParaRPr lang="en-US"/>
        </a:p>
      </dgm:t>
    </dgm:pt>
    <dgm:pt modelId="{ED1CEA4B-1081-4A9E-A892-66CDC0B97721}" type="sibTrans" cxnId="{0CDB9FBF-453F-4170-B7C3-F836580695B9}">
      <dgm:prSet/>
      <dgm:spPr/>
      <dgm:t>
        <a:bodyPr/>
        <a:lstStyle/>
        <a:p>
          <a:endParaRPr lang="en-US"/>
        </a:p>
      </dgm:t>
    </dgm:pt>
    <dgm:pt modelId="{6C929711-ACAA-4D57-8575-523465F92C71}">
      <dgm:prSet/>
      <dgm:spPr/>
      <dgm:t>
        <a:bodyPr/>
        <a:lstStyle/>
        <a:p>
          <a:r>
            <a:rPr lang="en-US" b="1" dirty="0"/>
            <a:t>Advance the Gospel</a:t>
          </a:r>
        </a:p>
      </dgm:t>
    </dgm:pt>
    <dgm:pt modelId="{0C2A6244-5998-4B14-903C-B2D2C5B8A72E}" type="parTrans" cxnId="{7A81904A-F9CC-47BF-9348-4B786AFA3F25}">
      <dgm:prSet/>
      <dgm:spPr/>
      <dgm:t>
        <a:bodyPr/>
        <a:lstStyle/>
        <a:p>
          <a:endParaRPr lang="en-US"/>
        </a:p>
      </dgm:t>
    </dgm:pt>
    <dgm:pt modelId="{4999723A-9C4A-46B4-8F4A-7E027FF2D72F}" type="sibTrans" cxnId="{7A81904A-F9CC-47BF-9348-4B786AFA3F25}">
      <dgm:prSet/>
      <dgm:spPr/>
      <dgm:t>
        <a:bodyPr/>
        <a:lstStyle/>
        <a:p>
          <a:endParaRPr lang="en-US"/>
        </a:p>
      </dgm:t>
    </dgm:pt>
    <dgm:pt modelId="{B043CEE1-85E9-4FE5-AE82-B0C1FB247B62}">
      <dgm:prSet/>
      <dgm:spPr/>
      <dgm:t>
        <a:bodyPr/>
        <a:lstStyle/>
        <a:p>
          <a:r>
            <a:rPr lang="en-US" dirty="0"/>
            <a:t>Friendly</a:t>
          </a:r>
        </a:p>
      </dgm:t>
    </dgm:pt>
    <dgm:pt modelId="{7EF32D8F-9B24-47C9-BAD2-1F9FCA2295D5}" type="parTrans" cxnId="{EE7B6759-3A88-4A36-813C-DAD6D0D7E9CE}">
      <dgm:prSet/>
      <dgm:spPr/>
      <dgm:t>
        <a:bodyPr/>
        <a:lstStyle/>
        <a:p>
          <a:endParaRPr lang="en-US"/>
        </a:p>
      </dgm:t>
    </dgm:pt>
    <dgm:pt modelId="{9D994C07-8D32-476E-AC23-785560CD0C94}" type="sibTrans" cxnId="{EE7B6759-3A88-4A36-813C-DAD6D0D7E9CE}">
      <dgm:prSet/>
      <dgm:spPr/>
      <dgm:t>
        <a:bodyPr/>
        <a:lstStyle/>
        <a:p>
          <a:endParaRPr lang="en-US"/>
        </a:p>
      </dgm:t>
    </dgm:pt>
    <dgm:pt modelId="{9B48A8BE-8527-4FDA-8084-E2445654FBA9}">
      <dgm:prSet/>
      <dgm:spPr/>
      <dgm:t>
        <a:bodyPr/>
        <a:lstStyle/>
        <a:p>
          <a:r>
            <a:rPr lang="en-US" dirty="0"/>
            <a:t>Human</a:t>
          </a:r>
        </a:p>
      </dgm:t>
    </dgm:pt>
    <dgm:pt modelId="{29ADBDE5-F164-4BC0-B191-7195C47C2F30}" type="parTrans" cxnId="{C30658FC-84E5-4FDF-BF93-17C5AE8D81C6}">
      <dgm:prSet/>
      <dgm:spPr/>
      <dgm:t>
        <a:bodyPr/>
        <a:lstStyle/>
        <a:p>
          <a:endParaRPr lang="en-US"/>
        </a:p>
      </dgm:t>
    </dgm:pt>
    <dgm:pt modelId="{E33417C5-AAC0-4DAB-A564-CB9AEF8AFD0B}" type="sibTrans" cxnId="{C30658FC-84E5-4FDF-BF93-17C5AE8D81C6}">
      <dgm:prSet/>
      <dgm:spPr/>
      <dgm:t>
        <a:bodyPr/>
        <a:lstStyle/>
        <a:p>
          <a:endParaRPr lang="en-US"/>
        </a:p>
      </dgm:t>
    </dgm:pt>
    <dgm:pt modelId="{1A195235-7406-469F-A280-55D82C9DC732}">
      <dgm:prSet/>
      <dgm:spPr/>
      <dgm:t>
        <a:bodyPr/>
        <a:lstStyle/>
        <a:p>
          <a:r>
            <a:rPr lang="en-US" dirty="0"/>
            <a:t>Approachable</a:t>
          </a:r>
        </a:p>
      </dgm:t>
    </dgm:pt>
    <dgm:pt modelId="{78667D01-5FEF-43AD-90E1-FE2310E7C450}" type="parTrans" cxnId="{CD3C0983-0509-48B1-9C1E-B75AC34815AA}">
      <dgm:prSet/>
      <dgm:spPr/>
      <dgm:t>
        <a:bodyPr/>
        <a:lstStyle/>
        <a:p>
          <a:endParaRPr lang="en-US"/>
        </a:p>
      </dgm:t>
    </dgm:pt>
    <dgm:pt modelId="{33388BE5-40E3-4CE1-BF92-796236350FD5}" type="sibTrans" cxnId="{CD3C0983-0509-48B1-9C1E-B75AC34815AA}">
      <dgm:prSet/>
      <dgm:spPr/>
      <dgm:t>
        <a:bodyPr/>
        <a:lstStyle/>
        <a:p>
          <a:endParaRPr lang="en-US"/>
        </a:p>
      </dgm:t>
    </dgm:pt>
    <dgm:pt modelId="{9D856097-7CF7-4BAB-B4CB-F9AF1742CF62}">
      <dgm:prSet/>
      <dgm:spPr/>
      <dgm:t>
        <a:bodyPr/>
        <a:lstStyle/>
        <a:p>
          <a:r>
            <a:rPr lang="en-US" dirty="0"/>
            <a:t>Connect to God</a:t>
          </a:r>
        </a:p>
      </dgm:t>
    </dgm:pt>
    <dgm:pt modelId="{87D336DA-B9A0-421D-AD0F-487E985AEF84}" type="parTrans" cxnId="{331AD980-5DC2-439E-A152-71579C6B6FF5}">
      <dgm:prSet/>
      <dgm:spPr/>
      <dgm:t>
        <a:bodyPr/>
        <a:lstStyle/>
        <a:p>
          <a:endParaRPr lang="en-US"/>
        </a:p>
      </dgm:t>
    </dgm:pt>
    <dgm:pt modelId="{CEF3EC7E-7949-40CE-94FB-20D77D49DA4A}" type="sibTrans" cxnId="{331AD980-5DC2-439E-A152-71579C6B6FF5}">
      <dgm:prSet/>
      <dgm:spPr/>
      <dgm:t>
        <a:bodyPr/>
        <a:lstStyle/>
        <a:p>
          <a:endParaRPr lang="en-US"/>
        </a:p>
      </dgm:t>
    </dgm:pt>
    <dgm:pt modelId="{E1F822D0-A6AF-4557-B065-FE0AA6D60DB4}">
      <dgm:prSet/>
      <dgm:spPr/>
      <dgm:t>
        <a:bodyPr/>
        <a:lstStyle/>
        <a:p>
          <a:r>
            <a:rPr lang="en-US" dirty="0"/>
            <a:t>Connect with others</a:t>
          </a:r>
        </a:p>
      </dgm:t>
    </dgm:pt>
    <dgm:pt modelId="{BDD27EC1-2C4F-4E81-AC18-5B237A5F29F6}" type="parTrans" cxnId="{A67B97B8-31CC-412D-B1BA-E7533ACB50D4}">
      <dgm:prSet/>
      <dgm:spPr/>
      <dgm:t>
        <a:bodyPr/>
        <a:lstStyle/>
        <a:p>
          <a:endParaRPr lang="en-US"/>
        </a:p>
      </dgm:t>
    </dgm:pt>
    <dgm:pt modelId="{6A671E27-3467-49B9-B179-2D6411736B36}" type="sibTrans" cxnId="{A67B97B8-31CC-412D-B1BA-E7533ACB50D4}">
      <dgm:prSet/>
      <dgm:spPr/>
      <dgm:t>
        <a:bodyPr/>
        <a:lstStyle/>
        <a:p>
          <a:endParaRPr lang="en-US"/>
        </a:p>
      </dgm:t>
    </dgm:pt>
    <dgm:pt modelId="{639146B2-2118-45BD-BA01-921713053833}">
      <dgm:prSet/>
      <dgm:spPr/>
      <dgm:t>
        <a:bodyPr/>
        <a:lstStyle/>
        <a:p>
          <a:r>
            <a:rPr lang="en-US" dirty="0"/>
            <a:t>Connect others to gospel</a:t>
          </a:r>
        </a:p>
      </dgm:t>
    </dgm:pt>
    <dgm:pt modelId="{7C232691-F5A8-4907-ADFF-79A7FF948E7D}" type="parTrans" cxnId="{E6539E99-FE25-4DC4-BAFD-C22A5698894C}">
      <dgm:prSet/>
      <dgm:spPr/>
      <dgm:t>
        <a:bodyPr/>
        <a:lstStyle/>
        <a:p>
          <a:endParaRPr lang="en-US"/>
        </a:p>
      </dgm:t>
    </dgm:pt>
    <dgm:pt modelId="{A8FA8852-1461-448F-B797-9946BF1D3F13}" type="sibTrans" cxnId="{E6539E99-FE25-4DC4-BAFD-C22A5698894C}">
      <dgm:prSet/>
      <dgm:spPr/>
      <dgm:t>
        <a:bodyPr/>
        <a:lstStyle/>
        <a:p>
          <a:endParaRPr lang="en-US"/>
        </a:p>
      </dgm:t>
    </dgm:pt>
    <dgm:pt modelId="{6E9754FC-5A13-4266-BFC0-98B12CE13048}">
      <dgm:prSet/>
      <dgm:spPr/>
      <dgm:t>
        <a:bodyPr/>
        <a:lstStyle/>
        <a:p>
          <a:r>
            <a:rPr lang="en-US" dirty="0"/>
            <a:t>Open communication</a:t>
          </a:r>
        </a:p>
      </dgm:t>
    </dgm:pt>
    <dgm:pt modelId="{B7768DDB-5C4B-4F8C-8B0B-B1F7AAB0134C}" type="parTrans" cxnId="{F0EAC99C-BC30-485B-B310-C70253FE0071}">
      <dgm:prSet/>
      <dgm:spPr/>
      <dgm:t>
        <a:bodyPr/>
        <a:lstStyle/>
        <a:p>
          <a:endParaRPr lang="en-US"/>
        </a:p>
      </dgm:t>
    </dgm:pt>
    <dgm:pt modelId="{7CCF8151-BEEF-41E6-A310-47AEA0CAAD60}" type="sibTrans" cxnId="{F0EAC99C-BC30-485B-B310-C70253FE0071}">
      <dgm:prSet/>
      <dgm:spPr/>
      <dgm:t>
        <a:bodyPr/>
        <a:lstStyle/>
        <a:p>
          <a:endParaRPr lang="en-US"/>
        </a:p>
      </dgm:t>
    </dgm:pt>
    <dgm:pt modelId="{4D5BE9B3-1B5E-4A9B-A98F-653401E1C7B5}">
      <dgm:prSet/>
      <dgm:spPr/>
      <dgm:t>
        <a:bodyPr/>
        <a:lstStyle/>
        <a:p>
          <a:r>
            <a:rPr lang="en-US" dirty="0"/>
            <a:t>Listen</a:t>
          </a:r>
        </a:p>
      </dgm:t>
    </dgm:pt>
    <dgm:pt modelId="{47B1288D-F5F6-4557-A7CB-906224339D61}" type="parTrans" cxnId="{4B4512F9-A44D-4E7C-B513-B86D99935540}">
      <dgm:prSet/>
      <dgm:spPr/>
      <dgm:t>
        <a:bodyPr/>
        <a:lstStyle/>
        <a:p>
          <a:endParaRPr lang="en-US"/>
        </a:p>
      </dgm:t>
    </dgm:pt>
    <dgm:pt modelId="{A530673C-6DBA-4318-B371-856A37F9DF05}" type="sibTrans" cxnId="{4B4512F9-A44D-4E7C-B513-B86D99935540}">
      <dgm:prSet/>
      <dgm:spPr/>
      <dgm:t>
        <a:bodyPr/>
        <a:lstStyle/>
        <a:p>
          <a:endParaRPr lang="en-US"/>
        </a:p>
      </dgm:t>
    </dgm:pt>
    <dgm:pt modelId="{238EE553-EA25-4BF0-857A-627466C9E109}">
      <dgm:prSet/>
      <dgm:spPr/>
      <dgm:t>
        <a:bodyPr/>
        <a:lstStyle/>
        <a:p>
          <a:r>
            <a:rPr lang="en-US" dirty="0"/>
            <a:t>Restore relationships</a:t>
          </a:r>
        </a:p>
      </dgm:t>
    </dgm:pt>
    <dgm:pt modelId="{0151CE85-7E9B-4B6A-B493-9A39DE8DC268}" type="parTrans" cxnId="{4EAF6833-577B-43CA-8E3C-89A2F32CAF89}">
      <dgm:prSet/>
      <dgm:spPr/>
      <dgm:t>
        <a:bodyPr/>
        <a:lstStyle/>
        <a:p>
          <a:endParaRPr lang="en-US"/>
        </a:p>
      </dgm:t>
    </dgm:pt>
    <dgm:pt modelId="{B54B1A5D-C2B3-4AF0-A89F-1102D97B923F}" type="sibTrans" cxnId="{4EAF6833-577B-43CA-8E3C-89A2F32CAF89}">
      <dgm:prSet/>
      <dgm:spPr/>
      <dgm:t>
        <a:bodyPr/>
        <a:lstStyle/>
        <a:p>
          <a:endParaRPr lang="en-US"/>
        </a:p>
      </dgm:t>
    </dgm:pt>
    <dgm:pt modelId="{E7B8E56A-12BD-49D8-A313-0269287DAA7E}">
      <dgm:prSet/>
      <dgm:spPr/>
      <dgm:t>
        <a:bodyPr/>
        <a:lstStyle/>
        <a:p>
          <a:r>
            <a:rPr lang="en-US" dirty="0"/>
            <a:t>Calls to action</a:t>
          </a:r>
        </a:p>
      </dgm:t>
    </dgm:pt>
    <dgm:pt modelId="{92A704E4-9A70-45AF-BC07-10741959B925}" type="parTrans" cxnId="{2D4688C3-A76D-4D41-A254-C4BAF74AD2D5}">
      <dgm:prSet/>
      <dgm:spPr/>
      <dgm:t>
        <a:bodyPr/>
        <a:lstStyle/>
        <a:p>
          <a:endParaRPr lang="en-US"/>
        </a:p>
      </dgm:t>
    </dgm:pt>
    <dgm:pt modelId="{517941C7-728E-4C76-9E4A-5A1D92EDC009}" type="sibTrans" cxnId="{2D4688C3-A76D-4D41-A254-C4BAF74AD2D5}">
      <dgm:prSet/>
      <dgm:spPr/>
      <dgm:t>
        <a:bodyPr/>
        <a:lstStyle/>
        <a:p>
          <a:endParaRPr lang="en-US"/>
        </a:p>
      </dgm:t>
    </dgm:pt>
    <dgm:pt modelId="{3AC2A2E8-B5EE-463C-9C3A-623C288CF10A}">
      <dgm:prSet/>
      <dgm:spPr/>
      <dgm:t>
        <a:bodyPr/>
        <a:lstStyle/>
        <a:p>
          <a:r>
            <a:rPr lang="en-US" dirty="0"/>
            <a:t>Get involved</a:t>
          </a:r>
        </a:p>
      </dgm:t>
    </dgm:pt>
    <dgm:pt modelId="{B8AB50F6-2C08-42D8-B90F-BE6EBDDED52B}" type="parTrans" cxnId="{25733C25-B4A0-46F5-AC0D-C9B2BAEE09E6}">
      <dgm:prSet/>
      <dgm:spPr/>
      <dgm:t>
        <a:bodyPr/>
        <a:lstStyle/>
        <a:p>
          <a:endParaRPr lang="en-US"/>
        </a:p>
      </dgm:t>
    </dgm:pt>
    <dgm:pt modelId="{43939D92-94EC-4C47-B156-32E4329589B4}" type="sibTrans" cxnId="{25733C25-B4A0-46F5-AC0D-C9B2BAEE09E6}">
      <dgm:prSet/>
      <dgm:spPr/>
      <dgm:t>
        <a:bodyPr/>
        <a:lstStyle/>
        <a:p>
          <a:endParaRPr lang="en-US"/>
        </a:p>
      </dgm:t>
    </dgm:pt>
    <dgm:pt modelId="{38E00F64-9799-4D28-8FC7-E375DEB51364}">
      <dgm:prSet/>
      <dgm:spPr/>
      <dgm:t>
        <a:bodyPr/>
        <a:lstStyle/>
        <a:p>
          <a:r>
            <a:rPr lang="en-US" dirty="0"/>
            <a:t>Connect/Follow</a:t>
          </a:r>
        </a:p>
      </dgm:t>
    </dgm:pt>
    <dgm:pt modelId="{CBAD6B08-850D-4F93-B46D-17B0ADCA9D8C}" type="parTrans" cxnId="{75C54E7C-50DA-499F-A2C1-3CA724A5EF78}">
      <dgm:prSet/>
      <dgm:spPr/>
      <dgm:t>
        <a:bodyPr/>
        <a:lstStyle/>
        <a:p>
          <a:endParaRPr lang="en-US"/>
        </a:p>
      </dgm:t>
    </dgm:pt>
    <dgm:pt modelId="{F6B7C3E7-B088-4A0C-A983-BBE312DAA0AF}" type="sibTrans" cxnId="{75C54E7C-50DA-499F-A2C1-3CA724A5EF78}">
      <dgm:prSet/>
      <dgm:spPr/>
      <dgm:t>
        <a:bodyPr/>
        <a:lstStyle/>
        <a:p>
          <a:endParaRPr lang="en-US"/>
        </a:p>
      </dgm:t>
    </dgm:pt>
    <dgm:pt modelId="{B10861C3-2703-4C60-AF1D-4E8205ABCA00}">
      <dgm:prSet/>
      <dgm:spPr/>
      <dgm:t>
        <a:bodyPr/>
        <a:lstStyle/>
        <a:p>
          <a:r>
            <a:rPr lang="en-US" dirty="0"/>
            <a:t>Grow God’s kingdom</a:t>
          </a:r>
        </a:p>
      </dgm:t>
    </dgm:pt>
    <dgm:pt modelId="{D3454AD2-2E52-4888-A61B-790376E149B3}" type="parTrans" cxnId="{38DC3D31-D75A-4922-97D8-AD452711CB27}">
      <dgm:prSet/>
      <dgm:spPr/>
      <dgm:t>
        <a:bodyPr/>
        <a:lstStyle/>
        <a:p>
          <a:endParaRPr lang="en-US"/>
        </a:p>
      </dgm:t>
    </dgm:pt>
    <dgm:pt modelId="{EBBD9DEB-8A75-4CAB-B54A-544886153D23}" type="sibTrans" cxnId="{38DC3D31-D75A-4922-97D8-AD452711CB27}">
      <dgm:prSet/>
      <dgm:spPr/>
      <dgm:t>
        <a:bodyPr/>
        <a:lstStyle/>
        <a:p>
          <a:endParaRPr lang="en-US"/>
        </a:p>
      </dgm:t>
    </dgm:pt>
    <dgm:pt modelId="{2784C770-BDA7-44E7-B78A-EAE4213BC2B4}">
      <dgm:prSet/>
      <dgm:spPr/>
      <dgm:t>
        <a:bodyPr/>
        <a:lstStyle/>
        <a:p>
          <a:r>
            <a:rPr lang="en-US" dirty="0"/>
            <a:t>Encourage social media ambassadors</a:t>
          </a:r>
        </a:p>
      </dgm:t>
    </dgm:pt>
    <dgm:pt modelId="{55656E88-DD6F-4351-9B52-9C471CA57485}" type="parTrans" cxnId="{F8CC5E50-1168-49CD-8366-D47E15A6F832}">
      <dgm:prSet/>
      <dgm:spPr/>
      <dgm:t>
        <a:bodyPr/>
        <a:lstStyle/>
        <a:p>
          <a:endParaRPr lang="en-US"/>
        </a:p>
      </dgm:t>
    </dgm:pt>
    <dgm:pt modelId="{A43CA16C-CBA6-487A-BE0F-E9F429E75B26}" type="sibTrans" cxnId="{F8CC5E50-1168-49CD-8366-D47E15A6F832}">
      <dgm:prSet/>
      <dgm:spPr/>
      <dgm:t>
        <a:bodyPr/>
        <a:lstStyle/>
        <a:p>
          <a:endParaRPr lang="en-US"/>
        </a:p>
      </dgm:t>
    </dgm:pt>
    <dgm:pt modelId="{6F1074BF-36A0-43E8-850D-39304FCB98D0}" type="pres">
      <dgm:prSet presAssocID="{E46717E1-3E86-4D9F-BF0F-CDA03E3FDAF8}" presName="Name0" presStyleCnt="0">
        <dgm:presLayoutVars>
          <dgm:dir/>
          <dgm:animLvl val="lvl"/>
          <dgm:resizeHandles val="exact"/>
        </dgm:presLayoutVars>
      </dgm:prSet>
      <dgm:spPr/>
    </dgm:pt>
    <dgm:pt modelId="{019E1963-14EC-402A-BBA6-6864087672FF}" type="pres">
      <dgm:prSet presAssocID="{030AD4D3-9907-491D-A865-8729808C4204}" presName="composite" presStyleCnt="0"/>
      <dgm:spPr/>
    </dgm:pt>
    <dgm:pt modelId="{39082241-78A3-4AF3-BB30-6093B33BB656}" type="pres">
      <dgm:prSet presAssocID="{030AD4D3-9907-491D-A865-8729808C4204}" presName="parTx" presStyleLbl="alignNode1" presStyleIdx="0" presStyleCnt="5">
        <dgm:presLayoutVars>
          <dgm:chMax val="0"/>
          <dgm:chPref val="0"/>
          <dgm:bulletEnabled val="1"/>
        </dgm:presLayoutVars>
      </dgm:prSet>
      <dgm:spPr/>
    </dgm:pt>
    <dgm:pt modelId="{E572799B-778E-41C2-B34A-BEFF883D07FA}" type="pres">
      <dgm:prSet presAssocID="{030AD4D3-9907-491D-A865-8729808C4204}" presName="desTx" presStyleLbl="alignAccFollowNode1" presStyleIdx="0" presStyleCnt="5">
        <dgm:presLayoutVars>
          <dgm:bulletEnabled val="1"/>
        </dgm:presLayoutVars>
      </dgm:prSet>
      <dgm:spPr/>
    </dgm:pt>
    <dgm:pt modelId="{1C7232F3-48E9-4FD5-8946-D031CCFC7110}" type="pres">
      <dgm:prSet presAssocID="{3DC81C62-07E5-4663-80F0-C43305B63A50}" presName="space" presStyleCnt="0"/>
      <dgm:spPr/>
    </dgm:pt>
    <dgm:pt modelId="{06E72004-3962-4DA3-9F67-0D7032FEEB3F}" type="pres">
      <dgm:prSet presAssocID="{DE559623-CC15-4E5D-BFFD-11622FFC52D8}" presName="composite" presStyleCnt="0"/>
      <dgm:spPr/>
    </dgm:pt>
    <dgm:pt modelId="{04B10136-E690-443C-97A0-270E9B6FBB48}" type="pres">
      <dgm:prSet presAssocID="{DE559623-CC15-4E5D-BFFD-11622FFC52D8}" presName="parTx" presStyleLbl="alignNode1" presStyleIdx="1" presStyleCnt="5">
        <dgm:presLayoutVars>
          <dgm:chMax val="0"/>
          <dgm:chPref val="0"/>
          <dgm:bulletEnabled val="1"/>
        </dgm:presLayoutVars>
      </dgm:prSet>
      <dgm:spPr/>
    </dgm:pt>
    <dgm:pt modelId="{CDB96B9F-CD09-40DD-9E1D-5DE55744B777}" type="pres">
      <dgm:prSet presAssocID="{DE559623-CC15-4E5D-BFFD-11622FFC52D8}" presName="desTx" presStyleLbl="alignAccFollowNode1" presStyleIdx="1" presStyleCnt="5">
        <dgm:presLayoutVars>
          <dgm:bulletEnabled val="1"/>
        </dgm:presLayoutVars>
      </dgm:prSet>
      <dgm:spPr/>
    </dgm:pt>
    <dgm:pt modelId="{8C024A4F-D810-450A-9FAB-F2FE966B9B7D}" type="pres">
      <dgm:prSet presAssocID="{50B03459-C1F7-4136-A9D1-8748BAC1209A}" presName="space" presStyleCnt="0"/>
      <dgm:spPr/>
    </dgm:pt>
    <dgm:pt modelId="{F0F444F7-D936-4F3B-91C7-5467278C7FCB}" type="pres">
      <dgm:prSet presAssocID="{5852EF3D-2F91-4550-BC28-88A67B4EA9A8}" presName="composite" presStyleCnt="0"/>
      <dgm:spPr/>
    </dgm:pt>
    <dgm:pt modelId="{3AA5FA5A-C490-4B1D-B665-692D8735D60C}" type="pres">
      <dgm:prSet presAssocID="{5852EF3D-2F91-4550-BC28-88A67B4EA9A8}" presName="parTx" presStyleLbl="alignNode1" presStyleIdx="2" presStyleCnt="5">
        <dgm:presLayoutVars>
          <dgm:chMax val="0"/>
          <dgm:chPref val="0"/>
          <dgm:bulletEnabled val="1"/>
        </dgm:presLayoutVars>
      </dgm:prSet>
      <dgm:spPr/>
    </dgm:pt>
    <dgm:pt modelId="{13AC687E-0833-447F-A27C-34C950611D4E}" type="pres">
      <dgm:prSet presAssocID="{5852EF3D-2F91-4550-BC28-88A67B4EA9A8}" presName="desTx" presStyleLbl="alignAccFollowNode1" presStyleIdx="2" presStyleCnt="5">
        <dgm:presLayoutVars>
          <dgm:bulletEnabled val="1"/>
        </dgm:presLayoutVars>
      </dgm:prSet>
      <dgm:spPr/>
    </dgm:pt>
    <dgm:pt modelId="{B5D13176-047F-4397-A21D-C3FB29F0AF6C}" type="pres">
      <dgm:prSet presAssocID="{501BFA92-80B4-40DA-A5E9-0ABB33A000F4}" presName="space" presStyleCnt="0"/>
      <dgm:spPr/>
    </dgm:pt>
    <dgm:pt modelId="{6262B308-F178-44AE-8EEC-7F73AE4773E3}" type="pres">
      <dgm:prSet presAssocID="{A3986368-BD90-4FF2-B55B-D65387C1296E}" presName="composite" presStyleCnt="0"/>
      <dgm:spPr/>
    </dgm:pt>
    <dgm:pt modelId="{574A01D5-4C8D-41D2-97B6-D3B37E3ABC0B}" type="pres">
      <dgm:prSet presAssocID="{A3986368-BD90-4FF2-B55B-D65387C1296E}" presName="parTx" presStyleLbl="alignNode1" presStyleIdx="3" presStyleCnt="5">
        <dgm:presLayoutVars>
          <dgm:chMax val="0"/>
          <dgm:chPref val="0"/>
          <dgm:bulletEnabled val="1"/>
        </dgm:presLayoutVars>
      </dgm:prSet>
      <dgm:spPr/>
    </dgm:pt>
    <dgm:pt modelId="{59C83DB4-9341-4564-962D-EF950DBD789F}" type="pres">
      <dgm:prSet presAssocID="{A3986368-BD90-4FF2-B55B-D65387C1296E}" presName="desTx" presStyleLbl="alignAccFollowNode1" presStyleIdx="3" presStyleCnt="5">
        <dgm:presLayoutVars>
          <dgm:bulletEnabled val="1"/>
        </dgm:presLayoutVars>
      </dgm:prSet>
      <dgm:spPr/>
    </dgm:pt>
    <dgm:pt modelId="{92814ACA-9AB7-4C49-8573-1CCF550F6073}" type="pres">
      <dgm:prSet presAssocID="{ED1CEA4B-1081-4A9E-A892-66CDC0B97721}" presName="space" presStyleCnt="0"/>
      <dgm:spPr/>
    </dgm:pt>
    <dgm:pt modelId="{99B4755B-4147-4DA2-AD7B-19438EBB412A}" type="pres">
      <dgm:prSet presAssocID="{6C929711-ACAA-4D57-8575-523465F92C71}" presName="composite" presStyleCnt="0"/>
      <dgm:spPr/>
    </dgm:pt>
    <dgm:pt modelId="{14062106-3FBA-4E15-BB67-1009AD26A861}" type="pres">
      <dgm:prSet presAssocID="{6C929711-ACAA-4D57-8575-523465F92C71}" presName="parTx" presStyleLbl="alignNode1" presStyleIdx="4" presStyleCnt="5">
        <dgm:presLayoutVars>
          <dgm:chMax val="0"/>
          <dgm:chPref val="0"/>
          <dgm:bulletEnabled val="1"/>
        </dgm:presLayoutVars>
      </dgm:prSet>
      <dgm:spPr/>
    </dgm:pt>
    <dgm:pt modelId="{C430BB6A-7258-4152-B275-C5E83FEB15EB}" type="pres">
      <dgm:prSet presAssocID="{6C929711-ACAA-4D57-8575-523465F92C71}" presName="desTx" presStyleLbl="alignAccFollowNode1" presStyleIdx="4" presStyleCnt="5">
        <dgm:presLayoutVars>
          <dgm:bulletEnabled val="1"/>
        </dgm:presLayoutVars>
      </dgm:prSet>
      <dgm:spPr/>
    </dgm:pt>
  </dgm:ptLst>
  <dgm:cxnLst>
    <dgm:cxn modelId="{11072205-8AB7-4FDD-81DB-037B496F0BE1}" type="presOf" srcId="{E7B8E56A-12BD-49D8-A313-0269287DAA7E}" destId="{59C83DB4-9341-4564-962D-EF950DBD789F}" srcOrd="0" destOrd="0" presId="urn:microsoft.com/office/officeart/2005/8/layout/hList1"/>
    <dgm:cxn modelId="{97B49208-FA67-4BC5-8427-AAC035F7FC2C}" srcId="{E46717E1-3E86-4D9F-BF0F-CDA03E3FDAF8}" destId="{030AD4D3-9907-491D-A865-8729808C4204}" srcOrd="0" destOrd="0" parTransId="{A4CC337C-B152-4125-A6DA-D332DCBD93D2}" sibTransId="{3DC81C62-07E5-4663-80F0-C43305B63A50}"/>
    <dgm:cxn modelId="{01B14010-EDB2-44A1-9DB9-838702A16BC3}" type="presOf" srcId="{9D856097-7CF7-4BAB-B4CB-F9AF1742CF62}" destId="{CDB96B9F-CD09-40DD-9E1D-5DE55744B777}" srcOrd="0" destOrd="0" presId="urn:microsoft.com/office/officeart/2005/8/layout/hList1"/>
    <dgm:cxn modelId="{172EC41C-7F57-459D-AF04-31076B5D8AF9}" type="presOf" srcId="{6E9754FC-5A13-4266-BFC0-98B12CE13048}" destId="{13AC687E-0833-447F-A27C-34C950611D4E}" srcOrd="0" destOrd="0" presId="urn:microsoft.com/office/officeart/2005/8/layout/hList1"/>
    <dgm:cxn modelId="{2C87B51D-633D-4F8A-B907-B26C00352C1A}" type="presOf" srcId="{2784C770-BDA7-44E7-B78A-EAE4213BC2B4}" destId="{C430BB6A-7258-4152-B275-C5E83FEB15EB}" srcOrd="0" destOrd="1" presId="urn:microsoft.com/office/officeart/2005/8/layout/hList1"/>
    <dgm:cxn modelId="{25733C25-B4A0-46F5-AC0D-C9B2BAEE09E6}" srcId="{A3986368-BD90-4FF2-B55B-D65387C1296E}" destId="{3AC2A2E8-B5EE-463C-9C3A-623C288CF10A}" srcOrd="1" destOrd="0" parTransId="{B8AB50F6-2C08-42D8-B90F-BE6EBDDED52B}" sibTransId="{43939D92-94EC-4C47-B156-32E4329589B4}"/>
    <dgm:cxn modelId="{5BC4302A-E74A-4CAC-9ECC-9BEFB065B559}" type="presOf" srcId="{E1F822D0-A6AF-4557-B065-FE0AA6D60DB4}" destId="{CDB96B9F-CD09-40DD-9E1D-5DE55744B777}" srcOrd="0" destOrd="1" presId="urn:microsoft.com/office/officeart/2005/8/layout/hList1"/>
    <dgm:cxn modelId="{38DC3D31-D75A-4922-97D8-AD452711CB27}" srcId="{6C929711-ACAA-4D57-8575-523465F92C71}" destId="{B10861C3-2703-4C60-AF1D-4E8205ABCA00}" srcOrd="0" destOrd="0" parTransId="{D3454AD2-2E52-4888-A61B-790376E149B3}" sibTransId="{EBBD9DEB-8A75-4CAB-B54A-544886153D23}"/>
    <dgm:cxn modelId="{4EAF6833-577B-43CA-8E3C-89A2F32CAF89}" srcId="{5852EF3D-2F91-4550-BC28-88A67B4EA9A8}" destId="{238EE553-EA25-4BF0-857A-627466C9E109}" srcOrd="2" destOrd="0" parTransId="{0151CE85-7E9B-4B6A-B493-9A39DE8DC268}" sibTransId="{B54B1A5D-C2B3-4AF0-A89F-1102D97B923F}"/>
    <dgm:cxn modelId="{6BB5203C-8FEF-40AC-9C10-55C2B6717C37}" type="presOf" srcId="{E46717E1-3E86-4D9F-BF0F-CDA03E3FDAF8}" destId="{6F1074BF-36A0-43E8-850D-39304FCB98D0}" srcOrd="0" destOrd="0" presId="urn:microsoft.com/office/officeart/2005/8/layout/hList1"/>
    <dgm:cxn modelId="{99E5EF60-8B8A-45DC-B851-B08B418032C3}" type="presOf" srcId="{38E00F64-9799-4D28-8FC7-E375DEB51364}" destId="{59C83DB4-9341-4564-962D-EF950DBD789F}" srcOrd="0" destOrd="2" presId="urn:microsoft.com/office/officeart/2005/8/layout/hList1"/>
    <dgm:cxn modelId="{B6D50561-554E-45A3-81A5-A06DEB3B6007}" type="presOf" srcId="{4D5BE9B3-1B5E-4A9B-A98F-653401E1C7B5}" destId="{13AC687E-0833-447F-A27C-34C950611D4E}" srcOrd="0" destOrd="1" presId="urn:microsoft.com/office/officeart/2005/8/layout/hList1"/>
    <dgm:cxn modelId="{7A81904A-F9CC-47BF-9348-4B786AFA3F25}" srcId="{E46717E1-3E86-4D9F-BF0F-CDA03E3FDAF8}" destId="{6C929711-ACAA-4D57-8575-523465F92C71}" srcOrd="4" destOrd="0" parTransId="{0C2A6244-5998-4B14-903C-B2D2C5B8A72E}" sibTransId="{4999723A-9C4A-46B4-8F4A-7E027FF2D72F}"/>
    <dgm:cxn modelId="{F8CC5E50-1168-49CD-8366-D47E15A6F832}" srcId="{6C929711-ACAA-4D57-8575-523465F92C71}" destId="{2784C770-BDA7-44E7-B78A-EAE4213BC2B4}" srcOrd="1" destOrd="0" parTransId="{55656E88-DD6F-4351-9B52-9C471CA57485}" sibTransId="{A43CA16C-CBA6-487A-BE0F-E9F429E75B26}"/>
    <dgm:cxn modelId="{60EF7F56-E70D-44C0-B6D7-6564288378C2}" type="presOf" srcId="{1A195235-7406-469F-A280-55D82C9DC732}" destId="{E572799B-778E-41C2-B34A-BEFF883D07FA}" srcOrd="0" destOrd="2" presId="urn:microsoft.com/office/officeart/2005/8/layout/hList1"/>
    <dgm:cxn modelId="{EE7B6759-3A88-4A36-813C-DAD6D0D7E9CE}" srcId="{030AD4D3-9907-491D-A865-8729808C4204}" destId="{B043CEE1-85E9-4FE5-AE82-B0C1FB247B62}" srcOrd="0" destOrd="0" parTransId="{7EF32D8F-9B24-47C9-BAD2-1F9FCA2295D5}" sibTransId="{9D994C07-8D32-476E-AC23-785560CD0C94}"/>
    <dgm:cxn modelId="{2777017A-6EAA-4940-9C66-C1A0C390A2AD}" type="presOf" srcId="{9B48A8BE-8527-4FDA-8084-E2445654FBA9}" destId="{E572799B-778E-41C2-B34A-BEFF883D07FA}" srcOrd="0" destOrd="1" presId="urn:microsoft.com/office/officeart/2005/8/layout/hList1"/>
    <dgm:cxn modelId="{79524A7A-EB67-4299-B57A-20C2B6CCD550}" type="presOf" srcId="{A3986368-BD90-4FF2-B55B-D65387C1296E}" destId="{574A01D5-4C8D-41D2-97B6-D3B37E3ABC0B}" srcOrd="0" destOrd="0" presId="urn:microsoft.com/office/officeart/2005/8/layout/hList1"/>
    <dgm:cxn modelId="{75C54E7C-50DA-499F-A2C1-3CA724A5EF78}" srcId="{A3986368-BD90-4FF2-B55B-D65387C1296E}" destId="{38E00F64-9799-4D28-8FC7-E375DEB51364}" srcOrd="2" destOrd="0" parTransId="{CBAD6B08-850D-4F93-B46D-17B0ADCA9D8C}" sibTransId="{F6B7C3E7-B088-4A0C-A983-BBE312DAA0AF}"/>
    <dgm:cxn modelId="{331AD980-5DC2-439E-A152-71579C6B6FF5}" srcId="{DE559623-CC15-4E5D-BFFD-11622FFC52D8}" destId="{9D856097-7CF7-4BAB-B4CB-F9AF1742CF62}" srcOrd="0" destOrd="0" parTransId="{87D336DA-B9A0-421D-AD0F-487E985AEF84}" sibTransId="{CEF3EC7E-7949-40CE-94FB-20D77D49DA4A}"/>
    <dgm:cxn modelId="{CD3C0983-0509-48B1-9C1E-B75AC34815AA}" srcId="{030AD4D3-9907-491D-A865-8729808C4204}" destId="{1A195235-7406-469F-A280-55D82C9DC732}" srcOrd="2" destOrd="0" parTransId="{78667D01-5FEF-43AD-90E1-FE2310E7C450}" sibTransId="{33388BE5-40E3-4CE1-BF92-796236350FD5}"/>
    <dgm:cxn modelId="{F73C4683-C283-42E4-87C5-930BA73A43E4}" type="presOf" srcId="{3AC2A2E8-B5EE-463C-9C3A-623C288CF10A}" destId="{59C83DB4-9341-4564-962D-EF950DBD789F}" srcOrd="0" destOrd="1" presId="urn:microsoft.com/office/officeart/2005/8/layout/hList1"/>
    <dgm:cxn modelId="{E6539E99-FE25-4DC4-BAFD-C22A5698894C}" srcId="{DE559623-CC15-4E5D-BFFD-11622FFC52D8}" destId="{639146B2-2118-45BD-BA01-921713053833}" srcOrd="2" destOrd="0" parTransId="{7C232691-F5A8-4907-ADFF-79A7FF948E7D}" sibTransId="{A8FA8852-1461-448F-B797-9946BF1D3F13}"/>
    <dgm:cxn modelId="{F52EFB9A-630D-4BC9-B053-D052BE6F75E1}" type="presOf" srcId="{B043CEE1-85E9-4FE5-AE82-B0C1FB247B62}" destId="{E572799B-778E-41C2-B34A-BEFF883D07FA}" srcOrd="0" destOrd="0" presId="urn:microsoft.com/office/officeart/2005/8/layout/hList1"/>
    <dgm:cxn modelId="{F0EAC99C-BC30-485B-B310-C70253FE0071}" srcId="{5852EF3D-2F91-4550-BC28-88A67B4EA9A8}" destId="{6E9754FC-5A13-4266-BFC0-98B12CE13048}" srcOrd="0" destOrd="0" parTransId="{B7768DDB-5C4B-4F8C-8B0B-B1F7AAB0134C}" sibTransId="{7CCF8151-BEEF-41E6-A310-47AEA0CAAD60}"/>
    <dgm:cxn modelId="{72F7D3B4-28EC-42DB-AB48-A813C01B8B94}" type="presOf" srcId="{5852EF3D-2F91-4550-BC28-88A67B4EA9A8}" destId="{3AA5FA5A-C490-4B1D-B665-692D8735D60C}" srcOrd="0" destOrd="0" presId="urn:microsoft.com/office/officeart/2005/8/layout/hList1"/>
    <dgm:cxn modelId="{24ED80B8-B4D0-440E-988A-0059E7E12E37}" type="presOf" srcId="{639146B2-2118-45BD-BA01-921713053833}" destId="{CDB96B9F-CD09-40DD-9E1D-5DE55744B777}" srcOrd="0" destOrd="2" presId="urn:microsoft.com/office/officeart/2005/8/layout/hList1"/>
    <dgm:cxn modelId="{A67B97B8-31CC-412D-B1BA-E7533ACB50D4}" srcId="{DE559623-CC15-4E5D-BFFD-11622FFC52D8}" destId="{E1F822D0-A6AF-4557-B065-FE0AA6D60DB4}" srcOrd="1" destOrd="0" parTransId="{BDD27EC1-2C4F-4E81-AC18-5B237A5F29F6}" sibTransId="{6A671E27-3467-49B9-B179-2D6411736B36}"/>
    <dgm:cxn modelId="{8E65B0BD-910A-47E3-85A3-7564FBEEE292}" srcId="{E46717E1-3E86-4D9F-BF0F-CDA03E3FDAF8}" destId="{5852EF3D-2F91-4550-BC28-88A67B4EA9A8}" srcOrd="2" destOrd="0" parTransId="{5A04FA66-7A66-416F-A571-35377211F57D}" sibTransId="{501BFA92-80B4-40DA-A5E9-0ABB33A000F4}"/>
    <dgm:cxn modelId="{0CDB9FBF-453F-4170-B7C3-F836580695B9}" srcId="{E46717E1-3E86-4D9F-BF0F-CDA03E3FDAF8}" destId="{A3986368-BD90-4FF2-B55B-D65387C1296E}" srcOrd="3" destOrd="0" parTransId="{E950BC11-E72A-41C7-9C63-1A987972067D}" sibTransId="{ED1CEA4B-1081-4A9E-A892-66CDC0B97721}"/>
    <dgm:cxn modelId="{2D4688C3-A76D-4D41-A254-C4BAF74AD2D5}" srcId="{A3986368-BD90-4FF2-B55B-D65387C1296E}" destId="{E7B8E56A-12BD-49D8-A313-0269287DAA7E}" srcOrd="0" destOrd="0" parTransId="{92A704E4-9A70-45AF-BC07-10741959B925}" sibTransId="{517941C7-728E-4C76-9E4A-5A1D92EDC009}"/>
    <dgm:cxn modelId="{91EB82C8-D3C2-41EB-83F6-6D33CC7CC81E}" type="presOf" srcId="{6C929711-ACAA-4D57-8575-523465F92C71}" destId="{14062106-3FBA-4E15-BB67-1009AD26A861}" srcOrd="0" destOrd="0" presId="urn:microsoft.com/office/officeart/2005/8/layout/hList1"/>
    <dgm:cxn modelId="{5AE095CC-57F6-4963-B3DD-6434093A622F}" type="presOf" srcId="{B10861C3-2703-4C60-AF1D-4E8205ABCA00}" destId="{C430BB6A-7258-4152-B275-C5E83FEB15EB}" srcOrd="0" destOrd="0" presId="urn:microsoft.com/office/officeart/2005/8/layout/hList1"/>
    <dgm:cxn modelId="{46F33FD4-9F6D-45E1-919D-A3ECFC93AC2A}" type="presOf" srcId="{DE559623-CC15-4E5D-BFFD-11622FFC52D8}" destId="{04B10136-E690-443C-97A0-270E9B6FBB48}" srcOrd="0" destOrd="0" presId="urn:microsoft.com/office/officeart/2005/8/layout/hList1"/>
    <dgm:cxn modelId="{0FDFA6E1-2ECF-4F25-B5F1-AB07A576DBEC}" type="presOf" srcId="{030AD4D3-9907-491D-A865-8729808C4204}" destId="{39082241-78A3-4AF3-BB30-6093B33BB656}" srcOrd="0" destOrd="0" presId="urn:microsoft.com/office/officeart/2005/8/layout/hList1"/>
    <dgm:cxn modelId="{08A7E4E1-BCD7-4183-B500-94610987AD6C}" type="presOf" srcId="{238EE553-EA25-4BF0-857A-627466C9E109}" destId="{13AC687E-0833-447F-A27C-34C950611D4E}" srcOrd="0" destOrd="2" presId="urn:microsoft.com/office/officeart/2005/8/layout/hList1"/>
    <dgm:cxn modelId="{4B4512F9-A44D-4E7C-B513-B86D99935540}" srcId="{5852EF3D-2F91-4550-BC28-88A67B4EA9A8}" destId="{4D5BE9B3-1B5E-4A9B-A98F-653401E1C7B5}" srcOrd="1" destOrd="0" parTransId="{47B1288D-F5F6-4557-A7CB-906224339D61}" sibTransId="{A530673C-6DBA-4318-B371-856A37F9DF05}"/>
    <dgm:cxn modelId="{5F5060FA-25A1-4435-9CA2-7DF5221AD3E3}" srcId="{E46717E1-3E86-4D9F-BF0F-CDA03E3FDAF8}" destId="{DE559623-CC15-4E5D-BFFD-11622FFC52D8}" srcOrd="1" destOrd="0" parTransId="{ECB626ED-0783-4AB6-BED0-C58DCA0E2EDE}" sibTransId="{50B03459-C1F7-4136-A9D1-8748BAC1209A}"/>
    <dgm:cxn modelId="{C30658FC-84E5-4FDF-BF93-17C5AE8D81C6}" srcId="{030AD4D3-9907-491D-A865-8729808C4204}" destId="{9B48A8BE-8527-4FDA-8084-E2445654FBA9}" srcOrd="1" destOrd="0" parTransId="{29ADBDE5-F164-4BC0-B191-7195C47C2F30}" sibTransId="{E33417C5-AAC0-4DAB-A564-CB9AEF8AFD0B}"/>
    <dgm:cxn modelId="{E53ACFD6-94D4-4E22-9D55-50B582408791}" type="presParOf" srcId="{6F1074BF-36A0-43E8-850D-39304FCB98D0}" destId="{019E1963-14EC-402A-BBA6-6864087672FF}" srcOrd="0" destOrd="0" presId="urn:microsoft.com/office/officeart/2005/8/layout/hList1"/>
    <dgm:cxn modelId="{CDEC6C8C-63AD-43EE-A08B-D55C41498F74}" type="presParOf" srcId="{019E1963-14EC-402A-BBA6-6864087672FF}" destId="{39082241-78A3-4AF3-BB30-6093B33BB656}" srcOrd="0" destOrd="0" presId="urn:microsoft.com/office/officeart/2005/8/layout/hList1"/>
    <dgm:cxn modelId="{A55B79A0-3B27-4B36-905A-0E0E6D06F6FB}" type="presParOf" srcId="{019E1963-14EC-402A-BBA6-6864087672FF}" destId="{E572799B-778E-41C2-B34A-BEFF883D07FA}" srcOrd="1" destOrd="0" presId="urn:microsoft.com/office/officeart/2005/8/layout/hList1"/>
    <dgm:cxn modelId="{234E58BE-B12D-4CED-8548-DE50F1C61163}" type="presParOf" srcId="{6F1074BF-36A0-43E8-850D-39304FCB98D0}" destId="{1C7232F3-48E9-4FD5-8946-D031CCFC7110}" srcOrd="1" destOrd="0" presId="urn:microsoft.com/office/officeart/2005/8/layout/hList1"/>
    <dgm:cxn modelId="{6E9799EC-259B-475E-ADA6-7D4F5F0BD1F6}" type="presParOf" srcId="{6F1074BF-36A0-43E8-850D-39304FCB98D0}" destId="{06E72004-3962-4DA3-9F67-0D7032FEEB3F}" srcOrd="2" destOrd="0" presId="urn:microsoft.com/office/officeart/2005/8/layout/hList1"/>
    <dgm:cxn modelId="{C0D6D04E-29F6-43DD-800F-3D3EE3BC9D91}" type="presParOf" srcId="{06E72004-3962-4DA3-9F67-0D7032FEEB3F}" destId="{04B10136-E690-443C-97A0-270E9B6FBB48}" srcOrd="0" destOrd="0" presId="urn:microsoft.com/office/officeart/2005/8/layout/hList1"/>
    <dgm:cxn modelId="{D6793D6C-F638-495E-854A-3B7D6A8A2237}" type="presParOf" srcId="{06E72004-3962-4DA3-9F67-0D7032FEEB3F}" destId="{CDB96B9F-CD09-40DD-9E1D-5DE55744B777}" srcOrd="1" destOrd="0" presId="urn:microsoft.com/office/officeart/2005/8/layout/hList1"/>
    <dgm:cxn modelId="{73FDBDD0-3315-4AEF-8800-B15087379EC2}" type="presParOf" srcId="{6F1074BF-36A0-43E8-850D-39304FCB98D0}" destId="{8C024A4F-D810-450A-9FAB-F2FE966B9B7D}" srcOrd="3" destOrd="0" presId="urn:microsoft.com/office/officeart/2005/8/layout/hList1"/>
    <dgm:cxn modelId="{26790811-1BE3-420D-A147-899E2178D9E3}" type="presParOf" srcId="{6F1074BF-36A0-43E8-850D-39304FCB98D0}" destId="{F0F444F7-D936-4F3B-91C7-5467278C7FCB}" srcOrd="4" destOrd="0" presId="urn:microsoft.com/office/officeart/2005/8/layout/hList1"/>
    <dgm:cxn modelId="{1A45CDFF-8442-4970-9BE4-EC87F94E5B2D}" type="presParOf" srcId="{F0F444F7-D936-4F3B-91C7-5467278C7FCB}" destId="{3AA5FA5A-C490-4B1D-B665-692D8735D60C}" srcOrd="0" destOrd="0" presId="urn:microsoft.com/office/officeart/2005/8/layout/hList1"/>
    <dgm:cxn modelId="{538BA569-2597-4EFB-83E0-544BC6D32969}" type="presParOf" srcId="{F0F444F7-D936-4F3B-91C7-5467278C7FCB}" destId="{13AC687E-0833-447F-A27C-34C950611D4E}" srcOrd="1" destOrd="0" presId="urn:microsoft.com/office/officeart/2005/8/layout/hList1"/>
    <dgm:cxn modelId="{C602A0DD-D618-4444-AE67-E93CD491EEBC}" type="presParOf" srcId="{6F1074BF-36A0-43E8-850D-39304FCB98D0}" destId="{B5D13176-047F-4397-A21D-C3FB29F0AF6C}" srcOrd="5" destOrd="0" presId="urn:microsoft.com/office/officeart/2005/8/layout/hList1"/>
    <dgm:cxn modelId="{D6546DE7-3BF1-47ED-BE25-5C8CE6D4AF5F}" type="presParOf" srcId="{6F1074BF-36A0-43E8-850D-39304FCB98D0}" destId="{6262B308-F178-44AE-8EEC-7F73AE4773E3}" srcOrd="6" destOrd="0" presId="urn:microsoft.com/office/officeart/2005/8/layout/hList1"/>
    <dgm:cxn modelId="{92870ABA-549A-49A3-A757-4EFD6010C9B2}" type="presParOf" srcId="{6262B308-F178-44AE-8EEC-7F73AE4773E3}" destId="{574A01D5-4C8D-41D2-97B6-D3B37E3ABC0B}" srcOrd="0" destOrd="0" presId="urn:microsoft.com/office/officeart/2005/8/layout/hList1"/>
    <dgm:cxn modelId="{0FE4E2EE-1FD2-49B2-9D92-1CB8DF84E798}" type="presParOf" srcId="{6262B308-F178-44AE-8EEC-7F73AE4773E3}" destId="{59C83DB4-9341-4564-962D-EF950DBD789F}" srcOrd="1" destOrd="0" presId="urn:microsoft.com/office/officeart/2005/8/layout/hList1"/>
    <dgm:cxn modelId="{CA35DE6B-840A-4F3F-85E9-816B2486C5F1}" type="presParOf" srcId="{6F1074BF-36A0-43E8-850D-39304FCB98D0}" destId="{92814ACA-9AB7-4C49-8573-1CCF550F6073}" srcOrd="7" destOrd="0" presId="urn:microsoft.com/office/officeart/2005/8/layout/hList1"/>
    <dgm:cxn modelId="{0D020358-48B9-46CB-9E61-27FCC79309EB}" type="presParOf" srcId="{6F1074BF-36A0-43E8-850D-39304FCB98D0}" destId="{99B4755B-4147-4DA2-AD7B-19438EBB412A}" srcOrd="8" destOrd="0" presId="urn:microsoft.com/office/officeart/2005/8/layout/hList1"/>
    <dgm:cxn modelId="{0F493A5C-14B2-4978-B044-BE11DF361D97}" type="presParOf" srcId="{99B4755B-4147-4DA2-AD7B-19438EBB412A}" destId="{14062106-3FBA-4E15-BB67-1009AD26A861}" srcOrd="0" destOrd="0" presId="urn:microsoft.com/office/officeart/2005/8/layout/hList1"/>
    <dgm:cxn modelId="{1AC14020-9C17-45F8-9495-A3AC5B413EE2}" type="presParOf" srcId="{99B4755B-4147-4DA2-AD7B-19438EBB412A}" destId="{C430BB6A-7258-4152-B275-C5E83FEB15E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8E4B58-3CEA-4261-8BA9-6741C007E673}" type="doc">
      <dgm:prSet loTypeId="urn:microsoft.com/office/officeart/2009/3/layout/SubStepProcess" loCatId="process" qsTypeId="urn:microsoft.com/office/officeart/2005/8/quickstyle/simple1" qsCatId="simple" csTypeId="urn:microsoft.com/office/officeart/2005/8/colors/colorful1" csCatId="colorful" phldr="1"/>
      <dgm:spPr/>
      <dgm:t>
        <a:bodyPr/>
        <a:lstStyle/>
        <a:p>
          <a:endParaRPr lang="en-US"/>
        </a:p>
      </dgm:t>
    </dgm:pt>
    <dgm:pt modelId="{10049342-669D-4B89-B223-0598E5DE5722}">
      <dgm:prSet/>
      <dgm:spPr/>
      <dgm:t>
        <a:bodyPr/>
        <a:lstStyle/>
        <a:p>
          <a:r>
            <a:rPr lang="en-US" dirty="0"/>
            <a:t>Social Media</a:t>
          </a:r>
        </a:p>
      </dgm:t>
    </dgm:pt>
    <dgm:pt modelId="{E6EB0DA1-491D-436A-AAEE-6753D00345AD}" type="parTrans" cxnId="{456ACE10-C06B-4ACC-8389-B51696D9406D}">
      <dgm:prSet/>
      <dgm:spPr/>
      <dgm:t>
        <a:bodyPr/>
        <a:lstStyle/>
        <a:p>
          <a:endParaRPr lang="en-US"/>
        </a:p>
      </dgm:t>
    </dgm:pt>
    <dgm:pt modelId="{A633F48C-29DD-46F3-8197-6099D82765F3}" type="sibTrans" cxnId="{456ACE10-C06B-4ACC-8389-B51696D9406D}">
      <dgm:prSet/>
      <dgm:spPr/>
      <dgm:t>
        <a:bodyPr/>
        <a:lstStyle/>
        <a:p>
          <a:endParaRPr lang="en-US"/>
        </a:p>
      </dgm:t>
    </dgm:pt>
    <dgm:pt modelId="{C2711C60-B312-464E-83E3-C21ED80D5FCE}">
      <dgm:prSet/>
      <dgm:spPr/>
      <dgm:t>
        <a:bodyPr/>
        <a:lstStyle/>
        <a:p>
          <a:r>
            <a:rPr lang="en-US" dirty="0" err="1"/>
            <a:t>eNewsletters</a:t>
          </a:r>
          <a:endParaRPr lang="en-US" dirty="0"/>
        </a:p>
      </dgm:t>
    </dgm:pt>
    <dgm:pt modelId="{21909264-BA1E-4B61-8DC6-51558E8C9EFF}" type="parTrans" cxnId="{A54ADF2F-0618-423D-8D8C-19570C1C8148}">
      <dgm:prSet/>
      <dgm:spPr/>
      <dgm:t>
        <a:bodyPr/>
        <a:lstStyle/>
        <a:p>
          <a:endParaRPr lang="en-US"/>
        </a:p>
      </dgm:t>
    </dgm:pt>
    <dgm:pt modelId="{2044F8C4-9A75-46E0-8373-BE7A85D95808}" type="sibTrans" cxnId="{A54ADF2F-0618-423D-8D8C-19570C1C8148}">
      <dgm:prSet/>
      <dgm:spPr/>
      <dgm:t>
        <a:bodyPr/>
        <a:lstStyle/>
        <a:p>
          <a:endParaRPr lang="en-US"/>
        </a:p>
      </dgm:t>
    </dgm:pt>
    <dgm:pt modelId="{F2C3376A-3578-451D-9D77-922C6AEC9A8E}">
      <dgm:prSet/>
      <dgm:spPr/>
      <dgm:t>
        <a:bodyPr/>
        <a:lstStyle/>
        <a:p>
          <a:r>
            <a:rPr lang="en-US" dirty="0"/>
            <a:t>Website</a:t>
          </a:r>
        </a:p>
      </dgm:t>
    </dgm:pt>
    <dgm:pt modelId="{B2DEF466-EC80-4152-B88E-700A148D88DC}" type="parTrans" cxnId="{41EF4976-E7E8-4619-8DC6-ECD713A7FED6}">
      <dgm:prSet/>
      <dgm:spPr/>
      <dgm:t>
        <a:bodyPr/>
        <a:lstStyle/>
        <a:p>
          <a:endParaRPr lang="en-US"/>
        </a:p>
      </dgm:t>
    </dgm:pt>
    <dgm:pt modelId="{EF698D52-F529-4994-A6A0-42C9A6CAF0DC}" type="sibTrans" cxnId="{41EF4976-E7E8-4619-8DC6-ECD713A7FED6}">
      <dgm:prSet/>
      <dgm:spPr/>
      <dgm:t>
        <a:bodyPr/>
        <a:lstStyle/>
        <a:p>
          <a:endParaRPr lang="en-US"/>
        </a:p>
      </dgm:t>
    </dgm:pt>
    <dgm:pt modelId="{3672A918-1BF7-42EC-AAE9-D01EA69D710A}">
      <dgm:prSet/>
      <dgm:spPr/>
      <dgm:t>
        <a:bodyPr/>
        <a:lstStyle/>
        <a:p>
          <a:r>
            <a:rPr lang="en-US" dirty="0"/>
            <a:t>Publications</a:t>
          </a:r>
        </a:p>
      </dgm:t>
    </dgm:pt>
    <dgm:pt modelId="{A3FCED46-5672-4BF7-B745-4A05CB362342}" type="parTrans" cxnId="{4D8EDB96-EC1F-49F5-8156-D73DCB66D56D}">
      <dgm:prSet/>
      <dgm:spPr/>
      <dgm:t>
        <a:bodyPr/>
        <a:lstStyle/>
        <a:p>
          <a:endParaRPr lang="en-US"/>
        </a:p>
      </dgm:t>
    </dgm:pt>
    <dgm:pt modelId="{A8C733EF-A211-4133-88F3-8E22445C65CB}" type="sibTrans" cxnId="{4D8EDB96-EC1F-49F5-8156-D73DCB66D56D}">
      <dgm:prSet/>
      <dgm:spPr/>
      <dgm:t>
        <a:bodyPr/>
        <a:lstStyle/>
        <a:p>
          <a:endParaRPr lang="en-US"/>
        </a:p>
      </dgm:t>
    </dgm:pt>
    <dgm:pt modelId="{59F51759-B33B-45B8-A746-1978B89304AC}">
      <dgm:prSet/>
      <dgm:spPr/>
      <dgm:t>
        <a:bodyPr/>
        <a:lstStyle/>
        <a:p>
          <a:r>
            <a:rPr lang="en-US" dirty="0"/>
            <a:t>Color Palette</a:t>
          </a:r>
        </a:p>
      </dgm:t>
    </dgm:pt>
    <dgm:pt modelId="{BE018550-8D46-4760-BF2E-72E398E2E612}" type="parTrans" cxnId="{405FEB7B-6EC6-46D7-8CDE-F03D8084AA19}">
      <dgm:prSet/>
      <dgm:spPr/>
      <dgm:t>
        <a:bodyPr/>
        <a:lstStyle/>
        <a:p>
          <a:endParaRPr lang="en-US"/>
        </a:p>
      </dgm:t>
    </dgm:pt>
    <dgm:pt modelId="{1D1BF473-3268-4702-807D-BCD52DB31F09}" type="sibTrans" cxnId="{405FEB7B-6EC6-46D7-8CDE-F03D8084AA19}">
      <dgm:prSet/>
      <dgm:spPr/>
      <dgm:t>
        <a:bodyPr/>
        <a:lstStyle/>
        <a:p>
          <a:endParaRPr lang="en-US"/>
        </a:p>
      </dgm:t>
    </dgm:pt>
    <dgm:pt modelId="{9BD47131-59EF-45A5-897D-AA57E2F62E64}" type="pres">
      <dgm:prSet presAssocID="{4A8E4B58-3CEA-4261-8BA9-6741C007E673}" presName="Name0" presStyleCnt="0">
        <dgm:presLayoutVars>
          <dgm:chMax val="7"/>
          <dgm:dir/>
          <dgm:animOne val="branch"/>
        </dgm:presLayoutVars>
      </dgm:prSet>
      <dgm:spPr/>
    </dgm:pt>
    <dgm:pt modelId="{D6F72F40-AC82-4490-845F-F6E0A5C00BF6}" type="pres">
      <dgm:prSet presAssocID="{10049342-669D-4B89-B223-0598E5DE5722}" presName="parTx1" presStyleLbl="node1" presStyleIdx="0" presStyleCnt="5"/>
      <dgm:spPr/>
    </dgm:pt>
    <dgm:pt modelId="{92FD8E25-5902-477F-BF2A-0848663E5A7D}" type="pres">
      <dgm:prSet presAssocID="{C2711C60-B312-464E-83E3-C21ED80D5FCE}" presName="parTx2" presStyleLbl="node1" presStyleIdx="1" presStyleCnt="5"/>
      <dgm:spPr/>
    </dgm:pt>
    <dgm:pt modelId="{0CE5A31E-5B5D-4F92-9191-E17A3B7DAE0D}" type="pres">
      <dgm:prSet presAssocID="{F2C3376A-3578-451D-9D77-922C6AEC9A8E}" presName="parTx3" presStyleLbl="node1" presStyleIdx="2" presStyleCnt="5"/>
      <dgm:spPr/>
    </dgm:pt>
    <dgm:pt modelId="{9D9C3DC1-A13D-4E03-8B41-2226D34B3199}" type="pres">
      <dgm:prSet presAssocID="{3672A918-1BF7-42EC-AAE9-D01EA69D710A}" presName="parTx4" presStyleLbl="node1" presStyleIdx="3" presStyleCnt="5"/>
      <dgm:spPr/>
    </dgm:pt>
    <dgm:pt modelId="{C98CA221-FEA6-4DB8-A336-DEF5D5A54BE0}" type="pres">
      <dgm:prSet presAssocID="{59F51759-B33B-45B8-A746-1978B89304AC}" presName="parTx5" presStyleLbl="node1" presStyleIdx="4" presStyleCnt="5"/>
      <dgm:spPr/>
    </dgm:pt>
  </dgm:ptLst>
  <dgm:cxnLst>
    <dgm:cxn modelId="{456ACE10-C06B-4ACC-8389-B51696D9406D}" srcId="{4A8E4B58-3CEA-4261-8BA9-6741C007E673}" destId="{10049342-669D-4B89-B223-0598E5DE5722}" srcOrd="0" destOrd="0" parTransId="{E6EB0DA1-491D-436A-AAEE-6753D00345AD}" sibTransId="{A633F48C-29DD-46F3-8197-6099D82765F3}"/>
    <dgm:cxn modelId="{A54ADF2F-0618-423D-8D8C-19570C1C8148}" srcId="{4A8E4B58-3CEA-4261-8BA9-6741C007E673}" destId="{C2711C60-B312-464E-83E3-C21ED80D5FCE}" srcOrd="1" destOrd="0" parTransId="{21909264-BA1E-4B61-8DC6-51558E8C9EFF}" sibTransId="{2044F8C4-9A75-46E0-8373-BE7A85D95808}"/>
    <dgm:cxn modelId="{5F4CCC33-1532-48C4-89A7-39D0AD87DBF7}" type="presOf" srcId="{59F51759-B33B-45B8-A746-1978B89304AC}" destId="{C98CA221-FEA6-4DB8-A336-DEF5D5A54BE0}" srcOrd="0" destOrd="0" presId="urn:microsoft.com/office/officeart/2009/3/layout/SubStepProcess"/>
    <dgm:cxn modelId="{27CC6344-CE12-41D7-8500-6E34FD77243C}" type="presOf" srcId="{F2C3376A-3578-451D-9D77-922C6AEC9A8E}" destId="{0CE5A31E-5B5D-4F92-9191-E17A3B7DAE0D}" srcOrd="0" destOrd="0" presId="urn:microsoft.com/office/officeart/2009/3/layout/SubStepProcess"/>
    <dgm:cxn modelId="{41EF4976-E7E8-4619-8DC6-ECD713A7FED6}" srcId="{4A8E4B58-3CEA-4261-8BA9-6741C007E673}" destId="{F2C3376A-3578-451D-9D77-922C6AEC9A8E}" srcOrd="2" destOrd="0" parTransId="{B2DEF466-EC80-4152-B88E-700A148D88DC}" sibTransId="{EF698D52-F529-4994-A6A0-42C9A6CAF0DC}"/>
    <dgm:cxn modelId="{405FEB7B-6EC6-46D7-8CDE-F03D8084AA19}" srcId="{4A8E4B58-3CEA-4261-8BA9-6741C007E673}" destId="{59F51759-B33B-45B8-A746-1978B89304AC}" srcOrd="4" destOrd="0" parTransId="{BE018550-8D46-4760-BF2E-72E398E2E612}" sibTransId="{1D1BF473-3268-4702-807D-BCD52DB31F09}"/>
    <dgm:cxn modelId="{4D8EDB96-EC1F-49F5-8156-D73DCB66D56D}" srcId="{4A8E4B58-3CEA-4261-8BA9-6741C007E673}" destId="{3672A918-1BF7-42EC-AAE9-D01EA69D710A}" srcOrd="3" destOrd="0" parTransId="{A3FCED46-5672-4BF7-B745-4A05CB362342}" sibTransId="{A8C733EF-A211-4133-88F3-8E22445C65CB}"/>
    <dgm:cxn modelId="{D41513AB-7161-429F-99B7-E0531AE40417}" type="presOf" srcId="{10049342-669D-4B89-B223-0598E5DE5722}" destId="{D6F72F40-AC82-4490-845F-F6E0A5C00BF6}" srcOrd="0" destOrd="0" presId="urn:microsoft.com/office/officeart/2009/3/layout/SubStepProcess"/>
    <dgm:cxn modelId="{6EBE8EB9-F3C8-4373-9B55-ED84810B652B}" type="presOf" srcId="{3672A918-1BF7-42EC-AAE9-D01EA69D710A}" destId="{9D9C3DC1-A13D-4E03-8B41-2226D34B3199}" srcOrd="0" destOrd="0" presId="urn:microsoft.com/office/officeart/2009/3/layout/SubStepProcess"/>
    <dgm:cxn modelId="{B5A96CEC-1F28-42D2-A0D1-E8401D82D27B}" type="presOf" srcId="{4A8E4B58-3CEA-4261-8BA9-6741C007E673}" destId="{9BD47131-59EF-45A5-897D-AA57E2F62E64}" srcOrd="0" destOrd="0" presId="urn:microsoft.com/office/officeart/2009/3/layout/SubStepProcess"/>
    <dgm:cxn modelId="{7633BFF5-0E01-4531-994C-4620726CD72C}" type="presOf" srcId="{C2711C60-B312-464E-83E3-C21ED80D5FCE}" destId="{92FD8E25-5902-477F-BF2A-0848663E5A7D}" srcOrd="0" destOrd="0" presId="urn:microsoft.com/office/officeart/2009/3/layout/SubStepProcess"/>
    <dgm:cxn modelId="{6D455ED4-24F7-42C8-841D-C70B36F1A0E4}" type="presParOf" srcId="{9BD47131-59EF-45A5-897D-AA57E2F62E64}" destId="{D6F72F40-AC82-4490-845F-F6E0A5C00BF6}" srcOrd="0" destOrd="0" presId="urn:microsoft.com/office/officeart/2009/3/layout/SubStepProcess"/>
    <dgm:cxn modelId="{6E893FBE-D663-48F8-BD5C-A1EC0C8DC77F}" type="presParOf" srcId="{9BD47131-59EF-45A5-897D-AA57E2F62E64}" destId="{92FD8E25-5902-477F-BF2A-0848663E5A7D}" srcOrd="1" destOrd="0" presId="urn:microsoft.com/office/officeart/2009/3/layout/SubStepProcess"/>
    <dgm:cxn modelId="{D499FFD2-B949-4403-B2AD-139D25F79242}" type="presParOf" srcId="{9BD47131-59EF-45A5-897D-AA57E2F62E64}" destId="{0CE5A31E-5B5D-4F92-9191-E17A3B7DAE0D}" srcOrd="2" destOrd="0" presId="urn:microsoft.com/office/officeart/2009/3/layout/SubStepProcess"/>
    <dgm:cxn modelId="{2194726F-B8F7-4998-A930-9E25120A352E}" type="presParOf" srcId="{9BD47131-59EF-45A5-897D-AA57E2F62E64}" destId="{9D9C3DC1-A13D-4E03-8B41-2226D34B3199}" srcOrd="3" destOrd="0" presId="urn:microsoft.com/office/officeart/2009/3/layout/SubStepProcess"/>
    <dgm:cxn modelId="{011AA33B-82A9-414B-A4E8-B159E8368FF5}" type="presParOf" srcId="{9BD47131-59EF-45A5-897D-AA57E2F62E64}" destId="{C98CA221-FEA6-4DB8-A336-DEF5D5A54BE0}" srcOrd="4"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09DBE9-8DC5-4304-BE1D-8D3B58BE6199}"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2D8F822E-408F-4AD3-965D-B958AF8EB2D9}">
      <dgm:prSet/>
      <dgm:spPr/>
      <dgm:t>
        <a:bodyPr/>
        <a:lstStyle/>
        <a:p>
          <a:r>
            <a:rPr lang="en-US" b="1" dirty="0"/>
            <a:t>Marketing </a:t>
          </a:r>
        </a:p>
      </dgm:t>
    </dgm:pt>
    <dgm:pt modelId="{5FEEB621-6E17-42FE-8FCC-47DB791CC992}" type="parTrans" cxnId="{BFA2C07C-26D3-4BAE-B632-60B16A87D879}">
      <dgm:prSet/>
      <dgm:spPr/>
      <dgm:t>
        <a:bodyPr/>
        <a:lstStyle/>
        <a:p>
          <a:endParaRPr lang="en-US"/>
        </a:p>
      </dgm:t>
    </dgm:pt>
    <dgm:pt modelId="{612AA886-BBB1-46F6-8108-6D19D1C10A18}" type="sibTrans" cxnId="{BFA2C07C-26D3-4BAE-B632-60B16A87D879}">
      <dgm:prSet/>
      <dgm:spPr/>
      <dgm:t>
        <a:bodyPr/>
        <a:lstStyle/>
        <a:p>
          <a:endParaRPr lang="en-US"/>
        </a:p>
      </dgm:t>
    </dgm:pt>
    <dgm:pt modelId="{F1E84C45-5FBA-4392-88EF-50E1EFC8CE9F}">
      <dgm:prSet/>
      <dgm:spPr/>
      <dgm:t>
        <a:bodyPr/>
        <a:lstStyle/>
        <a:p>
          <a:r>
            <a:rPr lang="en-US" dirty="0"/>
            <a:t>Advertising &amp; promotion</a:t>
          </a:r>
        </a:p>
      </dgm:t>
    </dgm:pt>
    <dgm:pt modelId="{8F792F58-59F0-4EC8-ABA8-6AAC66967402}" type="parTrans" cxnId="{3C5FE5ED-F1D9-4076-BC27-E055E346B78E}">
      <dgm:prSet/>
      <dgm:spPr/>
      <dgm:t>
        <a:bodyPr/>
        <a:lstStyle/>
        <a:p>
          <a:endParaRPr lang="en-US"/>
        </a:p>
      </dgm:t>
    </dgm:pt>
    <dgm:pt modelId="{5D18BCE5-95EA-42E7-9799-A9C9C47438A5}" type="sibTrans" cxnId="{3C5FE5ED-F1D9-4076-BC27-E055E346B78E}">
      <dgm:prSet/>
      <dgm:spPr/>
      <dgm:t>
        <a:bodyPr/>
        <a:lstStyle/>
        <a:p>
          <a:endParaRPr lang="en-US"/>
        </a:p>
      </dgm:t>
    </dgm:pt>
    <dgm:pt modelId="{679AC448-D536-4E08-9635-99E0682BCC96}">
      <dgm:prSet/>
      <dgm:spPr/>
      <dgm:t>
        <a:bodyPr/>
        <a:lstStyle/>
        <a:p>
          <a:r>
            <a:rPr lang="en-US" dirty="0"/>
            <a:t>Social media &amp; big data</a:t>
          </a:r>
        </a:p>
      </dgm:t>
    </dgm:pt>
    <dgm:pt modelId="{C0863486-936A-471C-BAC5-053BB0BE8CDA}" type="parTrans" cxnId="{6C2047A6-505B-480C-B5F4-32A3B464D5E1}">
      <dgm:prSet/>
      <dgm:spPr/>
      <dgm:t>
        <a:bodyPr/>
        <a:lstStyle/>
        <a:p>
          <a:endParaRPr lang="en-US"/>
        </a:p>
      </dgm:t>
    </dgm:pt>
    <dgm:pt modelId="{1B304AF1-9D90-45F5-9850-447F7111C205}" type="sibTrans" cxnId="{6C2047A6-505B-480C-B5F4-32A3B464D5E1}">
      <dgm:prSet/>
      <dgm:spPr/>
      <dgm:t>
        <a:bodyPr/>
        <a:lstStyle/>
        <a:p>
          <a:endParaRPr lang="en-US"/>
        </a:p>
      </dgm:t>
    </dgm:pt>
    <dgm:pt modelId="{075589AA-44BC-45C0-AE63-EAC74A0F23C3}">
      <dgm:prSet/>
      <dgm:spPr/>
      <dgm:t>
        <a:bodyPr/>
        <a:lstStyle/>
        <a:p>
          <a:r>
            <a:rPr lang="en-US" dirty="0"/>
            <a:t>Inbound marketing &gt; SEO</a:t>
          </a:r>
        </a:p>
      </dgm:t>
    </dgm:pt>
    <dgm:pt modelId="{F072A9B0-5143-4F32-BEAE-8D1A97A31BB0}" type="parTrans" cxnId="{7D6F9DBE-1585-4EB8-A26C-5F50875042F7}">
      <dgm:prSet/>
      <dgm:spPr/>
      <dgm:t>
        <a:bodyPr/>
        <a:lstStyle/>
        <a:p>
          <a:endParaRPr lang="en-US"/>
        </a:p>
      </dgm:t>
    </dgm:pt>
    <dgm:pt modelId="{7D89DFAA-271C-464D-8627-FE6B465B6618}" type="sibTrans" cxnId="{7D6F9DBE-1585-4EB8-A26C-5F50875042F7}">
      <dgm:prSet/>
      <dgm:spPr/>
      <dgm:t>
        <a:bodyPr/>
        <a:lstStyle/>
        <a:p>
          <a:endParaRPr lang="en-US"/>
        </a:p>
      </dgm:t>
    </dgm:pt>
    <dgm:pt modelId="{7442DDFB-7AFB-494D-B6EB-409420620A26}">
      <dgm:prSet/>
      <dgm:spPr/>
      <dgm:t>
        <a:bodyPr/>
        <a:lstStyle/>
        <a:p>
          <a:r>
            <a:rPr lang="en-US" dirty="0"/>
            <a:t>Community building</a:t>
          </a:r>
        </a:p>
      </dgm:t>
    </dgm:pt>
    <dgm:pt modelId="{9A7483AF-2CD1-4161-BA35-3E733213BCDA}" type="parTrans" cxnId="{D2F12B59-A962-41D0-976C-3213C3E0536E}">
      <dgm:prSet/>
      <dgm:spPr/>
      <dgm:t>
        <a:bodyPr/>
        <a:lstStyle/>
        <a:p>
          <a:endParaRPr lang="en-US"/>
        </a:p>
      </dgm:t>
    </dgm:pt>
    <dgm:pt modelId="{6AE7182D-B0E2-42F2-8D13-804A2A66D198}" type="sibTrans" cxnId="{D2F12B59-A962-41D0-976C-3213C3E0536E}">
      <dgm:prSet/>
      <dgm:spPr/>
      <dgm:t>
        <a:bodyPr/>
        <a:lstStyle/>
        <a:p>
          <a:endParaRPr lang="en-US"/>
        </a:p>
      </dgm:t>
    </dgm:pt>
    <dgm:pt modelId="{954F43F9-BA0B-444A-8730-4C2266B4FE30}">
      <dgm:prSet/>
      <dgm:spPr/>
      <dgm:t>
        <a:bodyPr/>
        <a:lstStyle/>
        <a:p>
          <a:r>
            <a:rPr lang="en-US" dirty="0"/>
            <a:t>Direct marketing (print/online)</a:t>
          </a:r>
        </a:p>
      </dgm:t>
    </dgm:pt>
    <dgm:pt modelId="{AA1949CC-D9FB-453E-9BBB-0B9B670FA22D}" type="parTrans" cxnId="{063F8632-08DC-4F0E-BF4D-01D9E7480DDB}">
      <dgm:prSet/>
      <dgm:spPr/>
      <dgm:t>
        <a:bodyPr/>
        <a:lstStyle/>
        <a:p>
          <a:endParaRPr lang="en-US"/>
        </a:p>
      </dgm:t>
    </dgm:pt>
    <dgm:pt modelId="{26FE0570-85F6-436E-8C41-ABB480F2EB50}" type="sibTrans" cxnId="{063F8632-08DC-4F0E-BF4D-01D9E7480DDB}">
      <dgm:prSet/>
      <dgm:spPr/>
      <dgm:t>
        <a:bodyPr/>
        <a:lstStyle/>
        <a:p>
          <a:endParaRPr lang="en-US"/>
        </a:p>
      </dgm:t>
    </dgm:pt>
    <dgm:pt modelId="{42DB9F15-3610-48D5-B9E5-4EF3FBEBFE2C}">
      <dgm:prSet/>
      <dgm:spPr/>
      <dgm:t>
        <a:bodyPr/>
        <a:lstStyle/>
        <a:p>
          <a:r>
            <a:rPr lang="en-US" dirty="0"/>
            <a:t>Mobile marketing</a:t>
          </a:r>
        </a:p>
      </dgm:t>
    </dgm:pt>
    <dgm:pt modelId="{F00BDCEE-AA9A-4B9C-A491-1A3844C3E116}" type="parTrans" cxnId="{DA5FD08B-F223-4E87-831A-C06181D4A3F8}">
      <dgm:prSet/>
      <dgm:spPr/>
      <dgm:t>
        <a:bodyPr/>
        <a:lstStyle/>
        <a:p>
          <a:endParaRPr lang="en-US"/>
        </a:p>
      </dgm:t>
    </dgm:pt>
    <dgm:pt modelId="{9F6760AA-E1EA-40C8-B340-020C6EBC9875}" type="sibTrans" cxnId="{DA5FD08B-F223-4E87-831A-C06181D4A3F8}">
      <dgm:prSet/>
      <dgm:spPr/>
      <dgm:t>
        <a:bodyPr/>
        <a:lstStyle/>
        <a:p>
          <a:endParaRPr lang="en-US"/>
        </a:p>
      </dgm:t>
    </dgm:pt>
    <dgm:pt modelId="{B177351A-FD50-407A-9F8C-039EFC2FF98F}">
      <dgm:prSet/>
      <dgm:spPr/>
      <dgm:t>
        <a:bodyPr/>
        <a:lstStyle/>
        <a:p>
          <a:r>
            <a:rPr lang="en-US" dirty="0"/>
            <a:t>Education &amp; evangelism marketing</a:t>
          </a:r>
        </a:p>
      </dgm:t>
    </dgm:pt>
    <dgm:pt modelId="{80D9E9F3-F3C3-4892-AA69-7AACA28412F1}" type="parTrans" cxnId="{B260C834-4917-479A-802C-D959D62E71B9}">
      <dgm:prSet/>
      <dgm:spPr/>
      <dgm:t>
        <a:bodyPr/>
        <a:lstStyle/>
        <a:p>
          <a:endParaRPr lang="en-US"/>
        </a:p>
      </dgm:t>
    </dgm:pt>
    <dgm:pt modelId="{C796FB7D-DA33-4CAB-9EC0-9D4842B6837C}" type="sibTrans" cxnId="{B260C834-4917-479A-802C-D959D62E71B9}">
      <dgm:prSet/>
      <dgm:spPr/>
      <dgm:t>
        <a:bodyPr/>
        <a:lstStyle/>
        <a:p>
          <a:endParaRPr lang="en-US"/>
        </a:p>
      </dgm:t>
    </dgm:pt>
    <dgm:pt modelId="{5BF72561-A9DB-4760-A8CC-A7CFF145A391}">
      <dgm:prSet/>
      <dgm:spPr/>
      <dgm:t>
        <a:bodyPr/>
        <a:lstStyle/>
        <a:p>
          <a:r>
            <a:rPr lang="en-US" b="1" dirty="0"/>
            <a:t>Public Relations</a:t>
          </a:r>
        </a:p>
      </dgm:t>
    </dgm:pt>
    <dgm:pt modelId="{35BB8AF7-BF40-43A5-BE26-3FAA7197AF44}" type="parTrans" cxnId="{679B74BB-FFC9-441F-B717-3BE12795ED21}">
      <dgm:prSet/>
      <dgm:spPr/>
      <dgm:t>
        <a:bodyPr/>
        <a:lstStyle/>
        <a:p>
          <a:endParaRPr lang="en-US"/>
        </a:p>
      </dgm:t>
    </dgm:pt>
    <dgm:pt modelId="{1BE58644-C5A3-44B3-9863-BE62CBCDAE86}" type="sibTrans" cxnId="{679B74BB-FFC9-441F-B717-3BE12795ED21}">
      <dgm:prSet/>
      <dgm:spPr/>
      <dgm:t>
        <a:bodyPr/>
        <a:lstStyle/>
        <a:p>
          <a:endParaRPr lang="en-US"/>
        </a:p>
      </dgm:t>
    </dgm:pt>
    <dgm:pt modelId="{0593E02A-BAA3-470F-B139-08E7944E6C07}">
      <dgm:prSet/>
      <dgm:spPr/>
      <dgm:t>
        <a:bodyPr/>
        <a:lstStyle/>
        <a:p>
          <a:r>
            <a:rPr lang="en-US" dirty="0"/>
            <a:t>Content development</a:t>
          </a:r>
        </a:p>
      </dgm:t>
    </dgm:pt>
    <dgm:pt modelId="{9287E938-935B-4C71-AD23-7B4389D86CEA}" type="parTrans" cxnId="{B95240E5-EAD6-4886-8A05-2149DCBE3CB7}">
      <dgm:prSet/>
      <dgm:spPr/>
      <dgm:t>
        <a:bodyPr/>
        <a:lstStyle/>
        <a:p>
          <a:endParaRPr lang="en-US"/>
        </a:p>
      </dgm:t>
    </dgm:pt>
    <dgm:pt modelId="{8A08FB92-9FC0-4D25-B941-9B0FFC8EDE8D}" type="sibTrans" cxnId="{B95240E5-EAD6-4886-8A05-2149DCBE3CB7}">
      <dgm:prSet/>
      <dgm:spPr/>
      <dgm:t>
        <a:bodyPr/>
        <a:lstStyle/>
        <a:p>
          <a:endParaRPr lang="en-US"/>
        </a:p>
      </dgm:t>
    </dgm:pt>
    <dgm:pt modelId="{42F8CAF3-B09F-4C95-A8F2-30D7EAA5AF77}">
      <dgm:prSet/>
      <dgm:spPr/>
      <dgm:t>
        <a:bodyPr/>
        <a:lstStyle/>
        <a:p>
          <a:r>
            <a:rPr lang="en-US" dirty="0"/>
            <a:t>Social media</a:t>
          </a:r>
        </a:p>
      </dgm:t>
    </dgm:pt>
    <dgm:pt modelId="{D6A6D57B-ABE2-4C8E-8296-3B6962E8379C}" type="parTrans" cxnId="{BA85957A-C5FB-465B-AFC8-A7426AFE6485}">
      <dgm:prSet/>
      <dgm:spPr/>
      <dgm:t>
        <a:bodyPr/>
        <a:lstStyle/>
        <a:p>
          <a:endParaRPr lang="en-US"/>
        </a:p>
      </dgm:t>
    </dgm:pt>
    <dgm:pt modelId="{003EB929-EB22-4E9A-B079-4716B0AD2B76}" type="sibTrans" cxnId="{BA85957A-C5FB-465B-AFC8-A7426AFE6485}">
      <dgm:prSet/>
      <dgm:spPr/>
      <dgm:t>
        <a:bodyPr/>
        <a:lstStyle/>
        <a:p>
          <a:endParaRPr lang="en-US"/>
        </a:p>
      </dgm:t>
    </dgm:pt>
    <dgm:pt modelId="{A35C29AC-4D2B-48CD-9274-34A5909F0D5A}">
      <dgm:prSet/>
      <dgm:spPr/>
      <dgm:t>
        <a:bodyPr/>
        <a:lstStyle/>
        <a:p>
          <a:r>
            <a:rPr lang="en-US"/>
            <a:t>E-Marketing</a:t>
          </a:r>
        </a:p>
      </dgm:t>
    </dgm:pt>
    <dgm:pt modelId="{045CF76D-EF7C-47C5-9F2E-5134E826D21C}" type="parTrans" cxnId="{AB021A0D-3201-4CD7-9B5D-DEC18EE0029A}">
      <dgm:prSet/>
      <dgm:spPr/>
      <dgm:t>
        <a:bodyPr/>
        <a:lstStyle/>
        <a:p>
          <a:endParaRPr lang="en-US"/>
        </a:p>
      </dgm:t>
    </dgm:pt>
    <dgm:pt modelId="{BC6222F7-5282-41F0-A3C0-B1CA81FAA871}" type="sibTrans" cxnId="{AB021A0D-3201-4CD7-9B5D-DEC18EE0029A}">
      <dgm:prSet/>
      <dgm:spPr/>
      <dgm:t>
        <a:bodyPr/>
        <a:lstStyle/>
        <a:p>
          <a:endParaRPr lang="en-US"/>
        </a:p>
      </dgm:t>
    </dgm:pt>
    <dgm:pt modelId="{D600CEE2-53A7-4DE3-A2DE-D2BCEFAD12EB}">
      <dgm:prSet/>
      <dgm:spPr/>
      <dgm:t>
        <a:bodyPr/>
        <a:lstStyle/>
        <a:p>
          <a:r>
            <a:rPr lang="en-US" dirty="0"/>
            <a:t>Media relations &gt; news releases</a:t>
          </a:r>
        </a:p>
      </dgm:t>
    </dgm:pt>
    <dgm:pt modelId="{212A1B49-2F09-4D4F-9669-551A4C16D774}" type="parTrans" cxnId="{67F68B6E-AB86-4322-B391-40139892E94E}">
      <dgm:prSet/>
      <dgm:spPr/>
      <dgm:t>
        <a:bodyPr/>
        <a:lstStyle/>
        <a:p>
          <a:endParaRPr lang="en-US"/>
        </a:p>
      </dgm:t>
    </dgm:pt>
    <dgm:pt modelId="{FA3F5FF9-00E8-486E-951D-78D0955FD563}" type="sibTrans" cxnId="{67F68B6E-AB86-4322-B391-40139892E94E}">
      <dgm:prSet/>
      <dgm:spPr/>
      <dgm:t>
        <a:bodyPr/>
        <a:lstStyle/>
        <a:p>
          <a:endParaRPr lang="en-US"/>
        </a:p>
      </dgm:t>
    </dgm:pt>
    <dgm:pt modelId="{80CA0563-B102-40ED-8593-602F2E293C63}">
      <dgm:prSet/>
      <dgm:spPr/>
      <dgm:t>
        <a:bodyPr/>
        <a:lstStyle/>
        <a:p>
          <a:r>
            <a:rPr lang="en-US" dirty="0"/>
            <a:t>Thought leadership &gt; responding to social issues</a:t>
          </a:r>
        </a:p>
      </dgm:t>
    </dgm:pt>
    <dgm:pt modelId="{219D8EEF-C023-4A7F-8204-5C4DB630B8F0}" type="parTrans" cxnId="{0DD2827E-1A12-4354-8E1F-B37C47DA926B}">
      <dgm:prSet/>
      <dgm:spPr/>
      <dgm:t>
        <a:bodyPr/>
        <a:lstStyle/>
        <a:p>
          <a:endParaRPr lang="en-US"/>
        </a:p>
      </dgm:t>
    </dgm:pt>
    <dgm:pt modelId="{DB432F31-F4EE-4A63-B3B4-2505A3B25748}" type="sibTrans" cxnId="{0DD2827E-1A12-4354-8E1F-B37C47DA926B}">
      <dgm:prSet/>
      <dgm:spPr/>
      <dgm:t>
        <a:bodyPr/>
        <a:lstStyle/>
        <a:p>
          <a:endParaRPr lang="en-US"/>
        </a:p>
      </dgm:t>
    </dgm:pt>
    <dgm:pt modelId="{2D8BCED7-5B1B-4F1F-95DB-9BAE32501138}">
      <dgm:prSet/>
      <dgm:spPr/>
      <dgm:t>
        <a:bodyPr/>
        <a:lstStyle/>
        <a:p>
          <a:r>
            <a:rPr lang="en-US" dirty="0"/>
            <a:t>Webinars / seminars / tradeshows</a:t>
          </a:r>
        </a:p>
      </dgm:t>
    </dgm:pt>
    <dgm:pt modelId="{3A52FD92-5F90-4203-8528-2B7848D74277}" type="parTrans" cxnId="{CF8C9C4A-2249-48BD-B6A3-348CBB4AA88D}">
      <dgm:prSet/>
      <dgm:spPr/>
      <dgm:t>
        <a:bodyPr/>
        <a:lstStyle/>
        <a:p>
          <a:endParaRPr lang="en-US"/>
        </a:p>
      </dgm:t>
    </dgm:pt>
    <dgm:pt modelId="{3325F7A9-0C6D-4026-A828-D2A91C2D8A87}" type="sibTrans" cxnId="{CF8C9C4A-2249-48BD-B6A3-348CBB4AA88D}">
      <dgm:prSet/>
      <dgm:spPr/>
      <dgm:t>
        <a:bodyPr/>
        <a:lstStyle/>
        <a:p>
          <a:endParaRPr lang="en-US"/>
        </a:p>
      </dgm:t>
    </dgm:pt>
    <dgm:pt modelId="{0F8AC958-9A3C-4CEB-B09A-BC16C7843BE9}">
      <dgm:prSet/>
      <dgm:spPr/>
      <dgm:t>
        <a:bodyPr/>
        <a:lstStyle/>
        <a:p>
          <a:r>
            <a:rPr lang="en-US" b="1" dirty="0"/>
            <a:t>Corporate Communication</a:t>
          </a:r>
        </a:p>
      </dgm:t>
    </dgm:pt>
    <dgm:pt modelId="{AF964B6C-9F46-40CD-BB7A-AB993787701A}" type="parTrans" cxnId="{45DC29DC-2E16-4E3C-8E52-F22427B122F1}">
      <dgm:prSet/>
      <dgm:spPr/>
      <dgm:t>
        <a:bodyPr/>
        <a:lstStyle/>
        <a:p>
          <a:endParaRPr lang="en-US"/>
        </a:p>
      </dgm:t>
    </dgm:pt>
    <dgm:pt modelId="{F2C83B9A-F3CA-4B54-AC34-F1EACF21F6A2}" type="sibTrans" cxnId="{45DC29DC-2E16-4E3C-8E52-F22427B122F1}">
      <dgm:prSet/>
      <dgm:spPr/>
      <dgm:t>
        <a:bodyPr/>
        <a:lstStyle/>
        <a:p>
          <a:endParaRPr lang="en-US"/>
        </a:p>
      </dgm:t>
    </dgm:pt>
    <dgm:pt modelId="{B84F15A6-A572-4EE5-98D5-D2D304B3B131}">
      <dgm:prSet/>
      <dgm:spPr/>
      <dgm:t>
        <a:bodyPr/>
        <a:lstStyle/>
        <a:p>
          <a:r>
            <a:rPr lang="en-US" dirty="0"/>
            <a:t>Website</a:t>
          </a:r>
        </a:p>
      </dgm:t>
    </dgm:pt>
    <dgm:pt modelId="{F9B2395C-EEB7-480E-9CA1-0D47D7AB9D97}" type="parTrans" cxnId="{7C5D4406-40BA-488A-A1A5-49231B564012}">
      <dgm:prSet/>
      <dgm:spPr/>
      <dgm:t>
        <a:bodyPr/>
        <a:lstStyle/>
        <a:p>
          <a:endParaRPr lang="en-US"/>
        </a:p>
      </dgm:t>
    </dgm:pt>
    <dgm:pt modelId="{9C339A47-EF57-4864-A564-CC2242C406E2}" type="sibTrans" cxnId="{7C5D4406-40BA-488A-A1A5-49231B564012}">
      <dgm:prSet/>
      <dgm:spPr/>
      <dgm:t>
        <a:bodyPr/>
        <a:lstStyle/>
        <a:p>
          <a:endParaRPr lang="en-US"/>
        </a:p>
      </dgm:t>
    </dgm:pt>
    <dgm:pt modelId="{69CC2622-D710-4484-80D9-5279AFA8EFC0}">
      <dgm:prSet/>
      <dgm:spPr/>
      <dgm:t>
        <a:bodyPr/>
        <a:lstStyle/>
        <a:p>
          <a:r>
            <a:rPr lang="en-US" dirty="0"/>
            <a:t>Newsletters (print/digital)</a:t>
          </a:r>
        </a:p>
      </dgm:t>
    </dgm:pt>
    <dgm:pt modelId="{66171817-CCDB-47C4-8639-AA52124F4F00}" type="parTrans" cxnId="{9D81B0E0-BF3B-43F6-BB51-DA77CE1C7083}">
      <dgm:prSet/>
      <dgm:spPr/>
      <dgm:t>
        <a:bodyPr/>
        <a:lstStyle/>
        <a:p>
          <a:endParaRPr lang="en-US"/>
        </a:p>
      </dgm:t>
    </dgm:pt>
    <dgm:pt modelId="{DDC5F421-707A-40AE-943E-340AA66457E7}" type="sibTrans" cxnId="{9D81B0E0-BF3B-43F6-BB51-DA77CE1C7083}">
      <dgm:prSet/>
      <dgm:spPr/>
      <dgm:t>
        <a:bodyPr/>
        <a:lstStyle/>
        <a:p>
          <a:endParaRPr lang="en-US"/>
        </a:p>
      </dgm:t>
    </dgm:pt>
    <dgm:pt modelId="{B461E547-A7F0-4D6C-B47F-AD7E136EE5E2}">
      <dgm:prSet/>
      <dgm:spPr/>
      <dgm:t>
        <a:bodyPr/>
        <a:lstStyle/>
        <a:p>
          <a:r>
            <a:rPr lang="en-US" dirty="0"/>
            <a:t>Statements, policies &amp; letters</a:t>
          </a:r>
        </a:p>
      </dgm:t>
    </dgm:pt>
    <dgm:pt modelId="{D5EC2E00-DEB5-4205-89E6-BD93E69AA3F9}" type="parTrans" cxnId="{72780CDF-3A84-4A33-9E0E-284C4DC90B29}">
      <dgm:prSet/>
      <dgm:spPr/>
      <dgm:t>
        <a:bodyPr/>
        <a:lstStyle/>
        <a:p>
          <a:endParaRPr lang="en-US"/>
        </a:p>
      </dgm:t>
    </dgm:pt>
    <dgm:pt modelId="{AF62515F-1FC9-4B65-A568-6C06CA488A25}" type="sibTrans" cxnId="{72780CDF-3A84-4A33-9E0E-284C4DC90B29}">
      <dgm:prSet/>
      <dgm:spPr/>
      <dgm:t>
        <a:bodyPr/>
        <a:lstStyle/>
        <a:p>
          <a:endParaRPr lang="en-US"/>
        </a:p>
      </dgm:t>
    </dgm:pt>
    <dgm:pt modelId="{D682DDB3-AF73-47AE-A308-6FB403C58926}">
      <dgm:prSet/>
      <dgm:spPr/>
      <dgm:t>
        <a:bodyPr/>
        <a:lstStyle/>
        <a:p>
          <a:r>
            <a:rPr lang="en-US" dirty="0"/>
            <a:t>Editorials &amp; stories</a:t>
          </a:r>
        </a:p>
      </dgm:t>
    </dgm:pt>
    <dgm:pt modelId="{F2904E38-B079-460E-B4C2-63D97EFBEC6B}" type="parTrans" cxnId="{097A2F8C-1EC9-4865-A304-77061BA85DC9}">
      <dgm:prSet/>
      <dgm:spPr/>
      <dgm:t>
        <a:bodyPr/>
        <a:lstStyle/>
        <a:p>
          <a:endParaRPr lang="en-US"/>
        </a:p>
      </dgm:t>
    </dgm:pt>
    <dgm:pt modelId="{C6A3EB8E-EB9C-4CD9-81CD-EA8FE755E8F8}" type="sibTrans" cxnId="{097A2F8C-1EC9-4865-A304-77061BA85DC9}">
      <dgm:prSet/>
      <dgm:spPr/>
      <dgm:t>
        <a:bodyPr/>
        <a:lstStyle/>
        <a:p>
          <a:endParaRPr lang="en-US"/>
        </a:p>
      </dgm:t>
    </dgm:pt>
    <dgm:pt modelId="{7581F0F2-DA1C-4F0C-8F79-26578052D9EA}">
      <dgm:prSet/>
      <dgm:spPr/>
      <dgm:t>
        <a:bodyPr/>
        <a:lstStyle/>
        <a:p>
          <a:r>
            <a:rPr lang="en-US" dirty="0"/>
            <a:t>Crisis communication</a:t>
          </a:r>
        </a:p>
      </dgm:t>
    </dgm:pt>
    <dgm:pt modelId="{A2067DEE-6CE1-491E-AA22-3B5B8C3AEDA5}" type="parTrans" cxnId="{661C0D98-7CBA-4403-A096-571D98F5051A}">
      <dgm:prSet/>
      <dgm:spPr/>
      <dgm:t>
        <a:bodyPr/>
        <a:lstStyle/>
        <a:p>
          <a:endParaRPr lang="en-US"/>
        </a:p>
      </dgm:t>
    </dgm:pt>
    <dgm:pt modelId="{C9F776A8-951F-46A7-A51B-4067160B02D6}" type="sibTrans" cxnId="{661C0D98-7CBA-4403-A096-571D98F5051A}">
      <dgm:prSet/>
      <dgm:spPr/>
      <dgm:t>
        <a:bodyPr/>
        <a:lstStyle/>
        <a:p>
          <a:endParaRPr lang="en-US"/>
        </a:p>
      </dgm:t>
    </dgm:pt>
    <dgm:pt modelId="{7AC2D6E8-F4CE-4C6F-8F0C-1508770AD29C}">
      <dgm:prSet/>
      <dgm:spPr/>
      <dgm:t>
        <a:bodyPr/>
        <a:lstStyle/>
        <a:p>
          <a:r>
            <a:rPr lang="en-US" dirty="0"/>
            <a:t>Employee communication</a:t>
          </a:r>
        </a:p>
      </dgm:t>
    </dgm:pt>
    <dgm:pt modelId="{E518A0D1-FFB1-4194-9A56-D0A1166911C8}" type="parTrans" cxnId="{FAFF5F10-607F-4840-8287-89F35B35DA14}">
      <dgm:prSet/>
      <dgm:spPr/>
      <dgm:t>
        <a:bodyPr/>
        <a:lstStyle/>
        <a:p>
          <a:endParaRPr lang="en-US"/>
        </a:p>
      </dgm:t>
    </dgm:pt>
    <dgm:pt modelId="{648FCAAF-8F75-4D2A-B09A-C903AF876070}" type="sibTrans" cxnId="{FAFF5F10-607F-4840-8287-89F35B35DA14}">
      <dgm:prSet/>
      <dgm:spPr/>
      <dgm:t>
        <a:bodyPr/>
        <a:lstStyle/>
        <a:p>
          <a:endParaRPr lang="en-US"/>
        </a:p>
      </dgm:t>
    </dgm:pt>
    <dgm:pt modelId="{F519564C-D113-410A-ABF6-E786C388654B}">
      <dgm:prSet/>
      <dgm:spPr/>
      <dgm:t>
        <a:bodyPr/>
        <a:lstStyle/>
        <a:p>
          <a:r>
            <a:rPr lang="en-US" dirty="0"/>
            <a:t>Upcoming events</a:t>
          </a:r>
        </a:p>
      </dgm:t>
    </dgm:pt>
    <dgm:pt modelId="{37465EDA-26D4-41DB-98EB-84DD187116B8}" type="parTrans" cxnId="{FBB950E6-0BA9-4EFA-93B8-608A9FBF9429}">
      <dgm:prSet/>
      <dgm:spPr/>
    </dgm:pt>
    <dgm:pt modelId="{945FED02-19D7-4CC0-A20C-55A713C843FD}" type="sibTrans" cxnId="{FBB950E6-0BA9-4EFA-93B8-608A9FBF9429}">
      <dgm:prSet/>
      <dgm:spPr/>
    </dgm:pt>
    <dgm:pt modelId="{980555AF-CE2A-46F7-B803-C71F3A0082B0}">
      <dgm:prSet/>
      <dgm:spPr/>
      <dgm:t>
        <a:bodyPr/>
        <a:lstStyle/>
        <a:p>
          <a:r>
            <a:rPr lang="en-US" dirty="0"/>
            <a:t>Volunteer opportunities</a:t>
          </a:r>
        </a:p>
      </dgm:t>
    </dgm:pt>
    <dgm:pt modelId="{94076E19-10C2-4153-9126-1D7F4A9244DC}" type="parTrans" cxnId="{6126C265-5853-43D9-A19A-639971BDE742}">
      <dgm:prSet/>
      <dgm:spPr/>
    </dgm:pt>
    <dgm:pt modelId="{4329279E-B1D6-4C35-9B1E-37C3F3854E2E}" type="sibTrans" cxnId="{6126C265-5853-43D9-A19A-639971BDE742}">
      <dgm:prSet/>
      <dgm:spPr/>
    </dgm:pt>
    <dgm:pt modelId="{4C06ECCF-B03B-4A87-BE21-24EC390A2382}" type="pres">
      <dgm:prSet presAssocID="{8E09DBE9-8DC5-4304-BE1D-8D3B58BE6199}" presName="linearFlow" presStyleCnt="0">
        <dgm:presLayoutVars>
          <dgm:dir/>
          <dgm:animLvl val="lvl"/>
          <dgm:resizeHandles/>
        </dgm:presLayoutVars>
      </dgm:prSet>
      <dgm:spPr/>
    </dgm:pt>
    <dgm:pt modelId="{9B3AD00A-25C8-46EF-9D73-2BD17E8A036E}" type="pres">
      <dgm:prSet presAssocID="{2D8F822E-408F-4AD3-965D-B958AF8EB2D9}" presName="compositeNode" presStyleCnt="0">
        <dgm:presLayoutVars>
          <dgm:bulletEnabled val="1"/>
        </dgm:presLayoutVars>
      </dgm:prSet>
      <dgm:spPr/>
    </dgm:pt>
    <dgm:pt modelId="{82F7F021-0C5D-4FB3-8133-7B2B93A74824}" type="pres">
      <dgm:prSet presAssocID="{2D8F822E-408F-4AD3-965D-B958AF8EB2D9}"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C66ECF6-CF4C-4547-8B88-1CFB1E4E0608}" type="pres">
      <dgm:prSet presAssocID="{2D8F822E-408F-4AD3-965D-B958AF8EB2D9}" presName="childNode" presStyleLbl="node1" presStyleIdx="0" presStyleCnt="3">
        <dgm:presLayoutVars>
          <dgm:bulletEnabled val="1"/>
        </dgm:presLayoutVars>
      </dgm:prSet>
      <dgm:spPr/>
    </dgm:pt>
    <dgm:pt modelId="{4F1C0DDD-135B-4E27-9E35-85714EBBE2EA}" type="pres">
      <dgm:prSet presAssocID="{2D8F822E-408F-4AD3-965D-B958AF8EB2D9}" presName="parentNode" presStyleLbl="revTx" presStyleIdx="0" presStyleCnt="3">
        <dgm:presLayoutVars>
          <dgm:chMax val="0"/>
          <dgm:bulletEnabled val="1"/>
        </dgm:presLayoutVars>
      </dgm:prSet>
      <dgm:spPr/>
    </dgm:pt>
    <dgm:pt modelId="{AD089B32-6C02-4967-AAEF-A02CDC0723AE}" type="pres">
      <dgm:prSet presAssocID="{612AA886-BBB1-46F6-8108-6D19D1C10A18}" presName="sibTrans" presStyleCnt="0"/>
      <dgm:spPr/>
    </dgm:pt>
    <dgm:pt modelId="{3FBA121D-4DB5-407A-80C4-178BA34B7241}" type="pres">
      <dgm:prSet presAssocID="{5BF72561-A9DB-4760-A8CC-A7CFF145A391}" presName="compositeNode" presStyleCnt="0">
        <dgm:presLayoutVars>
          <dgm:bulletEnabled val="1"/>
        </dgm:presLayoutVars>
      </dgm:prSet>
      <dgm:spPr/>
    </dgm:pt>
    <dgm:pt modelId="{CA5A394F-7832-43CC-A8E1-097FA5BD26BB}" type="pres">
      <dgm:prSet presAssocID="{5BF72561-A9DB-4760-A8CC-A7CFF145A391}"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DE32A052-22A0-49CA-984D-CFA2AB8CD1D1}" type="pres">
      <dgm:prSet presAssocID="{5BF72561-A9DB-4760-A8CC-A7CFF145A391}" presName="childNode" presStyleLbl="node1" presStyleIdx="1" presStyleCnt="3">
        <dgm:presLayoutVars>
          <dgm:bulletEnabled val="1"/>
        </dgm:presLayoutVars>
      </dgm:prSet>
      <dgm:spPr/>
    </dgm:pt>
    <dgm:pt modelId="{C3E71157-70FB-4680-88BD-253675FFAD88}" type="pres">
      <dgm:prSet presAssocID="{5BF72561-A9DB-4760-A8CC-A7CFF145A391}" presName="parentNode" presStyleLbl="revTx" presStyleIdx="1" presStyleCnt="3">
        <dgm:presLayoutVars>
          <dgm:chMax val="0"/>
          <dgm:bulletEnabled val="1"/>
        </dgm:presLayoutVars>
      </dgm:prSet>
      <dgm:spPr/>
    </dgm:pt>
    <dgm:pt modelId="{3273EB91-EED4-46A6-9C34-9757EC6D91A3}" type="pres">
      <dgm:prSet presAssocID="{1BE58644-C5A3-44B3-9863-BE62CBCDAE86}" presName="sibTrans" presStyleCnt="0"/>
      <dgm:spPr/>
    </dgm:pt>
    <dgm:pt modelId="{7A82D042-F2AC-484C-A8A4-EDA8937AB10D}" type="pres">
      <dgm:prSet presAssocID="{0F8AC958-9A3C-4CEB-B09A-BC16C7843BE9}" presName="compositeNode" presStyleCnt="0">
        <dgm:presLayoutVars>
          <dgm:bulletEnabled val="1"/>
        </dgm:presLayoutVars>
      </dgm:prSet>
      <dgm:spPr/>
    </dgm:pt>
    <dgm:pt modelId="{E1ACF39B-88E1-40E1-9175-1610C09375E0}" type="pres">
      <dgm:prSet presAssocID="{0F8AC958-9A3C-4CEB-B09A-BC16C7843BE9}" presName="image"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68428" t="3763" r="-9572" b="-3763"/>
          </a:stretch>
        </a:blipFill>
      </dgm:spPr>
    </dgm:pt>
    <dgm:pt modelId="{79098A6D-FC55-4BBB-8CCF-BBEC91520575}" type="pres">
      <dgm:prSet presAssocID="{0F8AC958-9A3C-4CEB-B09A-BC16C7843BE9}" presName="childNode" presStyleLbl="node1" presStyleIdx="2" presStyleCnt="3">
        <dgm:presLayoutVars>
          <dgm:bulletEnabled val="1"/>
        </dgm:presLayoutVars>
      </dgm:prSet>
      <dgm:spPr/>
    </dgm:pt>
    <dgm:pt modelId="{DAC0F0FF-4F2E-4A00-B358-0AB45D2DE399}" type="pres">
      <dgm:prSet presAssocID="{0F8AC958-9A3C-4CEB-B09A-BC16C7843BE9}" presName="parentNode" presStyleLbl="revTx" presStyleIdx="2" presStyleCnt="3">
        <dgm:presLayoutVars>
          <dgm:chMax val="0"/>
          <dgm:bulletEnabled val="1"/>
        </dgm:presLayoutVars>
      </dgm:prSet>
      <dgm:spPr/>
    </dgm:pt>
  </dgm:ptLst>
  <dgm:cxnLst>
    <dgm:cxn modelId="{7C5D4406-40BA-488A-A1A5-49231B564012}" srcId="{0F8AC958-9A3C-4CEB-B09A-BC16C7843BE9}" destId="{B84F15A6-A572-4EE5-98D5-D2D304B3B131}" srcOrd="0" destOrd="0" parTransId="{F9B2395C-EEB7-480E-9CA1-0D47D7AB9D97}" sibTransId="{9C339A47-EF57-4864-A564-CC2242C406E2}"/>
    <dgm:cxn modelId="{AB021A0D-3201-4CD7-9B5D-DEC18EE0029A}" srcId="{5BF72561-A9DB-4760-A8CC-A7CFF145A391}" destId="{A35C29AC-4D2B-48CD-9274-34A5909F0D5A}" srcOrd="2" destOrd="0" parTransId="{045CF76D-EF7C-47C5-9F2E-5134E826D21C}" sibTransId="{BC6222F7-5282-41F0-A3C0-B1CA81FAA871}"/>
    <dgm:cxn modelId="{FAFF5F10-607F-4840-8287-89F35B35DA14}" srcId="{0F8AC958-9A3C-4CEB-B09A-BC16C7843BE9}" destId="{7AC2D6E8-F4CE-4C6F-8F0C-1508770AD29C}" srcOrd="5" destOrd="0" parTransId="{E518A0D1-FFB1-4194-9A56-D0A1166911C8}" sibTransId="{648FCAAF-8F75-4D2A-B09A-C903AF876070}"/>
    <dgm:cxn modelId="{B1E6A31F-38D5-4C2E-A349-DBFD2F3012E3}" type="presOf" srcId="{2D8BCED7-5B1B-4F1F-95DB-9BAE32501138}" destId="{DE32A052-22A0-49CA-984D-CFA2AB8CD1D1}" srcOrd="0" destOrd="5" presId="urn:microsoft.com/office/officeart/2005/8/layout/hList2"/>
    <dgm:cxn modelId="{0D446C22-028B-49B6-8B8E-BF1DDFC4F6B9}" type="presOf" srcId="{80CA0563-B102-40ED-8593-602F2E293C63}" destId="{DE32A052-22A0-49CA-984D-CFA2AB8CD1D1}" srcOrd="0" destOrd="4" presId="urn:microsoft.com/office/officeart/2005/8/layout/hList2"/>
    <dgm:cxn modelId="{B42DDD26-2351-4396-A7BB-962689C93C69}" type="presOf" srcId="{B177351A-FD50-407A-9F8C-039EFC2FF98F}" destId="{0C66ECF6-CF4C-4547-8B88-1CFB1E4E0608}" srcOrd="0" destOrd="6" presId="urn:microsoft.com/office/officeart/2005/8/layout/hList2"/>
    <dgm:cxn modelId="{063F8632-08DC-4F0E-BF4D-01D9E7480DDB}" srcId="{2D8F822E-408F-4AD3-965D-B958AF8EB2D9}" destId="{954F43F9-BA0B-444A-8730-4C2266B4FE30}" srcOrd="4" destOrd="0" parTransId="{AA1949CC-D9FB-453E-9BBB-0B9B670FA22D}" sibTransId="{26FE0570-85F6-436E-8C41-ABB480F2EB50}"/>
    <dgm:cxn modelId="{B260C834-4917-479A-802C-D959D62E71B9}" srcId="{2D8F822E-408F-4AD3-965D-B958AF8EB2D9}" destId="{B177351A-FD50-407A-9F8C-039EFC2FF98F}" srcOrd="6" destOrd="0" parTransId="{80D9E9F3-F3C3-4892-AA69-7AACA28412F1}" sibTransId="{C796FB7D-DA33-4CAB-9EC0-9D4842B6837C}"/>
    <dgm:cxn modelId="{B8161540-8F62-42AA-B171-396F9C4FA9B3}" type="presOf" srcId="{42DB9F15-3610-48D5-B9E5-4EF3FBEBFE2C}" destId="{0C66ECF6-CF4C-4547-8B88-1CFB1E4E0608}" srcOrd="0" destOrd="5" presId="urn:microsoft.com/office/officeart/2005/8/layout/hList2"/>
    <dgm:cxn modelId="{0068AA5D-739E-4F44-835C-256F9E1CA1C5}" type="presOf" srcId="{8E09DBE9-8DC5-4304-BE1D-8D3B58BE6199}" destId="{4C06ECCF-B03B-4A87-BE21-24EC390A2382}" srcOrd="0" destOrd="0" presId="urn:microsoft.com/office/officeart/2005/8/layout/hList2"/>
    <dgm:cxn modelId="{849C665E-64F8-4BA5-8E62-248681F34BD5}" type="presOf" srcId="{F519564C-D113-410A-ABF6-E786C388654B}" destId="{79098A6D-FC55-4BBB-8CCF-BBEC91520575}" srcOrd="0" destOrd="6" presId="urn:microsoft.com/office/officeart/2005/8/layout/hList2"/>
    <dgm:cxn modelId="{6126C265-5853-43D9-A19A-639971BDE742}" srcId="{0F8AC958-9A3C-4CEB-B09A-BC16C7843BE9}" destId="{980555AF-CE2A-46F7-B803-C71F3A0082B0}" srcOrd="7" destOrd="0" parTransId="{94076E19-10C2-4153-9126-1D7F4A9244DC}" sibTransId="{4329279E-B1D6-4C35-9B1E-37C3F3854E2E}"/>
    <dgm:cxn modelId="{CF8C9C4A-2249-48BD-B6A3-348CBB4AA88D}" srcId="{5BF72561-A9DB-4760-A8CC-A7CFF145A391}" destId="{2D8BCED7-5B1B-4F1F-95DB-9BAE32501138}" srcOrd="5" destOrd="0" parTransId="{3A52FD92-5F90-4203-8528-2B7848D74277}" sibTransId="{3325F7A9-0C6D-4026-A828-D2A91C2D8A87}"/>
    <dgm:cxn modelId="{16612D4B-F26D-491B-8950-2D18AF8EC3D1}" type="presOf" srcId="{2D8F822E-408F-4AD3-965D-B958AF8EB2D9}" destId="{4F1C0DDD-135B-4E27-9E35-85714EBBE2EA}" srcOrd="0" destOrd="0" presId="urn:microsoft.com/office/officeart/2005/8/layout/hList2"/>
    <dgm:cxn modelId="{67F68B6E-AB86-4322-B391-40139892E94E}" srcId="{5BF72561-A9DB-4760-A8CC-A7CFF145A391}" destId="{D600CEE2-53A7-4DE3-A2DE-D2BCEFAD12EB}" srcOrd="3" destOrd="0" parTransId="{212A1B49-2F09-4D4F-9669-551A4C16D774}" sibTransId="{FA3F5FF9-00E8-486E-951D-78D0955FD563}"/>
    <dgm:cxn modelId="{5D60B972-89A2-4FC0-8EC0-5E30A9F0CD9D}" type="presOf" srcId="{075589AA-44BC-45C0-AE63-EAC74A0F23C3}" destId="{0C66ECF6-CF4C-4547-8B88-1CFB1E4E0608}" srcOrd="0" destOrd="2" presId="urn:microsoft.com/office/officeart/2005/8/layout/hList2"/>
    <dgm:cxn modelId="{F2B8D853-1DB3-4349-851A-C3BFDEF5B426}" type="presOf" srcId="{0593E02A-BAA3-470F-B139-08E7944E6C07}" destId="{DE32A052-22A0-49CA-984D-CFA2AB8CD1D1}" srcOrd="0" destOrd="0" presId="urn:microsoft.com/office/officeart/2005/8/layout/hList2"/>
    <dgm:cxn modelId="{0D53ED53-5380-40A6-BE6C-709CCDFAAA8A}" type="presOf" srcId="{B84F15A6-A572-4EE5-98D5-D2D304B3B131}" destId="{79098A6D-FC55-4BBB-8CCF-BBEC91520575}" srcOrd="0" destOrd="0" presId="urn:microsoft.com/office/officeart/2005/8/layout/hList2"/>
    <dgm:cxn modelId="{525E5B57-52EB-4CB6-B226-BA1FDF1C0B46}" type="presOf" srcId="{7581F0F2-DA1C-4F0C-8F79-26578052D9EA}" destId="{79098A6D-FC55-4BBB-8CCF-BBEC91520575}" srcOrd="0" destOrd="4" presId="urn:microsoft.com/office/officeart/2005/8/layout/hList2"/>
    <dgm:cxn modelId="{D2F12B59-A962-41D0-976C-3213C3E0536E}" srcId="{2D8F822E-408F-4AD3-965D-B958AF8EB2D9}" destId="{7442DDFB-7AFB-494D-B6EB-409420620A26}" srcOrd="3" destOrd="0" parTransId="{9A7483AF-2CD1-4161-BA35-3E733213BCDA}" sibTransId="{6AE7182D-B0E2-42F2-8D13-804A2A66D198}"/>
    <dgm:cxn modelId="{BA85957A-C5FB-465B-AFC8-A7426AFE6485}" srcId="{5BF72561-A9DB-4760-A8CC-A7CFF145A391}" destId="{42F8CAF3-B09F-4C95-A8F2-30D7EAA5AF77}" srcOrd="1" destOrd="0" parTransId="{D6A6D57B-ABE2-4C8E-8296-3B6962E8379C}" sibTransId="{003EB929-EB22-4E9A-B079-4716B0AD2B76}"/>
    <dgm:cxn modelId="{BFA2C07C-26D3-4BAE-B632-60B16A87D879}" srcId="{8E09DBE9-8DC5-4304-BE1D-8D3B58BE6199}" destId="{2D8F822E-408F-4AD3-965D-B958AF8EB2D9}" srcOrd="0" destOrd="0" parTransId="{5FEEB621-6E17-42FE-8FCC-47DB791CC992}" sibTransId="{612AA886-BBB1-46F6-8108-6D19D1C10A18}"/>
    <dgm:cxn modelId="{D9C9227E-F5C5-485A-A96B-3E6BA5C73054}" type="presOf" srcId="{954F43F9-BA0B-444A-8730-4C2266B4FE30}" destId="{0C66ECF6-CF4C-4547-8B88-1CFB1E4E0608}" srcOrd="0" destOrd="4" presId="urn:microsoft.com/office/officeart/2005/8/layout/hList2"/>
    <dgm:cxn modelId="{0DD2827E-1A12-4354-8E1F-B37C47DA926B}" srcId="{5BF72561-A9DB-4760-A8CC-A7CFF145A391}" destId="{80CA0563-B102-40ED-8593-602F2E293C63}" srcOrd="4" destOrd="0" parTransId="{219D8EEF-C023-4A7F-8204-5C4DB630B8F0}" sibTransId="{DB432F31-F4EE-4A63-B3B4-2505A3B25748}"/>
    <dgm:cxn modelId="{BEADB87E-41D2-4AEC-8445-08F82CED6DA9}" type="presOf" srcId="{5BF72561-A9DB-4760-A8CC-A7CFF145A391}" destId="{C3E71157-70FB-4680-88BD-253675FFAD88}" srcOrd="0" destOrd="0" presId="urn:microsoft.com/office/officeart/2005/8/layout/hList2"/>
    <dgm:cxn modelId="{E5E14C89-FDF2-4653-878E-9F36CD70708C}" type="presOf" srcId="{A35C29AC-4D2B-48CD-9274-34A5909F0D5A}" destId="{DE32A052-22A0-49CA-984D-CFA2AB8CD1D1}" srcOrd="0" destOrd="2" presId="urn:microsoft.com/office/officeart/2005/8/layout/hList2"/>
    <dgm:cxn modelId="{DA5FD08B-F223-4E87-831A-C06181D4A3F8}" srcId="{2D8F822E-408F-4AD3-965D-B958AF8EB2D9}" destId="{42DB9F15-3610-48D5-B9E5-4EF3FBEBFE2C}" srcOrd="5" destOrd="0" parTransId="{F00BDCEE-AA9A-4B9C-A491-1A3844C3E116}" sibTransId="{9F6760AA-E1EA-40C8-B340-020C6EBC9875}"/>
    <dgm:cxn modelId="{097A2F8C-1EC9-4865-A304-77061BA85DC9}" srcId="{0F8AC958-9A3C-4CEB-B09A-BC16C7843BE9}" destId="{D682DDB3-AF73-47AE-A308-6FB403C58926}" srcOrd="3" destOrd="0" parTransId="{F2904E38-B079-460E-B4C2-63D97EFBEC6B}" sibTransId="{C6A3EB8E-EB9C-4CD9-81CD-EA8FE755E8F8}"/>
    <dgm:cxn modelId="{B1B15197-83F0-46C0-A6D0-EF66A5DBEAC3}" type="presOf" srcId="{7442DDFB-7AFB-494D-B6EB-409420620A26}" destId="{0C66ECF6-CF4C-4547-8B88-1CFB1E4E0608}" srcOrd="0" destOrd="3" presId="urn:microsoft.com/office/officeart/2005/8/layout/hList2"/>
    <dgm:cxn modelId="{67035797-7A4E-4E4E-A943-E1E076C1C9AD}" type="presOf" srcId="{B461E547-A7F0-4D6C-B47F-AD7E136EE5E2}" destId="{79098A6D-FC55-4BBB-8CCF-BBEC91520575}" srcOrd="0" destOrd="2" presId="urn:microsoft.com/office/officeart/2005/8/layout/hList2"/>
    <dgm:cxn modelId="{CA597B97-44F1-4273-A7F7-851B52E479DD}" type="presOf" srcId="{D600CEE2-53A7-4DE3-A2DE-D2BCEFAD12EB}" destId="{DE32A052-22A0-49CA-984D-CFA2AB8CD1D1}" srcOrd="0" destOrd="3" presId="urn:microsoft.com/office/officeart/2005/8/layout/hList2"/>
    <dgm:cxn modelId="{661C0D98-7CBA-4403-A096-571D98F5051A}" srcId="{0F8AC958-9A3C-4CEB-B09A-BC16C7843BE9}" destId="{7581F0F2-DA1C-4F0C-8F79-26578052D9EA}" srcOrd="4" destOrd="0" parTransId="{A2067DEE-6CE1-491E-AA22-3B5B8C3AEDA5}" sibTransId="{C9F776A8-951F-46A7-A51B-4067160B02D6}"/>
    <dgm:cxn modelId="{EBBFD3A4-EAF0-4F76-81F8-A45848F13307}" type="presOf" srcId="{D682DDB3-AF73-47AE-A308-6FB403C58926}" destId="{79098A6D-FC55-4BBB-8CCF-BBEC91520575}" srcOrd="0" destOrd="3" presId="urn:microsoft.com/office/officeart/2005/8/layout/hList2"/>
    <dgm:cxn modelId="{6C2047A6-505B-480C-B5F4-32A3B464D5E1}" srcId="{2D8F822E-408F-4AD3-965D-B958AF8EB2D9}" destId="{679AC448-D536-4E08-9635-99E0682BCC96}" srcOrd="1" destOrd="0" parTransId="{C0863486-936A-471C-BAC5-053BB0BE8CDA}" sibTransId="{1B304AF1-9D90-45F5-9850-447F7111C205}"/>
    <dgm:cxn modelId="{CA5462B2-36B1-4B76-8A14-667C3A1C59D9}" type="presOf" srcId="{42F8CAF3-B09F-4C95-A8F2-30D7EAA5AF77}" destId="{DE32A052-22A0-49CA-984D-CFA2AB8CD1D1}" srcOrd="0" destOrd="1" presId="urn:microsoft.com/office/officeart/2005/8/layout/hList2"/>
    <dgm:cxn modelId="{2CAD64B2-6174-42DA-9B36-342EBE3537D5}" type="presOf" srcId="{679AC448-D536-4E08-9635-99E0682BCC96}" destId="{0C66ECF6-CF4C-4547-8B88-1CFB1E4E0608}" srcOrd="0" destOrd="1" presId="urn:microsoft.com/office/officeart/2005/8/layout/hList2"/>
    <dgm:cxn modelId="{679B74BB-FFC9-441F-B717-3BE12795ED21}" srcId="{8E09DBE9-8DC5-4304-BE1D-8D3B58BE6199}" destId="{5BF72561-A9DB-4760-A8CC-A7CFF145A391}" srcOrd="1" destOrd="0" parTransId="{35BB8AF7-BF40-43A5-BE26-3FAA7197AF44}" sibTransId="{1BE58644-C5A3-44B3-9863-BE62CBCDAE86}"/>
    <dgm:cxn modelId="{82F9E6BC-F3C9-405B-8649-5C6C02A199D2}" type="presOf" srcId="{69CC2622-D710-4484-80D9-5279AFA8EFC0}" destId="{79098A6D-FC55-4BBB-8CCF-BBEC91520575}" srcOrd="0" destOrd="1" presId="urn:microsoft.com/office/officeart/2005/8/layout/hList2"/>
    <dgm:cxn modelId="{7D6F9DBE-1585-4EB8-A26C-5F50875042F7}" srcId="{2D8F822E-408F-4AD3-965D-B958AF8EB2D9}" destId="{075589AA-44BC-45C0-AE63-EAC74A0F23C3}" srcOrd="2" destOrd="0" parTransId="{F072A9B0-5143-4F32-BEAE-8D1A97A31BB0}" sibTransId="{7D89DFAA-271C-464D-8627-FE6B465B6618}"/>
    <dgm:cxn modelId="{81CF0ACD-5C28-45FC-8C2E-7CAA7997EBFE}" type="presOf" srcId="{F1E84C45-5FBA-4392-88EF-50E1EFC8CE9F}" destId="{0C66ECF6-CF4C-4547-8B88-1CFB1E4E0608}" srcOrd="0" destOrd="0" presId="urn:microsoft.com/office/officeart/2005/8/layout/hList2"/>
    <dgm:cxn modelId="{CE0681CE-20DE-4B53-9718-468340FAAE1A}" type="presOf" srcId="{0F8AC958-9A3C-4CEB-B09A-BC16C7843BE9}" destId="{DAC0F0FF-4F2E-4A00-B358-0AB45D2DE399}" srcOrd="0" destOrd="0" presId="urn:microsoft.com/office/officeart/2005/8/layout/hList2"/>
    <dgm:cxn modelId="{DD83F4D8-B315-4F15-9E0D-941B847A5AD6}" type="presOf" srcId="{980555AF-CE2A-46F7-B803-C71F3A0082B0}" destId="{79098A6D-FC55-4BBB-8CCF-BBEC91520575}" srcOrd="0" destOrd="7" presId="urn:microsoft.com/office/officeart/2005/8/layout/hList2"/>
    <dgm:cxn modelId="{45DC29DC-2E16-4E3C-8E52-F22427B122F1}" srcId="{8E09DBE9-8DC5-4304-BE1D-8D3B58BE6199}" destId="{0F8AC958-9A3C-4CEB-B09A-BC16C7843BE9}" srcOrd="2" destOrd="0" parTransId="{AF964B6C-9F46-40CD-BB7A-AB993787701A}" sibTransId="{F2C83B9A-F3CA-4B54-AC34-F1EACF21F6A2}"/>
    <dgm:cxn modelId="{72780CDF-3A84-4A33-9E0E-284C4DC90B29}" srcId="{0F8AC958-9A3C-4CEB-B09A-BC16C7843BE9}" destId="{B461E547-A7F0-4D6C-B47F-AD7E136EE5E2}" srcOrd="2" destOrd="0" parTransId="{D5EC2E00-DEB5-4205-89E6-BD93E69AA3F9}" sibTransId="{AF62515F-1FC9-4B65-A568-6C06CA488A25}"/>
    <dgm:cxn modelId="{9D81B0E0-BF3B-43F6-BB51-DA77CE1C7083}" srcId="{0F8AC958-9A3C-4CEB-B09A-BC16C7843BE9}" destId="{69CC2622-D710-4484-80D9-5279AFA8EFC0}" srcOrd="1" destOrd="0" parTransId="{66171817-CCDB-47C4-8639-AA52124F4F00}" sibTransId="{DDC5F421-707A-40AE-943E-340AA66457E7}"/>
    <dgm:cxn modelId="{E890BBE1-6590-4F43-8A24-069EFB0C418D}" type="presOf" srcId="{7AC2D6E8-F4CE-4C6F-8F0C-1508770AD29C}" destId="{79098A6D-FC55-4BBB-8CCF-BBEC91520575}" srcOrd="0" destOrd="5" presId="urn:microsoft.com/office/officeart/2005/8/layout/hList2"/>
    <dgm:cxn modelId="{B95240E5-EAD6-4886-8A05-2149DCBE3CB7}" srcId="{5BF72561-A9DB-4760-A8CC-A7CFF145A391}" destId="{0593E02A-BAA3-470F-B139-08E7944E6C07}" srcOrd="0" destOrd="0" parTransId="{9287E938-935B-4C71-AD23-7B4389D86CEA}" sibTransId="{8A08FB92-9FC0-4D25-B941-9B0FFC8EDE8D}"/>
    <dgm:cxn modelId="{FBB950E6-0BA9-4EFA-93B8-608A9FBF9429}" srcId="{0F8AC958-9A3C-4CEB-B09A-BC16C7843BE9}" destId="{F519564C-D113-410A-ABF6-E786C388654B}" srcOrd="6" destOrd="0" parTransId="{37465EDA-26D4-41DB-98EB-84DD187116B8}" sibTransId="{945FED02-19D7-4CC0-A20C-55A713C843FD}"/>
    <dgm:cxn modelId="{3C5FE5ED-F1D9-4076-BC27-E055E346B78E}" srcId="{2D8F822E-408F-4AD3-965D-B958AF8EB2D9}" destId="{F1E84C45-5FBA-4392-88EF-50E1EFC8CE9F}" srcOrd="0" destOrd="0" parTransId="{8F792F58-59F0-4EC8-ABA8-6AAC66967402}" sibTransId="{5D18BCE5-95EA-42E7-9799-A9C9C47438A5}"/>
    <dgm:cxn modelId="{457FC8EA-6DA5-4E0F-B5EA-DAFAAA70AAC7}" type="presParOf" srcId="{4C06ECCF-B03B-4A87-BE21-24EC390A2382}" destId="{9B3AD00A-25C8-46EF-9D73-2BD17E8A036E}" srcOrd="0" destOrd="0" presId="urn:microsoft.com/office/officeart/2005/8/layout/hList2"/>
    <dgm:cxn modelId="{D79B379C-D257-4613-9070-FE2125DF1CD3}" type="presParOf" srcId="{9B3AD00A-25C8-46EF-9D73-2BD17E8A036E}" destId="{82F7F021-0C5D-4FB3-8133-7B2B93A74824}" srcOrd="0" destOrd="0" presId="urn:microsoft.com/office/officeart/2005/8/layout/hList2"/>
    <dgm:cxn modelId="{EA01AD8D-C16B-4E27-B136-46B87A05698F}" type="presParOf" srcId="{9B3AD00A-25C8-46EF-9D73-2BD17E8A036E}" destId="{0C66ECF6-CF4C-4547-8B88-1CFB1E4E0608}" srcOrd="1" destOrd="0" presId="urn:microsoft.com/office/officeart/2005/8/layout/hList2"/>
    <dgm:cxn modelId="{CFBE3465-C10E-4543-B470-958FC6B74DC5}" type="presParOf" srcId="{9B3AD00A-25C8-46EF-9D73-2BD17E8A036E}" destId="{4F1C0DDD-135B-4E27-9E35-85714EBBE2EA}" srcOrd="2" destOrd="0" presId="urn:microsoft.com/office/officeart/2005/8/layout/hList2"/>
    <dgm:cxn modelId="{79438279-4153-449A-B248-AEA1FA0FD99C}" type="presParOf" srcId="{4C06ECCF-B03B-4A87-BE21-24EC390A2382}" destId="{AD089B32-6C02-4967-AAEF-A02CDC0723AE}" srcOrd="1" destOrd="0" presId="urn:microsoft.com/office/officeart/2005/8/layout/hList2"/>
    <dgm:cxn modelId="{A17C5D23-7286-4930-9DFE-C777FEC8D42D}" type="presParOf" srcId="{4C06ECCF-B03B-4A87-BE21-24EC390A2382}" destId="{3FBA121D-4DB5-407A-80C4-178BA34B7241}" srcOrd="2" destOrd="0" presId="urn:microsoft.com/office/officeart/2005/8/layout/hList2"/>
    <dgm:cxn modelId="{AC4D9582-D9EC-495D-A229-2DA6714B028A}" type="presParOf" srcId="{3FBA121D-4DB5-407A-80C4-178BA34B7241}" destId="{CA5A394F-7832-43CC-A8E1-097FA5BD26BB}" srcOrd="0" destOrd="0" presId="urn:microsoft.com/office/officeart/2005/8/layout/hList2"/>
    <dgm:cxn modelId="{27F79B68-5C9B-45B0-A9D6-82E12451AD5F}" type="presParOf" srcId="{3FBA121D-4DB5-407A-80C4-178BA34B7241}" destId="{DE32A052-22A0-49CA-984D-CFA2AB8CD1D1}" srcOrd="1" destOrd="0" presId="urn:microsoft.com/office/officeart/2005/8/layout/hList2"/>
    <dgm:cxn modelId="{D17E7CC3-68B5-440F-B34B-4414A2A05AE7}" type="presParOf" srcId="{3FBA121D-4DB5-407A-80C4-178BA34B7241}" destId="{C3E71157-70FB-4680-88BD-253675FFAD88}" srcOrd="2" destOrd="0" presId="urn:microsoft.com/office/officeart/2005/8/layout/hList2"/>
    <dgm:cxn modelId="{60838AF9-155C-44C0-8065-BB350578A37D}" type="presParOf" srcId="{4C06ECCF-B03B-4A87-BE21-24EC390A2382}" destId="{3273EB91-EED4-46A6-9C34-9757EC6D91A3}" srcOrd="3" destOrd="0" presId="urn:microsoft.com/office/officeart/2005/8/layout/hList2"/>
    <dgm:cxn modelId="{41FACE33-CD93-4A48-9986-2A8BCCFDD4D8}" type="presParOf" srcId="{4C06ECCF-B03B-4A87-BE21-24EC390A2382}" destId="{7A82D042-F2AC-484C-A8A4-EDA8937AB10D}" srcOrd="4" destOrd="0" presId="urn:microsoft.com/office/officeart/2005/8/layout/hList2"/>
    <dgm:cxn modelId="{7F91055C-151A-434F-BF7D-3F9E298CF983}" type="presParOf" srcId="{7A82D042-F2AC-484C-A8A4-EDA8937AB10D}" destId="{E1ACF39B-88E1-40E1-9175-1610C09375E0}" srcOrd="0" destOrd="0" presId="urn:microsoft.com/office/officeart/2005/8/layout/hList2"/>
    <dgm:cxn modelId="{5024DFA1-5659-4A21-8399-198B16F818C6}" type="presParOf" srcId="{7A82D042-F2AC-484C-A8A4-EDA8937AB10D}" destId="{79098A6D-FC55-4BBB-8CCF-BBEC91520575}" srcOrd="1" destOrd="0" presId="urn:microsoft.com/office/officeart/2005/8/layout/hList2"/>
    <dgm:cxn modelId="{42F9561E-A433-4B31-9D11-1F6BE2A5E04E}" type="presParOf" srcId="{7A82D042-F2AC-484C-A8A4-EDA8937AB10D}" destId="{DAC0F0FF-4F2E-4A00-B358-0AB45D2DE39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8C3E86-1F3F-4781-95C5-B03518FE341C}"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E5E75305-6F50-4773-8B90-72D6ECBF8CF7}">
      <dgm:prSet phldrT="[Text]"/>
      <dgm:spPr/>
      <dgm:t>
        <a:bodyPr/>
        <a:lstStyle/>
        <a:p>
          <a:r>
            <a:rPr lang="en-US" dirty="0"/>
            <a:t>Content Creators</a:t>
          </a:r>
        </a:p>
      </dgm:t>
    </dgm:pt>
    <dgm:pt modelId="{78BC9C22-EECD-4113-AEDB-C0CA0244A04D}" type="parTrans" cxnId="{9D1D0D13-E56B-4D94-A404-32B89230B125}">
      <dgm:prSet/>
      <dgm:spPr/>
      <dgm:t>
        <a:bodyPr/>
        <a:lstStyle/>
        <a:p>
          <a:endParaRPr lang="en-US"/>
        </a:p>
      </dgm:t>
    </dgm:pt>
    <dgm:pt modelId="{DA17E07F-BEAD-4C2F-926C-16A12AE31481}" type="sibTrans" cxnId="{9D1D0D13-E56B-4D94-A404-32B89230B125}">
      <dgm:prSet/>
      <dgm:spPr/>
      <dgm:t>
        <a:bodyPr/>
        <a:lstStyle/>
        <a:p>
          <a:endParaRPr lang="en-US"/>
        </a:p>
      </dgm:t>
    </dgm:pt>
    <dgm:pt modelId="{26BB6252-E545-4DEB-8D94-BA60EA66CC76}">
      <dgm:prSet phldrT="[Text]"/>
      <dgm:spPr/>
      <dgm:t>
        <a:bodyPr/>
        <a:lstStyle/>
        <a:p>
          <a:r>
            <a:rPr lang="en-US" dirty="0"/>
            <a:t>Engagers</a:t>
          </a:r>
        </a:p>
      </dgm:t>
    </dgm:pt>
    <dgm:pt modelId="{BDB40468-A215-4A8F-834A-9AAEA216EA5B}" type="parTrans" cxnId="{BEA54D96-4C39-428C-A473-7A5E3BE5D1CC}">
      <dgm:prSet/>
      <dgm:spPr/>
      <dgm:t>
        <a:bodyPr/>
        <a:lstStyle/>
        <a:p>
          <a:endParaRPr lang="en-US"/>
        </a:p>
      </dgm:t>
    </dgm:pt>
    <dgm:pt modelId="{EB29CEAC-88DE-48E5-9A4B-9BAAF8BD1020}" type="sibTrans" cxnId="{BEA54D96-4C39-428C-A473-7A5E3BE5D1CC}">
      <dgm:prSet/>
      <dgm:spPr>
        <a:solidFill>
          <a:schemeClr val="bg1"/>
        </a:solidFill>
      </dgm:spPr>
      <dgm:t>
        <a:bodyPr/>
        <a:lstStyle/>
        <a:p>
          <a:endParaRPr lang="en-US"/>
        </a:p>
      </dgm:t>
    </dgm:pt>
    <dgm:pt modelId="{AE8FF68C-EAEC-494D-9D0D-88C65627471A}">
      <dgm:prSet phldrT="[Text]"/>
      <dgm:spPr/>
      <dgm:t>
        <a:bodyPr/>
        <a:lstStyle/>
        <a:p>
          <a:r>
            <a:rPr lang="en-US" dirty="0"/>
            <a:t>Distributors</a:t>
          </a:r>
        </a:p>
      </dgm:t>
    </dgm:pt>
    <dgm:pt modelId="{E6E5EBA7-E95D-4FE8-96ED-63903801CCE0}" type="parTrans" cxnId="{25777545-B21E-4293-9FC7-150CFF7EF142}">
      <dgm:prSet/>
      <dgm:spPr/>
      <dgm:t>
        <a:bodyPr/>
        <a:lstStyle/>
        <a:p>
          <a:endParaRPr lang="en-US"/>
        </a:p>
      </dgm:t>
    </dgm:pt>
    <dgm:pt modelId="{5271E2AB-9F6A-49C5-8054-C68DF56EFE9F}" type="sibTrans" cxnId="{25777545-B21E-4293-9FC7-150CFF7EF142}">
      <dgm:prSet/>
      <dgm:spPr/>
      <dgm:t>
        <a:bodyPr/>
        <a:lstStyle/>
        <a:p>
          <a:endParaRPr lang="en-US"/>
        </a:p>
      </dgm:t>
    </dgm:pt>
    <dgm:pt modelId="{F3B2CEC9-CB89-4717-BF66-E13530DCB146}" type="pres">
      <dgm:prSet presAssocID="{288C3E86-1F3F-4781-95C5-B03518FE341C}" presName="Name0" presStyleCnt="0">
        <dgm:presLayoutVars>
          <dgm:dir/>
          <dgm:resizeHandles val="exact"/>
        </dgm:presLayoutVars>
      </dgm:prSet>
      <dgm:spPr/>
    </dgm:pt>
    <dgm:pt modelId="{8D17F595-844F-4F60-8E5F-5930232C4852}" type="pres">
      <dgm:prSet presAssocID="{E5E75305-6F50-4773-8B90-72D6ECBF8CF7}" presName="node" presStyleLbl="node1" presStyleIdx="0" presStyleCnt="3" custRadScaleRad="100039" custRadScaleInc="-2669">
        <dgm:presLayoutVars>
          <dgm:bulletEnabled val="1"/>
        </dgm:presLayoutVars>
      </dgm:prSet>
      <dgm:spPr/>
    </dgm:pt>
    <dgm:pt modelId="{219E372B-9BDC-4097-8087-6C8F6B56E3C2}" type="pres">
      <dgm:prSet presAssocID="{DA17E07F-BEAD-4C2F-926C-16A12AE31481}" presName="sibTrans" presStyleLbl="sibTrans2D1" presStyleIdx="0" presStyleCnt="3"/>
      <dgm:spPr/>
    </dgm:pt>
    <dgm:pt modelId="{5BB1D556-5405-4087-BC57-9F4B85DA4958}" type="pres">
      <dgm:prSet presAssocID="{DA17E07F-BEAD-4C2F-926C-16A12AE31481}" presName="connectorText" presStyleLbl="sibTrans2D1" presStyleIdx="0" presStyleCnt="3"/>
      <dgm:spPr/>
    </dgm:pt>
    <dgm:pt modelId="{C238F098-C039-4824-8D27-DC0E79A2D935}" type="pres">
      <dgm:prSet presAssocID="{26BB6252-E545-4DEB-8D94-BA60EA66CC76}" presName="node" presStyleLbl="node1" presStyleIdx="1" presStyleCnt="3">
        <dgm:presLayoutVars>
          <dgm:bulletEnabled val="1"/>
        </dgm:presLayoutVars>
      </dgm:prSet>
      <dgm:spPr/>
    </dgm:pt>
    <dgm:pt modelId="{005B06F8-7D4E-47A5-960E-2045EAEE090E}" type="pres">
      <dgm:prSet presAssocID="{EB29CEAC-88DE-48E5-9A4B-9BAAF8BD1020}" presName="sibTrans" presStyleLbl="sibTrans2D1" presStyleIdx="1" presStyleCnt="3" custLinFactX="102772" custLinFactY="-200000" custLinFactNeighborX="200000" custLinFactNeighborY="-250248"/>
      <dgm:spPr/>
    </dgm:pt>
    <dgm:pt modelId="{6573C877-6D45-4ABD-9CBF-5C7B082E341D}" type="pres">
      <dgm:prSet presAssocID="{EB29CEAC-88DE-48E5-9A4B-9BAAF8BD1020}" presName="connectorText" presStyleLbl="sibTrans2D1" presStyleIdx="1" presStyleCnt="3"/>
      <dgm:spPr/>
    </dgm:pt>
    <dgm:pt modelId="{A51F32CF-E2AE-478F-9812-47044C830745}" type="pres">
      <dgm:prSet presAssocID="{AE8FF68C-EAEC-494D-9D0D-88C65627471A}" presName="node" presStyleLbl="node1" presStyleIdx="2" presStyleCnt="3">
        <dgm:presLayoutVars>
          <dgm:bulletEnabled val="1"/>
        </dgm:presLayoutVars>
      </dgm:prSet>
      <dgm:spPr/>
    </dgm:pt>
    <dgm:pt modelId="{0CE242AB-FB50-4E62-BEC0-0FC19771BAD5}" type="pres">
      <dgm:prSet presAssocID="{5271E2AB-9F6A-49C5-8054-C68DF56EFE9F}" presName="sibTrans" presStyleLbl="sibTrans2D1" presStyleIdx="2" presStyleCnt="3"/>
      <dgm:spPr/>
    </dgm:pt>
    <dgm:pt modelId="{C960B76C-9DCF-4E4E-97A0-A9D42E6FB7F8}" type="pres">
      <dgm:prSet presAssocID="{5271E2AB-9F6A-49C5-8054-C68DF56EFE9F}" presName="connectorText" presStyleLbl="sibTrans2D1" presStyleIdx="2" presStyleCnt="3"/>
      <dgm:spPr/>
    </dgm:pt>
  </dgm:ptLst>
  <dgm:cxnLst>
    <dgm:cxn modelId="{49F83F04-A61F-485C-B78D-1776A57DA17B}" type="presOf" srcId="{E5E75305-6F50-4773-8B90-72D6ECBF8CF7}" destId="{8D17F595-844F-4F60-8E5F-5930232C4852}" srcOrd="0" destOrd="0" presId="urn:microsoft.com/office/officeart/2005/8/layout/cycle7"/>
    <dgm:cxn modelId="{9D1D0D13-E56B-4D94-A404-32B89230B125}" srcId="{288C3E86-1F3F-4781-95C5-B03518FE341C}" destId="{E5E75305-6F50-4773-8B90-72D6ECBF8CF7}" srcOrd="0" destOrd="0" parTransId="{78BC9C22-EECD-4113-AEDB-C0CA0244A04D}" sibTransId="{DA17E07F-BEAD-4C2F-926C-16A12AE31481}"/>
    <dgm:cxn modelId="{8454E364-8DFE-4010-AAF3-097E58C10A4F}" type="presOf" srcId="{5271E2AB-9F6A-49C5-8054-C68DF56EFE9F}" destId="{0CE242AB-FB50-4E62-BEC0-0FC19771BAD5}" srcOrd="0" destOrd="0" presId="urn:microsoft.com/office/officeart/2005/8/layout/cycle7"/>
    <dgm:cxn modelId="{C3A84445-1F1F-4D01-A071-A3A11728A3A7}" type="presOf" srcId="{EB29CEAC-88DE-48E5-9A4B-9BAAF8BD1020}" destId="{6573C877-6D45-4ABD-9CBF-5C7B082E341D}" srcOrd="1" destOrd="0" presId="urn:microsoft.com/office/officeart/2005/8/layout/cycle7"/>
    <dgm:cxn modelId="{25777545-B21E-4293-9FC7-150CFF7EF142}" srcId="{288C3E86-1F3F-4781-95C5-B03518FE341C}" destId="{AE8FF68C-EAEC-494D-9D0D-88C65627471A}" srcOrd="2" destOrd="0" parTransId="{E6E5EBA7-E95D-4FE8-96ED-63903801CCE0}" sibTransId="{5271E2AB-9F6A-49C5-8054-C68DF56EFE9F}"/>
    <dgm:cxn modelId="{40C24F6E-112A-43C7-98FA-0E5F9CE430BC}" type="presOf" srcId="{5271E2AB-9F6A-49C5-8054-C68DF56EFE9F}" destId="{C960B76C-9DCF-4E4E-97A0-A9D42E6FB7F8}" srcOrd="1" destOrd="0" presId="urn:microsoft.com/office/officeart/2005/8/layout/cycle7"/>
    <dgm:cxn modelId="{FBFE894E-4D4B-4D46-A402-1BA59E84C2C7}" type="presOf" srcId="{DA17E07F-BEAD-4C2F-926C-16A12AE31481}" destId="{5BB1D556-5405-4087-BC57-9F4B85DA4958}" srcOrd="1" destOrd="0" presId="urn:microsoft.com/office/officeart/2005/8/layout/cycle7"/>
    <dgm:cxn modelId="{F683724F-FFB3-40F8-8BDB-1FF703355156}" type="presOf" srcId="{288C3E86-1F3F-4781-95C5-B03518FE341C}" destId="{F3B2CEC9-CB89-4717-BF66-E13530DCB146}" srcOrd="0" destOrd="0" presId="urn:microsoft.com/office/officeart/2005/8/layout/cycle7"/>
    <dgm:cxn modelId="{BEBBAD4F-04E2-4528-BBC9-638761930AFB}" type="presOf" srcId="{EB29CEAC-88DE-48E5-9A4B-9BAAF8BD1020}" destId="{005B06F8-7D4E-47A5-960E-2045EAEE090E}" srcOrd="0" destOrd="0" presId="urn:microsoft.com/office/officeart/2005/8/layout/cycle7"/>
    <dgm:cxn modelId="{BEA54D96-4C39-428C-A473-7A5E3BE5D1CC}" srcId="{288C3E86-1F3F-4781-95C5-B03518FE341C}" destId="{26BB6252-E545-4DEB-8D94-BA60EA66CC76}" srcOrd="1" destOrd="0" parTransId="{BDB40468-A215-4A8F-834A-9AAEA216EA5B}" sibTransId="{EB29CEAC-88DE-48E5-9A4B-9BAAF8BD1020}"/>
    <dgm:cxn modelId="{552B6BAF-4714-4F3D-B5EF-42E416E7C16C}" type="presOf" srcId="{26BB6252-E545-4DEB-8D94-BA60EA66CC76}" destId="{C238F098-C039-4824-8D27-DC0E79A2D935}" srcOrd="0" destOrd="0" presId="urn:microsoft.com/office/officeart/2005/8/layout/cycle7"/>
    <dgm:cxn modelId="{7DCCF5E0-028B-48F5-9642-71E58BD970F2}" type="presOf" srcId="{AE8FF68C-EAEC-494D-9D0D-88C65627471A}" destId="{A51F32CF-E2AE-478F-9812-47044C830745}" srcOrd="0" destOrd="0" presId="urn:microsoft.com/office/officeart/2005/8/layout/cycle7"/>
    <dgm:cxn modelId="{5F034AEE-6380-42F9-9E1E-02ACAA43AF6B}" type="presOf" srcId="{DA17E07F-BEAD-4C2F-926C-16A12AE31481}" destId="{219E372B-9BDC-4097-8087-6C8F6B56E3C2}" srcOrd="0" destOrd="0" presId="urn:microsoft.com/office/officeart/2005/8/layout/cycle7"/>
    <dgm:cxn modelId="{7AC6E8C7-3162-4F97-963E-A2AD6BE8DF69}" type="presParOf" srcId="{F3B2CEC9-CB89-4717-BF66-E13530DCB146}" destId="{8D17F595-844F-4F60-8E5F-5930232C4852}" srcOrd="0" destOrd="0" presId="urn:microsoft.com/office/officeart/2005/8/layout/cycle7"/>
    <dgm:cxn modelId="{3F8AAFC3-3A97-498E-BB5E-9A1FFDD978AF}" type="presParOf" srcId="{F3B2CEC9-CB89-4717-BF66-E13530DCB146}" destId="{219E372B-9BDC-4097-8087-6C8F6B56E3C2}" srcOrd="1" destOrd="0" presId="urn:microsoft.com/office/officeart/2005/8/layout/cycle7"/>
    <dgm:cxn modelId="{FCC46B1A-622D-4624-B0BA-89205C859DD3}" type="presParOf" srcId="{219E372B-9BDC-4097-8087-6C8F6B56E3C2}" destId="{5BB1D556-5405-4087-BC57-9F4B85DA4958}" srcOrd="0" destOrd="0" presId="urn:microsoft.com/office/officeart/2005/8/layout/cycle7"/>
    <dgm:cxn modelId="{9F823D39-7DB0-4945-B0FE-5A8E87AC52AC}" type="presParOf" srcId="{F3B2CEC9-CB89-4717-BF66-E13530DCB146}" destId="{C238F098-C039-4824-8D27-DC0E79A2D935}" srcOrd="2" destOrd="0" presId="urn:microsoft.com/office/officeart/2005/8/layout/cycle7"/>
    <dgm:cxn modelId="{7296ED77-2A36-4679-AEFB-343D46A428A4}" type="presParOf" srcId="{F3B2CEC9-CB89-4717-BF66-E13530DCB146}" destId="{005B06F8-7D4E-47A5-960E-2045EAEE090E}" srcOrd="3" destOrd="0" presId="urn:microsoft.com/office/officeart/2005/8/layout/cycle7"/>
    <dgm:cxn modelId="{6A289F10-AFF4-4F73-B515-016545E144C6}" type="presParOf" srcId="{005B06F8-7D4E-47A5-960E-2045EAEE090E}" destId="{6573C877-6D45-4ABD-9CBF-5C7B082E341D}" srcOrd="0" destOrd="0" presId="urn:microsoft.com/office/officeart/2005/8/layout/cycle7"/>
    <dgm:cxn modelId="{F361E0D3-3EBB-4C11-BAF4-F58BF33B6B68}" type="presParOf" srcId="{F3B2CEC9-CB89-4717-BF66-E13530DCB146}" destId="{A51F32CF-E2AE-478F-9812-47044C830745}" srcOrd="4" destOrd="0" presId="urn:microsoft.com/office/officeart/2005/8/layout/cycle7"/>
    <dgm:cxn modelId="{F38000CB-F5CB-4EA7-BF86-C7F35BD0A63A}" type="presParOf" srcId="{F3B2CEC9-CB89-4717-BF66-E13530DCB146}" destId="{0CE242AB-FB50-4E62-BEC0-0FC19771BAD5}" srcOrd="5" destOrd="0" presId="urn:microsoft.com/office/officeart/2005/8/layout/cycle7"/>
    <dgm:cxn modelId="{3EDCF299-1F06-407F-997E-BC42DF9FCA75}" type="presParOf" srcId="{0CE242AB-FB50-4E62-BEC0-0FC19771BAD5}" destId="{C960B76C-9DCF-4E4E-97A0-A9D42E6FB7F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6158D-ED4A-47EA-8F1D-081E0B29770F}">
      <dsp:nvSpPr>
        <dsp:cNvPr id="0" name=""/>
        <dsp:cNvSpPr/>
      </dsp:nvSpPr>
      <dsp:spPr>
        <a:xfrm>
          <a:off x="796550" y="0"/>
          <a:ext cx="9027569" cy="454417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E1672-C629-4D4A-A94C-74235367DA3B}">
      <dsp:nvSpPr>
        <dsp:cNvPr id="0" name=""/>
        <dsp:cNvSpPr/>
      </dsp:nvSpPr>
      <dsp:spPr>
        <a:xfrm>
          <a:off x="6514" y="1363251"/>
          <a:ext cx="1364468" cy="181766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Evaluate</a:t>
          </a:r>
          <a:br>
            <a:rPr lang="en-US" sz="1500" kern="1200" dirty="0"/>
          </a:br>
          <a:r>
            <a:rPr lang="en-US" sz="1500" kern="1200" dirty="0"/>
            <a:t>Accounts</a:t>
          </a:r>
          <a:br>
            <a:rPr lang="en-US" sz="1500" kern="1200" dirty="0"/>
          </a:br>
          <a:r>
            <a:rPr lang="en-US" sz="1500" kern="1200" dirty="0"/>
            <a:t>&amp; </a:t>
          </a:r>
          <a:br>
            <a:rPr lang="en-US" sz="1500" kern="1200" dirty="0"/>
          </a:br>
          <a:r>
            <a:rPr lang="en-US" sz="1500" kern="1200" dirty="0"/>
            <a:t>Platforms</a:t>
          </a:r>
        </a:p>
      </dsp:txBody>
      <dsp:txXfrm>
        <a:off x="73122" y="1429859"/>
        <a:ext cx="1231252" cy="1684452"/>
      </dsp:txXfrm>
    </dsp:sp>
    <dsp:sp modelId="{33816D7F-C99B-4706-B336-60D27B7FAD16}">
      <dsp:nvSpPr>
        <dsp:cNvPr id="0" name=""/>
        <dsp:cNvSpPr/>
      </dsp:nvSpPr>
      <dsp:spPr>
        <a:xfrm>
          <a:off x="1547043" y="1363251"/>
          <a:ext cx="1364468" cy="181766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Analyze Data</a:t>
          </a:r>
        </a:p>
      </dsp:txBody>
      <dsp:txXfrm>
        <a:off x="1613651" y="1429859"/>
        <a:ext cx="1231252" cy="1684452"/>
      </dsp:txXfrm>
    </dsp:sp>
    <dsp:sp modelId="{E057FF1E-9EAD-406C-9EAE-2AA3A7FE648E}">
      <dsp:nvSpPr>
        <dsp:cNvPr id="0" name=""/>
        <dsp:cNvSpPr/>
      </dsp:nvSpPr>
      <dsp:spPr>
        <a:xfrm>
          <a:off x="3087572" y="1363251"/>
          <a:ext cx="1364468" cy="1817668"/>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Assess</a:t>
          </a:r>
          <a:br>
            <a:rPr lang="en-US" sz="1500" kern="1200" dirty="0"/>
          </a:br>
          <a:r>
            <a:rPr lang="en-US" sz="1500" kern="1200" dirty="0"/>
            <a:t>Audience Reach</a:t>
          </a:r>
          <a:br>
            <a:rPr lang="en-US" sz="1500" kern="1200" dirty="0"/>
          </a:br>
          <a:r>
            <a:rPr lang="en-US" sz="1500" kern="1200" dirty="0"/>
            <a:t>&amp;</a:t>
          </a:r>
          <a:br>
            <a:rPr lang="en-US" sz="1500" kern="1200" dirty="0"/>
          </a:br>
          <a:r>
            <a:rPr lang="en-US" sz="1500" kern="1200" dirty="0"/>
            <a:t>Demographics</a:t>
          </a:r>
        </a:p>
      </dsp:txBody>
      <dsp:txXfrm>
        <a:off x="3154180" y="1429859"/>
        <a:ext cx="1231252" cy="1684452"/>
      </dsp:txXfrm>
    </dsp:sp>
    <dsp:sp modelId="{CCEC0E39-E761-432C-8749-FE951F617DC4}">
      <dsp:nvSpPr>
        <dsp:cNvPr id="0" name=""/>
        <dsp:cNvSpPr/>
      </dsp:nvSpPr>
      <dsp:spPr>
        <a:xfrm>
          <a:off x="4628100" y="1363251"/>
          <a:ext cx="1364468" cy="181766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Research</a:t>
          </a:r>
          <a:br>
            <a:rPr lang="en-US" sz="1500" kern="1200" dirty="0"/>
          </a:br>
          <a:r>
            <a:rPr lang="en-US" sz="1500" kern="1200" dirty="0"/>
            <a:t>Effectiveness</a:t>
          </a:r>
          <a:br>
            <a:rPr lang="en-US" sz="1500" kern="1200" dirty="0"/>
          </a:br>
          <a:r>
            <a:rPr lang="en-US" sz="1500" kern="1200" dirty="0"/>
            <a:t>of Current Strategy</a:t>
          </a:r>
        </a:p>
      </dsp:txBody>
      <dsp:txXfrm>
        <a:off x="4694708" y="1429859"/>
        <a:ext cx="1231252" cy="1684452"/>
      </dsp:txXfrm>
    </dsp:sp>
    <dsp:sp modelId="{335BB5DB-EFDB-4CE9-89FD-453E971E3A0E}">
      <dsp:nvSpPr>
        <dsp:cNvPr id="0" name=""/>
        <dsp:cNvSpPr/>
      </dsp:nvSpPr>
      <dsp:spPr>
        <a:xfrm>
          <a:off x="7675319" y="1369013"/>
          <a:ext cx="1364468" cy="1817668"/>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Identify Key Performance Indicators</a:t>
          </a:r>
        </a:p>
      </dsp:txBody>
      <dsp:txXfrm>
        <a:off x="7741927" y="1435621"/>
        <a:ext cx="1231252" cy="1684452"/>
      </dsp:txXfrm>
    </dsp:sp>
    <dsp:sp modelId="{A22AC135-33EE-4F0C-9AF3-15244E1CEDB1}">
      <dsp:nvSpPr>
        <dsp:cNvPr id="0" name=""/>
        <dsp:cNvSpPr/>
      </dsp:nvSpPr>
      <dsp:spPr>
        <a:xfrm>
          <a:off x="9156466" y="1346001"/>
          <a:ext cx="1364468" cy="181766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Implement</a:t>
          </a:r>
          <a:br>
            <a:rPr lang="en-US" sz="1500" kern="1200" dirty="0"/>
          </a:br>
          <a:r>
            <a:rPr lang="en-US" sz="1500" kern="1200" dirty="0"/>
            <a:t>Branding</a:t>
          </a:r>
          <a:br>
            <a:rPr lang="en-US" sz="1500" kern="1200" dirty="0"/>
          </a:br>
          <a:r>
            <a:rPr lang="en-US" sz="1500" kern="1200" dirty="0"/>
            <a:t>&amp; </a:t>
          </a:r>
          <a:br>
            <a:rPr lang="en-US" sz="1500" kern="1200" dirty="0"/>
          </a:br>
          <a:r>
            <a:rPr lang="en-US" sz="1500" kern="1200" dirty="0"/>
            <a:t>Best Practices</a:t>
          </a:r>
        </a:p>
      </dsp:txBody>
      <dsp:txXfrm>
        <a:off x="9223074" y="1412609"/>
        <a:ext cx="1231252" cy="1684452"/>
      </dsp:txXfrm>
    </dsp:sp>
    <dsp:sp modelId="{097DC0A9-72E8-48C8-B4A3-5180DA9F9B2F}">
      <dsp:nvSpPr>
        <dsp:cNvPr id="0" name=""/>
        <dsp:cNvSpPr/>
      </dsp:nvSpPr>
      <dsp:spPr>
        <a:xfrm>
          <a:off x="6167164" y="1374466"/>
          <a:ext cx="1364468" cy="181766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Establish Purpose &amp;</a:t>
          </a:r>
          <a:br>
            <a:rPr lang="en-US" sz="1500" kern="1200" dirty="0"/>
          </a:br>
          <a:r>
            <a:rPr lang="en-US" sz="1500" kern="1200" dirty="0"/>
            <a:t>Goals</a:t>
          </a:r>
        </a:p>
      </dsp:txBody>
      <dsp:txXfrm>
        <a:off x="6233772" y="1441074"/>
        <a:ext cx="1231252" cy="16844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319FF-93DC-4987-8CC6-61A6C76247DB}">
      <dsp:nvSpPr>
        <dsp:cNvPr id="0" name=""/>
        <dsp:cNvSpPr/>
      </dsp:nvSpPr>
      <dsp:spPr>
        <a:xfrm>
          <a:off x="0" y="460274"/>
          <a:ext cx="9872663" cy="311805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Post reach and interaction will ebb and flow based on personal preferences, that day’s attitude, the news, that evening’s supper, or just the busy-ness of life. </a:t>
          </a:r>
          <a:br>
            <a:rPr lang="en-US" sz="3200" kern="1200" dirty="0"/>
          </a:br>
          <a:r>
            <a:rPr lang="en-US" sz="4300" b="1" kern="1200" dirty="0"/>
            <a:t>Keep posting. Keep interacting. </a:t>
          </a:r>
          <a:br>
            <a:rPr lang="en-US" sz="4300" b="1" kern="1200" dirty="0"/>
          </a:br>
          <a:r>
            <a:rPr lang="en-US" sz="4300" b="1" kern="1200" dirty="0"/>
            <a:t>Keep adapting.</a:t>
          </a:r>
        </a:p>
      </dsp:txBody>
      <dsp:txXfrm>
        <a:off x="152211" y="612485"/>
        <a:ext cx="9568241" cy="28136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7E4B9-0231-4D8B-81DB-6130339600B6}">
      <dsp:nvSpPr>
        <dsp:cNvPr id="0" name=""/>
        <dsp:cNvSpPr/>
      </dsp:nvSpPr>
      <dsp:spPr>
        <a:xfrm>
          <a:off x="0" y="433655"/>
          <a:ext cx="5639083" cy="3311207"/>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7656" tIns="499872" rIns="437656" bIns="170688" numCol="1" spcCol="1270" anchor="t" anchorCtr="0">
          <a:noAutofit/>
        </a:bodyPr>
        <a:lstStyle/>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$500-$1,500 budget</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$50/event</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$150/large events</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$100-250/ quarterly ad campaign (ex: page likes)</a:t>
          </a:r>
        </a:p>
        <a:p>
          <a:pPr marL="228600" lvl="1" indent="-228600" algn="l" defTabSz="1066800">
            <a:lnSpc>
              <a:spcPct val="90000"/>
            </a:lnSpc>
            <a:spcBef>
              <a:spcPct val="0"/>
            </a:spcBef>
            <a:spcAft>
              <a:spcPct val="15000"/>
            </a:spcAft>
            <a:buClr>
              <a:schemeClr val="accent2"/>
            </a:buClr>
            <a:buFont typeface="Wingdings" panose="05000000000000000000" pitchFamily="2" charset="2"/>
            <a:buChar char="q"/>
          </a:pPr>
          <a:r>
            <a:rPr lang="en-US" sz="2400" kern="1200" dirty="0"/>
            <a:t>Remainder: “What-if Experiments?”</a:t>
          </a:r>
        </a:p>
      </dsp:txBody>
      <dsp:txXfrm>
        <a:off x="0" y="433655"/>
        <a:ext cx="5639083" cy="3311207"/>
      </dsp:txXfrm>
    </dsp:sp>
    <dsp:sp modelId="{864F9597-ACA4-4AE1-A248-E481E1C8D6CA}">
      <dsp:nvSpPr>
        <dsp:cNvPr id="0" name=""/>
        <dsp:cNvSpPr/>
      </dsp:nvSpPr>
      <dsp:spPr>
        <a:xfrm>
          <a:off x="281954" y="49895"/>
          <a:ext cx="3947358" cy="7675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201" tIns="0" rIns="149201" bIns="0" numCol="1" spcCol="1270" anchor="ctr" anchorCtr="0">
          <a:noAutofit/>
        </a:bodyPr>
        <a:lstStyle/>
        <a:p>
          <a:pPr marL="0" lvl="0" indent="0" algn="l" defTabSz="1066800">
            <a:lnSpc>
              <a:spcPct val="90000"/>
            </a:lnSpc>
            <a:spcBef>
              <a:spcPct val="0"/>
            </a:spcBef>
            <a:spcAft>
              <a:spcPct val="35000"/>
            </a:spcAft>
            <a:buNone/>
          </a:pPr>
          <a:r>
            <a:rPr lang="en-US" sz="2400" kern="1200" dirty="0"/>
            <a:t>Small Budget Example</a:t>
          </a:r>
        </a:p>
      </dsp:txBody>
      <dsp:txXfrm>
        <a:off x="319421" y="87362"/>
        <a:ext cx="3872424" cy="6925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D29CF-ECFB-46E7-AB5B-E4DDD8F7935B}">
      <dsp:nvSpPr>
        <dsp:cNvPr id="0" name=""/>
        <dsp:cNvSpPr/>
      </dsp:nvSpPr>
      <dsp:spPr>
        <a:xfrm>
          <a:off x="159021" y="951609"/>
          <a:ext cx="2635855" cy="263585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63235-2E96-4C72-90E8-59EDF57E8C38}">
      <dsp:nvSpPr>
        <dsp:cNvPr id="0" name=""/>
        <dsp:cNvSpPr/>
      </dsp:nvSpPr>
      <dsp:spPr>
        <a:xfrm>
          <a:off x="3075164" y="101379"/>
          <a:ext cx="1317927" cy="10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It Depends</a:t>
          </a:r>
        </a:p>
      </dsp:txBody>
      <dsp:txXfrm>
        <a:off x="3075164" y="101379"/>
        <a:ext cx="1317927" cy="1098273"/>
      </dsp:txXfrm>
    </dsp:sp>
    <dsp:sp modelId="{6F7BABD2-5153-4E61-A9A2-1387C30C738F}">
      <dsp:nvSpPr>
        <dsp:cNvPr id="0" name=""/>
        <dsp:cNvSpPr/>
      </dsp:nvSpPr>
      <dsp:spPr>
        <a:xfrm>
          <a:off x="2745682" y="650515"/>
          <a:ext cx="329481"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FF06B-FBAB-45CE-AC0A-4AE4E1C0F749}">
      <dsp:nvSpPr>
        <dsp:cNvPr id="0" name=""/>
        <dsp:cNvSpPr/>
      </dsp:nvSpPr>
      <dsp:spPr>
        <a:xfrm rot="5400000">
          <a:off x="1207111" y="760452"/>
          <a:ext cx="1648288" cy="1426656"/>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0C7C4-0A3E-4DC6-A945-28C681B8B2ED}">
      <dsp:nvSpPr>
        <dsp:cNvPr id="0" name=""/>
        <dsp:cNvSpPr/>
      </dsp:nvSpPr>
      <dsp:spPr>
        <a:xfrm>
          <a:off x="3143" y="106149"/>
          <a:ext cx="3064668" cy="96174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[PATH OF CREATIVITY]</a:t>
          </a:r>
        </a:p>
        <a:p>
          <a:pPr marL="0" lvl="0" indent="0" algn="ctr" defTabSz="1022350">
            <a:lnSpc>
              <a:spcPct val="90000"/>
            </a:lnSpc>
            <a:spcBef>
              <a:spcPct val="0"/>
            </a:spcBef>
            <a:spcAft>
              <a:spcPct val="35000"/>
            </a:spcAft>
            <a:buNone/>
          </a:pPr>
          <a:r>
            <a:rPr lang="en-US" sz="2300" b="1" kern="1200" dirty="0"/>
            <a:t>Marketing</a:t>
          </a:r>
        </a:p>
      </dsp:txBody>
      <dsp:txXfrm>
        <a:off x="3143" y="106149"/>
        <a:ext cx="3064668" cy="961742"/>
      </dsp:txXfrm>
    </dsp:sp>
    <dsp:sp modelId="{63120980-FA8F-4285-9ED8-FB1031CCC807}">
      <dsp:nvSpPr>
        <dsp:cNvPr id="0" name=""/>
        <dsp:cNvSpPr/>
      </dsp:nvSpPr>
      <dsp:spPr>
        <a:xfrm>
          <a:off x="3143" y="1067892"/>
          <a:ext cx="3064668" cy="2335994"/>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Concepts that connect to mission and name</a:t>
          </a:r>
        </a:p>
        <a:p>
          <a:pPr marL="228600" lvl="1" indent="-228600" algn="l" defTabSz="1022350">
            <a:lnSpc>
              <a:spcPct val="90000"/>
            </a:lnSpc>
            <a:spcBef>
              <a:spcPct val="0"/>
            </a:spcBef>
            <a:spcAft>
              <a:spcPct val="15000"/>
            </a:spcAft>
            <a:buChar char="•"/>
          </a:pPr>
          <a:r>
            <a:rPr lang="en-US" sz="2300" kern="1200" dirty="0"/>
            <a:t>External audiences</a:t>
          </a:r>
        </a:p>
        <a:p>
          <a:pPr marL="228600" lvl="1" indent="-228600" algn="l" defTabSz="1022350">
            <a:lnSpc>
              <a:spcPct val="90000"/>
            </a:lnSpc>
            <a:spcBef>
              <a:spcPct val="0"/>
            </a:spcBef>
            <a:spcAft>
              <a:spcPct val="15000"/>
            </a:spcAft>
            <a:buChar char="•"/>
          </a:pPr>
          <a:r>
            <a:rPr lang="en-US" sz="2300" kern="1200" dirty="0"/>
            <a:t>Evangelism</a:t>
          </a:r>
        </a:p>
      </dsp:txBody>
      <dsp:txXfrm>
        <a:off x="3143" y="1067892"/>
        <a:ext cx="3064668" cy="2335994"/>
      </dsp:txXfrm>
    </dsp:sp>
    <dsp:sp modelId="{9745C2AA-5825-4556-A3EA-F182FFEA4678}">
      <dsp:nvSpPr>
        <dsp:cNvPr id="0" name=""/>
        <dsp:cNvSpPr/>
      </dsp:nvSpPr>
      <dsp:spPr>
        <a:xfrm>
          <a:off x="3496865" y="106149"/>
          <a:ext cx="3064668" cy="961742"/>
        </a:xfrm>
        <a:prstGeom prst="rect">
          <a:avLst/>
        </a:prstGeom>
        <a:solidFill>
          <a:schemeClr val="accent3">
            <a:hueOff val="2173015"/>
            <a:satOff val="-15161"/>
            <a:lumOff val="-7941"/>
            <a:alphaOff val="0"/>
          </a:schemeClr>
        </a:solidFill>
        <a:ln w="15875" cap="flat" cmpd="sng" algn="ctr">
          <a:solidFill>
            <a:schemeClr val="accent3">
              <a:hueOff val="2173015"/>
              <a:satOff val="-15161"/>
              <a:lumOff val="-7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[KEYWORD THEME]</a:t>
          </a:r>
        </a:p>
        <a:p>
          <a:pPr marL="0" lvl="0" indent="0" algn="ctr" defTabSz="1022350">
            <a:lnSpc>
              <a:spcPct val="90000"/>
            </a:lnSpc>
            <a:spcBef>
              <a:spcPct val="0"/>
            </a:spcBef>
            <a:spcAft>
              <a:spcPct val="35000"/>
            </a:spcAft>
            <a:buNone/>
          </a:pPr>
          <a:r>
            <a:rPr lang="en-US" sz="2300" b="1" kern="1200" dirty="0"/>
            <a:t>Public Relations</a:t>
          </a:r>
        </a:p>
      </dsp:txBody>
      <dsp:txXfrm>
        <a:off x="3496865" y="106149"/>
        <a:ext cx="3064668" cy="961742"/>
      </dsp:txXfrm>
    </dsp:sp>
    <dsp:sp modelId="{5F24E0D4-5BB0-4364-8A16-2ADE1355114D}">
      <dsp:nvSpPr>
        <dsp:cNvPr id="0" name=""/>
        <dsp:cNvSpPr/>
      </dsp:nvSpPr>
      <dsp:spPr>
        <a:xfrm>
          <a:off x="3500236" y="1054880"/>
          <a:ext cx="3064668" cy="2335994"/>
        </a:xfrm>
        <a:prstGeom prst="rect">
          <a:avLst/>
        </a:prstGeom>
        <a:solidFill>
          <a:schemeClr val="accent3">
            <a:tint val="40000"/>
            <a:alpha val="90000"/>
            <a:hueOff val="2774239"/>
            <a:satOff val="-22547"/>
            <a:lumOff val="-2499"/>
            <a:alphaOff val="0"/>
          </a:schemeClr>
        </a:solidFill>
        <a:ln w="15875" cap="flat" cmpd="sng" algn="ctr">
          <a:solidFill>
            <a:schemeClr val="accent3">
              <a:tint val="40000"/>
              <a:alpha val="90000"/>
              <a:hueOff val="2774239"/>
              <a:satOff val="-22547"/>
              <a:lumOff val="-2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Keywords and themes </a:t>
          </a:r>
        </a:p>
        <a:p>
          <a:pPr marL="228600" lvl="1" indent="-228600" algn="l" defTabSz="1022350">
            <a:lnSpc>
              <a:spcPct val="90000"/>
            </a:lnSpc>
            <a:spcBef>
              <a:spcPct val="0"/>
            </a:spcBef>
            <a:spcAft>
              <a:spcPct val="15000"/>
            </a:spcAft>
            <a:buChar char="•"/>
          </a:pPr>
          <a:r>
            <a:rPr lang="en-US" sz="2300" kern="1200" dirty="0"/>
            <a:t>A blending of marketing and corporate communications</a:t>
          </a:r>
        </a:p>
      </dsp:txBody>
      <dsp:txXfrm>
        <a:off x="3500236" y="1054880"/>
        <a:ext cx="3064668" cy="2335994"/>
      </dsp:txXfrm>
    </dsp:sp>
    <dsp:sp modelId="{42CF59B5-5B8B-424D-99BD-B92D604062CF}">
      <dsp:nvSpPr>
        <dsp:cNvPr id="0" name=""/>
        <dsp:cNvSpPr/>
      </dsp:nvSpPr>
      <dsp:spPr>
        <a:xfrm>
          <a:off x="6990588" y="106149"/>
          <a:ext cx="3064668" cy="961742"/>
        </a:xfrm>
        <a:prstGeom prst="rect">
          <a:avLst/>
        </a:prstGeom>
        <a:solidFill>
          <a:schemeClr val="accent3">
            <a:hueOff val="4346029"/>
            <a:satOff val="-30321"/>
            <a:lumOff val="-15882"/>
            <a:alphaOff val="0"/>
          </a:schemeClr>
        </a:solidFill>
        <a:ln w="15875" cap="flat" cmpd="sng" algn="ctr">
          <a:solidFill>
            <a:schemeClr val="accent3">
              <a:hueOff val="4346029"/>
              <a:satOff val="-30321"/>
              <a:lumOff val="-15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[ORG NAME]</a:t>
          </a:r>
        </a:p>
        <a:p>
          <a:pPr marL="0" lvl="0" indent="0" algn="ctr" defTabSz="1022350">
            <a:lnSpc>
              <a:spcPct val="90000"/>
            </a:lnSpc>
            <a:spcBef>
              <a:spcPct val="0"/>
            </a:spcBef>
            <a:spcAft>
              <a:spcPct val="35000"/>
            </a:spcAft>
            <a:buNone/>
          </a:pPr>
          <a:r>
            <a:rPr lang="en-US" sz="2300" b="1" kern="1200" dirty="0"/>
            <a:t>Corp. Communication</a:t>
          </a:r>
        </a:p>
      </dsp:txBody>
      <dsp:txXfrm>
        <a:off x="6990588" y="106149"/>
        <a:ext cx="3064668" cy="961742"/>
      </dsp:txXfrm>
    </dsp:sp>
    <dsp:sp modelId="{6B05BD83-B96A-49EF-93B1-DBDCBABC6F1C}">
      <dsp:nvSpPr>
        <dsp:cNvPr id="0" name=""/>
        <dsp:cNvSpPr/>
      </dsp:nvSpPr>
      <dsp:spPr>
        <a:xfrm>
          <a:off x="6990588" y="1067892"/>
          <a:ext cx="3064668" cy="2335994"/>
        </a:xfrm>
        <a:prstGeom prst="rect">
          <a:avLst/>
        </a:prstGeom>
        <a:solidFill>
          <a:schemeClr val="accent3">
            <a:tint val="40000"/>
            <a:alpha val="90000"/>
            <a:hueOff val="5548477"/>
            <a:satOff val="-45095"/>
            <a:lumOff val="-4997"/>
            <a:alphaOff val="0"/>
          </a:schemeClr>
        </a:solidFill>
        <a:ln w="15875" cap="flat" cmpd="sng" algn="ctr">
          <a:solidFill>
            <a:schemeClr val="accent3">
              <a:tint val="40000"/>
              <a:alpha val="90000"/>
              <a:hueOff val="5548477"/>
              <a:satOff val="-45095"/>
              <a:lumOff val="-49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Organizational name in various iterations</a:t>
          </a:r>
        </a:p>
        <a:p>
          <a:pPr marL="228600" lvl="1" indent="-228600" algn="l" defTabSz="1022350">
            <a:lnSpc>
              <a:spcPct val="90000"/>
            </a:lnSpc>
            <a:spcBef>
              <a:spcPct val="0"/>
            </a:spcBef>
            <a:spcAft>
              <a:spcPct val="15000"/>
            </a:spcAft>
            <a:buChar char="•"/>
          </a:pPr>
          <a:r>
            <a:rPr lang="en-US" sz="2300" kern="1200" dirty="0"/>
            <a:t>Internal audiences</a:t>
          </a:r>
        </a:p>
      </dsp:txBody>
      <dsp:txXfrm>
        <a:off x="6990588" y="1067892"/>
        <a:ext cx="3064668" cy="2335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18AEE-6B9E-4597-B918-4DFBB6387259}">
      <dsp:nvSpPr>
        <dsp:cNvPr id="0" name=""/>
        <dsp:cNvSpPr/>
      </dsp:nvSpPr>
      <dsp:spPr>
        <a:xfrm>
          <a:off x="1871014" y="35890"/>
          <a:ext cx="1866290" cy="1866290"/>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Digital</a:t>
          </a:r>
        </a:p>
      </dsp:txBody>
      <dsp:txXfrm>
        <a:off x="2086356" y="287121"/>
        <a:ext cx="1435608" cy="592188"/>
      </dsp:txXfrm>
    </dsp:sp>
    <dsp:sp modelId="{F0144B77-BD9D-4D29-A0BD-1DAA3E1E74A4}">
      <dsp:nvSpPr>
        <dsp:cNvPr id="0" name=""/>
        <dsp:cNvSpPr/>
      </dsp:nvSpPr>
      <dsp:spPr>
        <a:xfrm>
          <a:off x="2705708" y="838502"/>
          <a:ext cx="1866290" cy="186629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Experience</a:t>
          </a:r>
        </a:p>
      </dsp:txBody>
      <dsp:txXfrm>
        <a:off x="3710634" y="1053843"/>
        <a:ext cx="717804" cy="1435608"/>
      </dsp:txXfrm>
    </dsp:sp>
    <dsp:sp modelId="{4D5F7CBE-E394-499E-99A1-27C51201142A}">
      <dsp:nvSpPr>
        <dsp:cNvPr id="0" name=""/>
        <dsp:cNvSpPr/>
      </dsp:nvSpPr>
      <dsp:spPr>
        <a:xfrm>
          <a:off x="1871014" y="1686839"/>
          <a:ext cx="1866290" cy="1866290"/>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Traditional</a:t>
          </a:r>
        </a:p>
      </dsp:txBody>
      <dsp:txXfrm>
        <a:off x="2086356" y="2709710"/>
        <a:ext cx="1435608" cy="592188"/>
      </dsp:txXfrm>
    </dsp:sp>
    <dsp:sp modelId="{1F903A7F-1796-4013-BB45-27ADFDB9A951}">
      <dsp:nvSpPr>
        <dsp:cNvPr id="0" name=""/>
        <dsp:cNvSpPr/>
      </dsp:nvSpPr>
      <dsp:spPr>
        <a:xfrm>
          <a:off x="1053154" y="876612"/>
          <a:ext cx="1866290" cy="1866290"/>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Branding</a:t>
          </a:r>
        </a:p>
      </dsp:txBody>
      <dsp:txXfrm>
        <a:off x="1196715" y="1091953"/>
        <a:ext cx="717804" cy="1435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322F-DA31-41DA-8764-18D962FB19AF}">
      <dsp:nvSpPr>
        <dsp:cNvPr id="0" name=""/>
        <dsp:cNvSpPr/>
      </dsp:nvSpPr>
      <dsp:spPr>
        <a:xfrm>
          <a:off x="4370305" y="-187327"/>
          <a:ext cx="1526110" cy="104976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Experiences</a:t>
          </a:r>
        </a:p>
        <a:p>
          <a:pPr marL="0" lvl="0" indent="0" algn="ctr" defTabSz="622300">
            <a:lnSpc>
              <a:spcPct val="90000"/>
            </a:lnSpc>
            <a:spcBef>
              <a:spcPct val="0"/>
            </a:spcBef>
            <a:spcAft>
              <a:spcPct val="35000"/>
            </a:spcAft>
            <a:buNone/>
          </a:pPr>
          <a:r>
            <a:rPr lang="en-US" sz="1400" kern="1200" dirty="0"/>
            <a:t>Employees</a:t>
          </a:r>
        </a:p>
        <a:p>
          <a:pPr marL="0" lvl="0" indent="0" algn="ctr" defTabSz="622300">
            <a:lnSpc>
              <a:spcPct val="90000"/>
            </a:lnSpc>
            <a:spcBef>
              <a:spcPct val="0"/>
            </a:spcBef>
            <a:spcAft>
              <a:spcPct val="35000"/>
            </a:spcAft>
            <a:buNone/>
          </a:pPr>
          <a:r>
            <a:rPr lang="en-US" sz="1400" kern="1200" dirty="0"/>
            <a:t>Customer Service</a:t>
          </a:r>
        </a:p>
      </dsp:txBody>
      <dsp:txXfrm>
        <a:off x="4421550" y="-136082"/>
        <a:ext cx="1423620" cy="947279"/>
      </dsp:txXfrm>
    </dsp:sp>
    <dsp:sp modelId="{25F9E308-25D0-4AA6-9B3F-6090E86CB039}">
      <dsp:nvSpPr>
        <dsp:cNvPr id="0" name=""/>
        <dsp:cNvSpPr/>
      </dsp:nvSpPr>
      <dsp:spPr>
        <a:xfrm>
          <a:off x="2524268" y="337557"/>
          <a:ext cx="5218185" cy="5218185"/>
        </a:xfrm>
        <a:custGeom>
          <a:avLst/>
          <a:gdLst/>
          <a:ahLst/>
          <a:cxnLst/>
          <a:rect l="0" t="0" r="0" b="0"/>
          <a:pathLst>
            <a:path>
              <a:moveTo>
                <a:pt x="3372913" y="114309"/>
              </a:moveTo>
              <a:arcTo wR="2609092" hR="2609092" stAng="17221372" swAng="103278"/>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11244F-26DA-4B13-B480-8E4FE9E12B24}">
      <dsp:nvSpPr>
        <dsp:cNvPr id="0" name=""/>
        <dsp:cNvSpPr/>
      </dsp:nvSpPr>
      <dsp:spPr>
        <a:xfrm>
          <a:off x="5972531" y="405557"/>
          <a:ext cx="1675843" cy="108482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Newsletters</a:t>
          </a:r>
          <a:br>
            <a:rPr lang="en-US" sz="1400" kern="1200" dirty="0"/>
          </a:br>
          <a:r>
            <a:rPr lang="en-US" sz="1400" kern="1200" dirty="0"/>
            <a:t>Publications</a:t>
          </a:r>
          <a:br>
            <a:rPr lang="en-US" sz="1400" kern="1200" dirty="0"/>
          </a:br>
          <a:r>
            <a:rPr lang="en-US" sz="1400" kern="1200" dirty="0"/>
            <a:t>E-Marketing</a:t>
          </a:r>
          <a:br>
            <a:rPr lang="en-US" sz="1400" kern="1200" dirty="0"/>
          </a:br>
          <a:r>
            <a:rPr lang="en-US" sz="1400" kern="1200" dirty="0"/>
            <a:t>Literature</a:t>
          </a:r>
        </a:p>
      </dsp:txBody>
      <dsp:txXfrm>
        <a:off x="6025488" y="458514"/>
        <a:ext cx="1569929" cy="978909"/>
      </dsp:txXfrm>
    </dsp:sp>
    <dsp:sp modelId="{12B23BFA-44E8-4C00-B2AA-7C5B28A60DE8}">
      <dsp:nvSpPr>
        <dsp:cNvPr id="0" name=""/>
        <dsp:cNvSpPr/>
      </dsp:nvSpPr>
      <dsp:spPr>
        <a:xfrm>
          <a:off x="2524268" y="337557"/>
          <a:ext cx="5218185" cy="5218185"/>
        </a:xfrm>
        <a:custGeom>
          <a:avLst/>
          <a:gdLst/>
          <a:ahLst/>
          <a:cxnLst/>
          <a:rect l="0" t="0" r="0" b="0"/>
          <a:pathLst>
            <a:path>
              <a:moveTo>
                <a:pt x="4776878" y="1157173"/>
              </a:moveTo>
              <a:arcTo wR="2609092" hR="2609092" stAng="19571220" swAng="677731"/>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D54CDF-F12C-423C-BF23-286B22E70299}">
      <dsp:nvSpPr>
        <dsp:cNvPr id="0" name=""/>
        <dsp:cNvSpPr/>
      </dsp:nvSpPr>
      <dsp:spPr>
        <a:xfrm>
          <a:off x="6905188" y="1952300"/>
          <a:ext cx="1595253" cy="10825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Signage </a:t>
          </a:r>
          <a:br>
            <a:rPr lang="en-US" sz="1400" kern="1200" dirty="0"/>
          </a:br>
          <a:r>
            <a:rPr lang="en-US" sz="1400" kern="1200" dirty="0"/>
            <a:t>Environment</a:t>
          </a:r>
          <a:br>
            <a:rPr lang="en-US" sz="1400" kern="1200" dirty="0"/>
          </a:br>
          <a:r>
            <a:rPr lang="en-US" sz="1400" kern="1200" dirty="0"/>
            <a:t>Exhibits</a:t>
          </a:r>
          <a:br>
            <a:rPr lang="en-US" sz="1400" kern="1200" dirty="0"/>
          </a:br>
          <a:r>
            <a:rPr lang="en-US" sz="1400" kern="1200" dirty="0"/>
            <a:t>Vehicles</a:t>
          </a:r>
        </a:p>
      </dsp:txBody>
      <dsp:txXfrm>
        <a:off x="6958035" y="2005147"/>
        <a:ext cx="1489559" cy="976877"/>
      </dsp:txXfrm>
    </dsp:sp>
    <dsp:sp modelId="{9E4F3FB1-9434-4FEC-86CA-E48B93546EB3}">
      <dsp:nvSpPr>
        <dsp:cNvPr id="0" name=""/>
        <dsp:cNvSpPr/>
      </dsp:nvSpPr>
      <dsp:spPr>
        <a:xfrm>
          <a:off x="2536864" y="155008"/>
          <a:ext cx="5218185" cy="5218185"/>
        </a:xfrm>
        <a:custGeom>
          <a:avLst/>
          <a:gdLst/>
          <a:ahLst/>
          <a:cxnLst/>
          <a:rect l="0" t="0" r="0" b="0"/>
          <a:pathLst>
            <a:path>
              <a:moveTo>
                <a:pt x="5203638" y="2884219"/>
              </a:moveTo>
              <a:arcTo wR="2609092" hR="2609092" stAng="363183" swAng="566286"/>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C15656-587D-4D5F-BA3D-AEFEBFFBE6A2}">
      <dsp:nvSpPr>
        <dsp:cNvPr id="0" name=""/>
        <dsp:cNvSpPr/>
      </dsp:nvSpPr>
      <dsp:spPr>
        <a:xfrm>
          <a:off x="6609990" y="3465182"/>
          <a:ext cx="1734878" cy="111099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Advertising</a:t>
          </a:r>
          <a:br>
            <a:rPr lang="en-US" sz="1400" kern="1200" dirty="0"/>
          </a:br>
          <a:r>
            <a:rPr lang="en-US" sz="1400" kern="1200" dirty="0"/>
            <a:t>Sales Promotion</a:t>
          </a:r>
          <a:br>
            <a:rPr lang="en-US" sz="1400" kern="1200" dirty="0"/>
          </a:br>
          <a:r>
            <a:rPr lang="en-US" sz="1400" kern="1200" dirty="0"/>
            <a:t>Direct Mail</a:t>
          </a:r>
          <a:br>
            <a:rPr lang="en-US" sz="1400" kern="1200" dirty="0"/>
          </a:br>
          <a:r>
            <a:rPr lang="en-US" sz="1400" kern="1200" dirty="0"/>
            <a:t>Billboards</a:t>
          </a:r>
        </a:p>
      </dsp:txBody>
      <dsp:txXfrm>
        <a:off x="6664224" y="3519416"/>
        <a:ext cx="1626410" cy="1002526"/>
      </dsp:txXfrm>
    </dsp:sp>
    <dsp:sp modelId="{70CCC7D5-9C13-4D54-83AA-AEB860C59C3A}">
      <dsp:nvSpPr>
        <dsp:cNvPr id="0" name=""/>
        <dsp:cNvSpPr/>
      </dsp:nvSpPr>
      <dsp:spPr>
        <a:xfrm>
          <a:off x="2041238" y="1160351"/>
          <a:ext cx="5218185" cy="5218185"/>
        </a:xfrm>
        <a:custGeom>
          <a:avLst/>
          <a:gdLst/>
          <a:ahLst/>
          <a:cxnLst/>
          <a:rect l="0" t="0" r="0" b="0"/>
          <a:pathLst>
            <a:path>
              <a:moveTo>
                <a:pt x="5089401" y="3418681"/>
              </a:moveTo>
              <a:arcTo wR="2609092" hR="2609092" stAng="1084621" swAng="388031"/>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847D41-2AD5-4812-956C-59E859D17FB8}">
      <dsp:nvSpPr>
        <dsp:cNvPr id="0" name=""/>
        <dsp:cNvSpPr/>
      </dsp:nvSpPr>
      <dsp:spPr>
        <a:xfrm>
          <a:off x="5473913" y="4855979"/>
          <a:ext cx="1580029" cy="105408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Letterhead</a:t>
          </a:r>
          <a:br>
            <a:rPr lang="en-US" sz="1400" kern="1200" dirty="0"/>
          </a:br>
          <a:r>
            <a:rPr lang="en-US" sz="1400" kern="1200" dirty="0"/>
            <a:t>Business Cards</a:t>
          </a:r>
          <a:br>
            <a:rPr lang="en-US" sz="1400" kern="1200" dirty="0"/>
          </a:br>
          <a:r>
            <a:rPr lang="en-US" sz="1400" kern="1200" dirty="0"/>
            <a:t>Telephone</a:t>
          </a:r>
          <a:br>
            <a:rPr lang="en-US" sz="1400" kern="1200" dirty="0"/>
          </a:br>
          <a:r>
            <a:rPr lang="en-US" sz="1400" kern="1200" dirty="0"/>
            <a:t>Voicemail</a:t>
          </a:r>
        </a:p>
      </dsp:txBody>
      <dsp:txXfrm>
        <a:off x="5525369" y="4907435"/>
        <a:ext cx="1477117" cy="951169"/>
      </dsp:txXfrm>
    </dsp:sp>
    <dsp:sp modelId="{C5911CA2-66DF-4B1E-BEED-CA8E9D52C4E4}">
      <dsp:nvSpPr>
        <dsp:cNvPr id="0" name=""/>
        <dsp:cNvSpPr/>
      </dsp:nvSpPr>
      <dsp:spPr>
        <a:xfrm>
          <a:off x="3019825" y="397300"/>
          <a:ext cx="5218185" cy="5218185"/>
        </a:xfrm>
        <a:custGeom>
          <a:avLst/>
          <a:gdLst/>
          <a:ahLst/>
          <a:cxnLst/>
          <a:rect l="0" t="0" r="0" b="0"/>
          <a:pathLst>
            <a:path>
              <a:moveTo>
                <a:pt x="2450020" y="5213331"/>
              </a:moveTo>
              <a:arcTo wR="2609092" hR="2609092" stAng="5609724" swAng="526703"/>
            </a:path>
          </a:pathLst>
        </a:custGeom>
        <a:noFill/>
        <a:ln w="127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504756-1002-4845-A390-C2DB4B42551D}">
      <dsp:nvSpPr>
        <dsp:cNvPr id="0" name=""/>
        <dsp:cNvSpPr/>
      </dsp:nvSpPr>
      <dsp:spPr>
        <a:xfrm>
          <a:off x="3411709" y="4861805"/>
          <a:ext cx="1658578" cy="10731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Products</a:t>
          </a:r>
          <a:br>
            <a:rPr lang="en-US" sz="1400" kern="1200" dirty="0"/>
          </a:br>
          <a:r>
            <a:rPr lang="en-US" sz="1400" kern="1200" dirty="0"/>
            <a:t>Services</a:t>
          </a:r>
          <a:br>
            <a:rPr lang="en-US" sz="1400" kern="1200" dirty="0"/>
          </a:br>
          <a:r>
            <a:rPr lang="en-US" sz="1400" kern="1200" dirty="0"/>
            <a:t>Packaging</a:t>
          </a:r>
          <a:br>
            <a:rPr lang="en-US" sz="1400" kern="1200" dirty="0"/>
          </a:br>
          <a:r>
            <a:rPr lang="en-US" sz="1400" kern="1200" dirty="0"/>
            <a:t>Proposals</a:t>
          </a:r>
        </a:p>
      </dsp:txBody>
      <dsp:txXfrm>
        <a:off x="3464097" y="4914193"/>
        <a:ext cx="1553802" cy="968403"/>
      </dsp:txXfrm>
    </dsp:sp>
    <dsp:sp modelId="{EAAD4404-AC82-41B6-8B60-46A2539FD277}">
      <dsp:nvSpPr>
        <dsp:cNvPr id="0" name=""/>
        <dsp:cNvSpPr/>
      </dsp:nvSpPr>
      <dsp:spPr>
        <a:xfrm>
          <a:off x="2524268" y="337557"/>
          <a:ext cx="5218185" cy="5218185"/>
        </a:xfrm>
        <a:custGeom>
          <a:avLst/>
          <a:gdLst/>
          <a:ahLst/>
          <a:cxnLst/>
          <a:rect l="0" t="0" r="0" b="0"/>
          <a:pathLst>
            <a:path>
              <a:moveTo>
                <a:pt x="886540" y="4568730"/>
              </a:moveTo>
              <a:arcTo wR="2609092" hR="2609092" stAng="7878958" swAng="154723"/>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083456-9717-4916-824E-F37ABA6FCE88}">
      <dsp:nvSpPr>
        <dsp:cNvPr id="0" name=""/>
        <dsp:cNvSpPr/>
      </dsp:nvSpPr>
      <dsp:spPr>
        <a:xfrm>
          <a:off x="2072285" y="3676421"/>
          <a:ext cx="1603069" cy="11495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Public Relations</a:t>
          </a:r>
          <a:br>
            <a:rPr lang="en-US" sz="1400" kern="1200" dirty="0"/>
          </a:br>
          <a:r>
            <a:rPr lang="en-US" sz="1400" kern="1200" dirty="0"/>
            <a:t>Word of Mouth</a:t>
          </a:r>
          <a:br>
            <a:rPr lang="en-US" sz="1400" kern="1200" dirty="0"/>
          </a:br>
          <a:r>
            <a:rPr lang="en-US" sz="1400" kern="1200" dirty="0"/>
            <a:t>Wearables</a:t>
          </a:r>
          <a:br>
            <a:rPr lang="en-US" sz="1400" kern="1200" dirty="0"/>
          </a:br>
          <a:r>
            <a:rPr lang="en-US" sz="1400" kern="1200" dirty="0"/>
            <a:t>Ephemera</a:t>
          </a:r>
        </a:p>
      </dsp:txBody>
      <dsp:txXfrm>
        <a:off x="2128401" y="3732537"/>
        <a:ext cx="1490837" cy="1037318"/>
      </dsp:txXfrm>
    </dsp:sp>
    <dsp:sp modelId="{7A196A4B-1D4E-447E-8C08-C9FD7DF82935}">
      <dsp:nvSpPr>
        <dsp:cNvPr id="0" name=""/>
        <dsp:cNvSpPr/>
      </dsp:nvSpPr>
      <dsp:spPr>
        <a:xfrm>
          <a:off x="2524268" y="337557"/>
          <a:ext cx="5218185" cy="5218185"/>
        </a:xfrm>
        <a:custGeom>
          <a:avLst/>
          <a:gdLst/>
          <a:ahLst/>
          <a:cxnLst/>
          <a:rect l="0" t="0" r="0" b="0"/>
          <a:pathLst>
            <a:path>
              <a:moveTo>
                <a:pt x="102416" y="3332929"/>
              </a:moveTo>
              <a:arcTo wR="2609092" hR="2609092" stAng="9833592" swAng="799717"/>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E998DB-BA39-4FBF-9798-71B72F1B0774}">
      <dsp:nvSpPr>
        <dsp:cNvPr id="0" name=""/>
        <dsp:cNvSpPr/>
      </dsp:nvSpPr>
      <dsp:spPr>
        <a:xfrm>
          <a:off x="1826899" y="1920232"/>
          <a:ext cx="1474013" cy="114670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Networking</a:t>
          </a:r>
          <a:br>
            <a:rPr lang="en-US" sz="1400" kern="1200" dirty="0"/>
          </a:br>
          <a:r>
            <a:rPr lang="en-US" sz="1400" kern="1200" dirty="0"/>
            <a:t>Presentations</a:t>
          </a:r>
          <a:br>
            <a:rPr lang="en-US" sz="1400" kern="1200" dirty="0"/>
          </a:br>
          <a:r>
            <a:rPr lang="en-US" sz="1400" kern="1200" dirty="0"/>
            <a:t>Speeches</a:t>
          </a:r>
          <a:br>
            <a:rPr lang="en-US" sz="1400" kern="1200" dirty="0"/>
          </a:br>
          <a:r>
            <a:rPr lang="en-US" sz="1400" kern="1200" dirty="0"/>
            <a:t>Trade Shows</a:t>
          </a:r>
        </a:p>
      </dsp:txBody>
      <dsp:txXfrm>
        <a:off x="1882877" y="1976210"/>
        <a:ext cx="1362057" cy="1034751"/>
      </dsp:txXfrm>
    </dsp:sp>
    <dsp:sp modelId="{325FFE53-2E51-403B-8B1F-8F2D877F4891}">
      <dsp:nvSpPr>
        <dsp:cNvPr id="0" name=""/>
        <dsp:cNvSpPr/>
      </dsp:nvSpPr>
      <dsp:spPr>
        <a:xfrm>
          <a:off x="2524268" y="337557"/>
          <a:ext cx="5218185" cy="5218185"/>
        </a:xfrm>
        <a:custGeom>
          <a:avLst/>
          <a:gdLst/>
          <a:ahLst/>
          <a:cxnLst/>
          <a:rect l="0" t="0" r="0" b="0"/>
          <a:pathLst>
            <a:path>
              <a:moveTo>
                <a:pt x="212033" y="1578815"/>
              </a:moveTo>
              <a:arcTo wR="2609092" hR="2609092" stAng="12195507" swAng="542772"/>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C4D681-728D-49BE-9595-EFD66BE3360F}">
      <dsp:nvSpPr>
        <dsp:cNvPr id="0" name=""/>
        <dsp:cNvSpPr/>
      </dsp:nvSpPr>
      <dsp:spPr>
        <a:xfrm>
          <a:off x="2668477" y="347189"/>
          <a:ext cx="1575582" cy="12015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Websites</a:t>
          </a:r>
        </a:p>
        <a:p>
          <a:pPr marL="0" lvl="0" indent="0" algn="ctr" defTabSz="622300">
            <a:lnSpc>
              <a:spcPct val="90000"/>
            </a:lnSpc>
            <a:spcBef>
              <a:spcPct val="0"/>
            </a:spcBef>
            <a:spcAft>
              <a:spcPct val="35000"/>
            </a:spcAft>
            <a:buNone/>
          </a:pPr>
          <a:r>
            <a:rPr lang="en-US" sz="1400" kern="1200" dirty="0"/>
            <a:t>Social Media</a:t>
          </a:r>
        </a:p>
        <a:p>
          <a:pPr marL="0" lvl="0" indent="0" algn="ctr" defTabSz="622300">
            <a:lnSpc>
              <a:spcPct val="90000"/>
            </a:lnSpc>
            <a:spcBef>
              <a:spcPct val="0"/>
            </a:spcBef>
            <a:spcAft>
              <a:spcPct val="35000"/>
            </a:spcAft>
            <a:buNone/>
          </a:pPr>
          <a:r>
            <a:rPr lang="en-US" sz="1400" kern="1200" dirty="0"/>
            <a:t>Videos</a:t>
          </a:r>
        </a:p>
      </dsp:txBody>
      <dsp:txXfrm>
        <a:off x="2727132" y="405844"/>
        <a:ext cx="1458272" cy="1084250"/>
      </dsp:txXfrm>
    </dsp:sp>
    <dsp:sp modelId="{5B7183EA-48E4-4565-BAD7-A2ACA5EC8DF9}">
      <dsp:nvSpPr>
        <dsp:cNvPr id="0" name=""/>
        <dsp:cNvSpPr/>
      </dsp:nvSpPr>
      <dsp:spPr>
        <a:xfrm>
          <a:off x="2524268" y="337557"/>
          <a:ext cx="5218185" cy="5218185"/>
        </a:xfrm>
        <a:custGeom>
          <a:avLst/>
          <a:gdLst/>
          <a:ahLst/>
          <a:cxnLst/>
          <a:rect l="0" t="0" r="0" b="0"/>
          <a:pathLst>
            <a:path>
              <a:moveTo>
                <a:pt x="1721042" y="155782"/>
              </a:moveTo>
              <a:arcTo wR="2609092" hR="2609092" stAng="15006045" swAng="171884"/>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1CE20-F6DF-4A80-BFB6-4B74370F41E3}">
      <dsp:nvSpPr>
        <dsp:cNvPr id="0" name=""/>
        <dsp:cNvSpPr/>
      </dsp:nvSpPr>
      <dsp:spPr>
        <a:xfrm>
          <a:off x="0" y="613"/>
          <a:ext cx="2734311" cy="148564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Brand </a:t>
          </a:r>
          <a:br>
            <a:rPr lang="en-US" sz="3600" kern="1200" dirty="0"/>
          </a:br>
          <a:r>
            <a:rPr lang="en-US" sz="3600" kern="1200" dirty="0"/>
            <a:t>Touchpoints</a:t>
          </a:r>
        </a:p>
      </dsp:txBody>
      <dsp:txXfrm>
        <a:off x="72523" y="73136"/>
        <a:ext cx="2589265" cy="13405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82241-78A3-4AF3-BB30-6093B33BB656}">
      <dsp:nvSpPr>
        <dsp:cNvPr id="0" name=""/>
        <dsp:cNvSpPr/>
      </dsp:nvSpPr>
      <dsp:spPr>
        <a:xfrm>
          <a:off x="4692" y="1022911"/>
          <a:ext cx="1798677" cy="61890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Start a Conversation</a:t>
          </a:r>
        </a:p>
      </dsp:txBody>
      <dsp:txXfrm>
        <a:off x="4692" y="1022911"/>
        <a:ext cx="1798677" cy="618902"/>
      </dsp:txXfrm>
    </dsp:sp>
    <dsp:sp modelId="{E572799B-778E-41C2-B34A-BEFF883D07FA}">
      <dsp:nvSpPr>
        <dsp:cNvPr id="0" name=""/>
        <dsp:cNvSpPr/>
      </dsp:nvSpPr>
      <dsp:spPr>
        <a:xfrm>
          <a:off x="4692" y="1641814"/>
          <a:ext cx="1798677" cy="1507862"/>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Friendly</a:t>
          </a:r>
        </a:p>
        <a:p>
          <a:pPr marL="171450" lvl="1" indent="-171450" algn="l" defTabSz="755650">
            <a:lnSpc>
              <a:spcPct val="90000"/>
            </a:lnSpc>
            <a:spcBef>
              <a:spcPct val="0"/>
            </a:spcBef>
            <a:spcAft>
              <a:spcPct val="15000"/>
            </a:spcAft>
            <a:buChar char="•"/>
          </a:pPr>
          <a:r>
            <a:rPr lang="en-US" sz="1700" kern="1200" dirty="0"/>
            <a:t>Human</a:t>
          </a:r>
        </a:p>
        <a:p>
          <a:pPr marL="171450" lvl="1" indent="-171450" algn="l" defTabSz="755650">
            <a:lnSpc>
              <a:spcPct val="90000"/>
            </a:lnSpc>
            <a:spcBef>
              <a:spcPct val="0"/>
            </a:spcBef>
            <a:spcAft>
              <a:spcPct val="15000"/>
            </a:spcAft>
            <a:buChar char="•"/>
          </a:pPr>
          <a:r>
            <a:rPr lang="en-US" sz="1700" kern="1200" dirty="0"/>
            <a:t>Approachable</a:t>
          </a:r>
        </a:p>
      </dsp:txBody>
      <dsp:txXfrm>
        <a:off x="4692" y="1641814"/>
        <a:ext cx="1798677" cy="1507862"/>
      </dsp:txXfrm>
    </dsp:sp>
    <dsp:sp modelId="{04B10136-E690-443C-97A0-270E9B6FBB48}">
      <dsp:nvSpPr>
        <dsp:cNvPr id="0" name=""/>
        <dsp:cNvSpPr/>
      </dsp:nvSpPr>
      <dsp:spPr>
        <a:xfrm>
          <a:off x="2055184" y="1022911"/>
          <a:ext cx="1798677" cy="618902"/>
        </a:xfrm>
        <a:prstGeom prst="rect">
          <a:avLst/>
        </a:prstGeom>
        <a:solidFill>
          <a:schemeClr val="accent3">
            <a:hueOff val="1086507"/>
            <a:satOff val="-7580"/>
            <a:lumOff val="-3971"/>
            <a:alphaOff val="0"/>
          </a:schemeClr>
        </a:solidFill>
        <a:ln w="15875" cap="flat" cmpd="sng" algn="ctr">
          <a:solidFill>
            <a:schemeClr val="accent3">
              <a:hueOff val="1086507"/>
              <a:satOff val="-7580"/>
              <a:lumOff val="-39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Make Connections</a:t>
          </a:r>
        </a:p>
      </dsp:txBody>
      <dsp:txXfrm>
        <a:off x="2055184" y="1022911"/>
        <a:ext cx="1798677" cy="618902"/>
      </dsp:txXfrm>
    </dsp:sp>
    <dsp:sp modelId="{CDB96B9F-CD09-40DD-9E1D-5DE55744B777}">
      <dsp:nvSpPr>
        <dsp:cNvPr id="0" name=""/>
        <dsp:cNvSpPr/>
      </dsp:nvSpPr>
      <dsp:spPr>
        <a:xfrm>
          <a:off x="2055184" y="1641814"/>
          <a:ext cx="1798677" cy="1507862"/>
        </a:xfrm>
        <a:prstGeom prst="rect">
          <a:avLst/>
        </a:prstGeom>
        <a:solidFill>
          <a:schemeClr val="accent3">
            <a:tint val="40000"/>
            <a:alpha val="90000"/>
            <a:hueOff val="1387119"/>
            <a:satOff val="-11274"/>
            <a:lumOff val="-1249"/>
            <a:alphaOff val="0"/>
          </a:schemeClr>
        </a:solidFill>
        <a:ln w="15875" cap="flat" cmpd="sng" algn="ctr">
          <a:solidFill>
            <a:schemeClr val="accent3">
              <a:tint val="40000"/>
              <a:alpha val="90000"/>
              <a:hueOff val="1387119"/>
              <a:satOff val="-11274"/>
              <a:lumOff val="-12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Connect to God</a:t>
          </a:r>
        </a:p>
        <a:p>
          <a:pPr marL="171450" lvl="1" indent="-171450" algn="l" defTabSz="755650">
            <a:lnSpc>
              <a:spcPct val="90000"/>
            </a:lnSpc>
            <a:spcBef>
              <a:spcPct val="0"/>
            </a:spcBef>
            <a:spcAft>
              <a:spcPct val="15000"/>
            </a:spcAft>
            <a:buChar char="•"/>
          </a:pPr>
          <a:r>
            <a:rPr lang="en-US" sz="1700" kern="1200" dirty="0"/>
            <a:t>Connect with others</a:t>
          </a:r>
        </a:p>
        <a:p>
          <a:pPr marL="171450" lvl="1" indent="-171450" algn="l" defTabSz="755650">
            <a:lnSpc>
              <a:spcPct val="90000"/>
            </a:lnSpc>
            <a:spcBef>
              <a:spcPct val="0"/>
            </a:spcBef>
            <a:spcAft>
              <a:spcPct val="15000"/>
            </a:spcAft>
            <a:buChar char="•"/>
          </a:pPr>
          <a:r>
            <a:rPr lang="en-US" sz="1700" kern="1200" dirty="0"/>
            <a:t>Connect others to gospel</a:t>
          </a:r>
        </a:p>
      </dsp:txBody>
      <dsp:txXfrm>
        <a:off x="2055184" y="1641814"/>
        <a:ext cx="1798677" cy="1507862"/>
      </dsp:txXfrm>
    </dsp:sp>
    <dsp:sp modelId="{3AA5FA5A-C490-4B1D-B665-692D8735D60C}">
      <dsp:nvSpPr>
        <dsp:cNvPr id="0" name=""/>
        <dsp:cNvSpPr/>
      </dsp:nvSpPr>
      <dsp:spPr>
        <a:xfrm>
          <a:off x="4105676" y="1022911"/>
          <a:ext cx="1798677" cy="618902"/>
        </a:xfrm>
        <a:prstGeom prst="rect">
          <a:avLst/>
        </a:prstGeom>
        <a:solidFill>
          <a:schemeClr val="accent3">
            <a:hueOff val="2173015"/>
            <a:satOff val="-15161"/>
            <a:lumOff val="-7941"/>
            <a:alphaOff val="0"/>
          </a:schemeClr>
        </a:solidFill>
        <a:ln w="15875" cap="flat" cmpd="sng" algn="ctr">
          <a:solidFill>
            <a:schemeClr val="accent3">
              <a:hueOff val="2173015"/>
              <a:satOff val="-15161"/>
              <a:lumOff val="-7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Break down Barriers</a:t>
          </a:r>
        </a:p>
      </dsp:txBody>
      <dsp:txXfrm>
        <a:off x="4105676" y="1022911"/>
        <a:ext cx="1798677" cy="618902"/>
      </dsp:txXfrm>
    </dsp:sp>
    <dsp:sp modelId="{13AC687E-0833-447F-A27C-34C950611D4E}">
      <dsp:nvSpPr>
        <dsp:cNvPr id="0" name=""/>
        <dsp:cNvSpPr/>
      </dsp:nvSpPr>
      <dsp:spPr>
        <a:xfrm>
          <a:off x="4105676" y="1641814"/>
          <a:ext cx="1798677" cy="1507862"/>
        </a:xfrm>
        <a:prstGeom prst="rect">
          <a:avLst/>
        </a:prstGeom>
        <a:solidFill>
          <a:schemeClr val="accent3">
            <a:tint val="40000"/>
            <a:alpha val="90000"/>
            <a:hueOff val="2774239"/>
            <a:satOff val="-22547"/>
            <a:lumOff val="-2499"/>
            <a:alphaOff val="0"/>
          </a:schemeClr>
        </a:solidFill>
        <a:ln w="15875" cap="flat" cmpd="sng" algn="ctr">
          <a:solidFill>
            <a:schemeClr val="accent3">
              <a:tint val="40000"/>
              <a:alpha val="90000"/>
              <a:hueOff val="2774239"/>
              <a:satOff val="-22547"/>
              <a:lumOff val="-2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Open communication</a:t>
          </a:r>
        </a:p>
        <a:p>
          <a:pPr marL="171450" lvl="1" indent="-171450" algn="l" defTabSz="755650">
            <a:lnSpc>
              <a:spcPct val="90000"/>
            </a:lnSpc>
            <a:spcBef>
              <a:spcPct val="0"/>
            </a:spcBef>
            <a:spcAft>
              <a:spcPct val="15000"/>
            </a:spcAft>
            <a:buChar char="•"/>
          </a:pPr>
          <a:r>
            <a:rPr lang="en-US" sz="1700" kern="1200" dirty="0"/>
            <a:t>Listen</a:t>
          </a:r>
        </a:p>
        <a:p>
          <a:pPr marL="171450" lvl="1" indent="-171450" algn="l" defTabSz="755650">
            <a:lnSpc>
              <a:spcPct val="90000"/>
            </a:lnSpc>
            <a:spcBef>
              <a:spcPct val="0"/>
            </a:spcBef>
            <a:spcAft>
              <a:spcPct val="15000"/>
            </a:spcAft>
            <a:buChar char="•"/>
          </a:pPr>
          <a:r>
            <a:rPr lang="en-US" sz="1700" kern="1200" dirty="0"/>
            <a:t>Restore relationships</a:t>
          </a:r>
        </a:p>
      </dsp:txBody>
      <dsp:txXfrm>
        <a:off x="4105676" y="1641814"/>
        <a:ext cx="1798677" cy="1507862"/>
      </dsp:txXfrm>
    </dsp:sp>
    <dsp:sp modelId="{574A01D5-4C8D-41D2-97B6-D3B37E3ABC0B}">
      <dsp:nvSpPr>
        <dsp:cNvPr id="0" name=""/>
        <dsp:cNvSpPr/>
      </dsp:nvSpPr>
      <dsp:spPr>
        <a:xfrm>
          <a:off x="6156169" y="1022911"/>
          <a:ext cx="1798677" cy="618902"/>
        </a:xfrm>
        <a:prstGeom prst="rect">
          <a:avLst/>
        </a:prstGeom>
        <a:solidFill>
          <a:schemeClr val="accent3">
            <a:hueOff val="3259522"/>
            <a:satOff val="-22741"/>
            <a:lumOff val="-11912"/>
            <a:alphaOff val="0"/>
          </a:schemeClr>
        </a:solidFill>
        <a:ln w="15875" cap="flat" cmpd="sng" algn="ctr">
          <a:solidFill>
            <a:schemeClr val="accent3">
              <a:hueOff val="3259522"/>
              <a:satOff val="-22741"/>
              <a:lumOff val="-119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Influence Network</a:t>
          </a:r>
        </a:p>
      </dsp:txBody>
      <dsp:txXfrm>
        <a:off x="6156169" y="1022911"/>
        <a:ext cx="1798677" cy="618902"/>
      </dsp:txXfrm>
    </dsp:sp>
    <dsp:sp modelId="{59C83DB4-9341-4564-962D-EF950DBD789F}">
      <dsp:nvSpPr>
        <dsp:cNvPr id="0" name=""/>
        <dsp:cNvSpPr/>
      </dsp:nvSpPr>
      <dsp:spPr>
        <a:xfrm>
          <a:off x="6156169" y="1641814"/>
          <a:ext cx="1798677" cy="1507862"/>
        </a:xfrm>
        <a:prstGeom prst="rect">
          <a:avLst/>
        </a:prstGeom>
        <a:solidFill>
          <a:schemeClr val="accent3">
            <a:tint val="40000"/>
            <a:alpha val="90000"/>
            <a:hueOff val="4161358"/>
            <a:satOff val="-33821"/>
            <a:lumOff val="-3748"/>
            <a:alphaOff val="0"/>
          </a:schemeClr>
        </a:solidFill>
        <a:ln w="15875" cap="flat" cmpd="sng" algn="ctr">
          <a:solidFill>
            <a:schemeClr val="accent3">
              <a:tint val="40000"/>
              <a:alpha val="90000"/>
              <a:hueOff val="4161358"/>
              <a:satOff val="-33821"/>
              <a:lumOff val="-3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Calls to action</a:t>
          </a:r>
        </a:p>
        <a:p>
          <a:pPr marL="171450" lvl="1" indent="-171450" algn="l" defTabSz="755650">
            <a:lnSpc>
              <a:spcPct val="90000"/>
            </a:lnSpc>
            <a:spcBef>
              <a:spcPct val="0"/>
            </a:spcBef>
            <a:spcAft>
              <a:spcPct val="15000"/>
            </a:spcAft>
            <a:buChar char="•"/>
          </a:pPr>
          <a:r>
            <a:rPr lang="en-US" sz="1700" kern="1200" dirty="0"/>
            <a:t>Get involved</a:t>
          </a:r>
        </a:p>
        <a:p>
          <a:pPr marL="171450" lvl="1" indent="-171450" algn="l" defTabSz="755650">
            <a:lnSpc>
              <a:spcPct val="90000"/>
            </a:lnSpc>
            <a:spcBef>
              <a:spcPct val="0"/>
            </a:spcBef>
            <a:spcAft>
              <a:spcPct val="15000"/>
            </a:spcAft>
            <a:buChar char="•"/>
          </a:pPr>
          <a:r>
            <a:rPr lang="en-US" sz="1700" kern="1200" dirty="0"/>
            <a:t>Connect/Follow</a:t>
          </a:r>
        </a:p>
      </dsp:txBody>
      <dsp:txXfrm>
        <a:off x="6156169" y="1641814"/>
        <a:ext cx="1798677" cy="1507862"/>
      </dsp:txXfrm>
    </dsp:sp>
    <dsp:sp modelId="{14062106-3FBA-4E15-BB67-1009AD26A861}">
      <dsp:nvSpPr>
        <dsp:cNvPr id="0" name=""/>
        <dsp:cNvSpPr/>
      </dsp:nvSpPr>
      <dsp:spPr>
        <a:xfrm>
          <a:off x="8206661" y="1022911"/>
          <a:ext cx="1798677" cy="618902"/>
        </a:xfrm>
        <a:prstGeom prst="rect">
          <a:avLst/>
        </a:prstGeom>
        <a:solidFill>
          <a:schemeClr val="accent3">
            <a:hueOff val="4346029"/>
            <a:satOff val="-30321"/>
            <a:lumOff val="-15882"/>
            <a:alphaOff val="0"/>
          </a:schemeClr>
        </a:solidFill>
        <a:ln w="15875" cap="flat" cmpd="sng" algn="ctr">
          <a:solidFill>
            <a:schemeClr val="accent3">
              <a:hueOff val="4346029"/>
              <a:satOff val="-30321"/>
              <a:lumOff val="-15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Advance the Gospel</a:t>
          </a:r>
        </a:p>
      </dsp:txBody>
      <dsp:txXfrm>
        <a:off x="8206661" y="1022911"/>
        <a:ext cx="1798677" cy="618902"/>
      </dsp:txXfrm>
    </dsp:sp>
    <dsp:sp modelId="{C430BB6A-7258-4152-B275-C5E83FEB15EB}">
      <dsp:nvSpPr>
        <dsp:cNvPr id="0" name=""/>
        <dsp:cNvSpPr/>
      </dsp:nvSpPr>
      <dsp:spPr>
        <a:xfrm>
          <a:off x="8206661" y="1641814"/>
          <a:ext cx="1798677" cy="1507862"/>
        </a:xfrm>
        <a:prstGeom prst="rect">
          <a:avLst/>
        </a:prstGeom>
        <a:solidFill>
          <a:schemeClr val="accent3">
            <a:tint val="40000"/>
            <a:alpha val="90000"/>
            <a:hueOff val="5548477"/>
            <a:satOff val="-45095"/>
            <a:lumOff val="-4997"/>
            <a:alphaOff val="0"/>
          </a:schemeClr>
        </a:solidFill>
        <a:ln w="15875" cap="flat" cmpd="sng" algn="ctr">
          <a:solidFill>
            <a:schemeClr val="accent3">
              <a:tint val="40000"/>
              <a:alpha val="90000"/>
              <a:hueOff val="5548477"/>
              <a:satOff val="-45095"/>
              <a:lumOff val="-49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Grow God’s kingdom</a:t>
          </a:r>
        </a:p>
        <a:p>
          <a:pPr marL="171450" lvl="1" indent="-171450" algn="l" defTabSz="755650">
            <a:lnSpc>
              <a:spcPct val="90000"/>
            </a:lnSpc>
            <a:spcBef>
              <a:spcPct val="0"/>
            </a:spcBef>
            <a:spcAft>
              <a:spcPct val="15000"/>
            </a:spcAft>
            <a:buChar char="•"/>
          </a:pPr>
          <a:r>
            <a:rPr lang="en-US" sz="1700" kern="1200" dirty="0"/>
            <a:t>Encourage social media ambassadors</a:t>
          </a:r>
        </a:p>
      </dsp:txBody>
      <dsp:txXfrm>
        <a:off x="8206661" y="1641814"/>
        <a:ext cx="1798677" cy="15078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72F40-AC82-4490-845F-F6E0A5C00BF6}">
      <dsp:nvSpPr>
        <dsp:cNvPr id="0" name=""/>
        <dsp:cNvSpPr/>
      </dsp:nvSpPr>
      <dsp:spPr>
        <a:xfrm>
          <a:off x="1205" y="1032253"/>
          <a:ext cx="1974092" cy="1974092"/>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Social Media</a:t>
          </a:r>
        </a:p>
      </dsp:txBody>
      <dsp:txXfrm>
        <a:off x="290304" y="1321352"/>
        <a:ext cx="1395894" cy="1395894"/>
      </dsp:txXfrm>
    </dsp:sp>
    <dsp:sp modelId="{92FD8E25-5902-477F-BF2A-0848663E5A7D}">
      <dsp:nvSpPr>
        <dsp:cNvPr id="0" name=""/>
        <dsp:cNvSpPr/>
      </dsp:nvSpPr>
      <dsp:spPr>
        <a:xfrm>
          <a:off x="1975297" y="1032253"/>
          <a:ext cx="1974092" cy="197409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err="1"/>
            <a:t>eNewsletters</a:t>
          </a:r>
          <a:endParaRPr lang="en-US" sz="2000" kern="1200" dirty="0"/>
        </a:p>
      </dsp:txBody>
      <dsp:txXfrm>
        <a:off x="2264396" y="1321352"/>
        <a:ext cx="1395894" cy="1395894"/>
      </dsp:txXfrm>
    </dsp:sp>
    <dsp:sp modelId="{0CE5A31E-5B5D-4F92-9191-E17A3B7DAE0D}">
      <dsp:nvSpPr>
        <dsp:cNvPr id="0" name=""/>
        <dsp:cNvSpPr/>
      </dsp:nvSpPr>
      <dsp:spPr>
        <a:xfrm>
          <a:off x="3949389" y="1032253"/>
          <a:ext cx="1974092" cy="1974092"/>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Website</a:t>
          </a:r>
        </a:p>
      </dsp:txBody>
      <dsp:txXfrm>
        <a:off x="4238488" y="1321352"/>
        <a:ext cx="1395894" cy="1395894"/>
      </dsp:txXfrm>
    </dsp:sp>
    <dsp:sp modelId="{9D9C3DC1-A13D-4E03-8B41-2226D34B3199}">
      <dsp:nvSpPr>
        <dsp:cNvPr id="0" name=""/>
        <dsp:cNvSpPr/>
      </dsp:nvSpPr>
      <dsp:spPr>
        <a:xfrm>
          <a:off x="5923481" y="1032253"/>
          <a:ext cx="1974092" cy="1974092"/>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Publications</a:t>
          </a:r>
        </a:p>
      </dsp:txBody>
      <dsp:txXfrm>
        <a:off x="6212580" y="1321352"/>
        <a:ext cx="1395894" cy="1395894"/>
      </dsp:txXfrm>
    </dsp:sp>
    <dsp:sp modelId="{C98CA221-FEA6-4DB8-A336-DEF5D5A54BE0}">
      <dsp:nvSpPr>
        <dsp:cNvPr id="0" name=""/>
        <dsp:cNvSpPr/>
      </dsp:nvSpPr>
      <dsp:spPr>
        <a:xfrm>
          <a:off x="7897573" y="1032253"/>
          <a:ext cx="1974092" cy="1974092"/>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Color Palette</a:t>
          </a:r>
        </a:p>
      </dsp:txBody>
      <dsp:txXfrm>
        <a:off x="8186672" y="1321352"/>
        <a:ext cx="1395894" cy="13958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C0DDD-135B-4E27-9E35-85714EBBE2EA}">
      <dsp:nvSpPr>
        <dsp:cNvPr id="0" name=""/>
        <dsp:cNvSpPr/>
      </dsp:nvSpPr>
      <dsp:spPr>
        <a:xfrm rot="16200000">
          <a:off x="-1361392" y="2189178"/>
          <a:ext cx="3300063" cy="460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537" bIns="0" numCol="1" spcCol="1270" anchor="t" anchorCtr="0">
          <a:noAutofit/>
        </a:bodyPr>
        <a:lstStyle/>
        <a:p>
          <a:pPr marL="0" lvl="0" indent="0" algn="r" defTabSz="889000">
            <a:lnSpc>
              <a:spcPct val="90000"/>
            </a:lnSpc>
            <a:spcBef>
              <a:spcPct val="0"/>
            </a:spcBef>
            <a:spcAft>
              <a:spcPct val="35000"/>
            </a:spcAft>
            <a:buNone/>
          </a:pPr>
          <a:r>
            <a:rPr lang="en-US" sz="2000" b="1" kern="1200" dirty="0"/>
            <a:t>Marketing </a:t>
          </a:r>
        </a:p>
      </dsp:txBody>
      <dsp:txXfrm>
        <a:off x="-1361392" y="2189178"/>
        <a:ext cx="3300063" cy="460955"/>
      </dsp:txXfrm>
    </dsp:sp>
    <dsp:sp modelId="{0C66ECF6-CF4C-4547-8B88-1CFB1E4E0608}">
      <dsp:nvSpPr>
        <dsp:cNvPr id="0" name=""/>
        <dsp:cNvSpPr/>
      </dsp:nvSpPr>
      <dsp:spPr>
        <a:xfrm>
          <a:off x="519116" y="769624"/>
          <a:ext cx="2296045" cy="33000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0653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Advertising &amp; promotion</a:t>
          </a:r>
        </a:p>
        <a:p>
          <a:pPr marL="114300" lvl="1" indent="-114300" algn="l" defTabSz="666750">
            <a:lnSpc>
              <a:spcPct val="90000"/>
            </a:lnSpc>
            <a:spcBef>
              <a:spcPct val="0"/>
            </a:spcBef>
            <a:spcAft>
              <a:spcPct val="15000"/>
            </a:spcAft>
            <a:buChar char="•"/>
          </a:pPr>
          <a:r>
            <a:rPr lang="en-US" sz="1500" kern="1200" dirty="0"/>
            <a:t>Social media &amp; big data</a:t>
          </a:r>
        </a:p>
        <a:p>
          <a:pPr marL="114300" lvl="1" indent="-114300" algn="l" defTabSz="666750">
            <a:lnSpc>
              <a:spcPct val="90000"/>
            </a:lnSpc>
            <a:spcBef>
              <a:spcPct val="0"/>
            </a:spcBef>
            <a:spcAft>
              <a:spcPct val="15000"/>
            </a:spcAft>
            <a:buChar char="•"/>
          </a:pPr>
          <a:r>
            <a:rPr lang="en-US" sz="1500" kern="1200" dirty="0"/>
            <a:t>Inbound marketing &gt; SEO</a:t>
          </a:r>
        </a:p>
        <a:p>
          <a:pPr marL="114300" lvl="1" indent="-114300" algn="l" defTabSz="666750">
            <a:lnSpc>
              <a:spcPct val="90000"/>
            </a:lnSpc>
            <a:spcBef>
              <a:spcPct val="0"/>
            </a:spcBef>
            <a:spcAft>
              <a:spcPct val="15000"/>
            </a:spcAft>
            <a:buChar char="•"/>
          </a:pPr>
          <a:r>
            <a:rPr lang="en-US" sz="1500" kern="1200" dirty="0"/>
            <a:t>Community building</a:t>
          </a:r>
        </a:p>
        <a:p>
          <a:pPr marL="114300" lvl="1" indent="-114300" algn="l" defTabSz="666750">
            <a:lnSpc>
              <a:spcPct val="90000"/>
            </a:lnSpc>
            <a:spcBef>
              <a:spcPct val="0"/>
            </a:spcBef>
            <a:spcAft>
              <a:spcPct val="15000"/>
            </a:spcAft>
            <a:buChar char="•"/>
          </a:pPr>
          <a:r>
            <a:rPr lang="en-US" sz="1500" kern="1200" dirty="0"/>
            <a:t>Direct marketing (print/online)</a:t>
          </a:r>
        </a:p>
        <a:p>
          <a:pPr marL="114300" lvl="1" indent="-114300" algn="l" defTabSz="666750">
            <a:lnSpc>
              <a:spcPct val="90000"/>
            </a:lnSpc>
            <a:spcBef>
              <a:spcPct val="0"/>
            </a:spcBef>
            <a:spcAft>
              <a:spcPct val="15000"/>
            </a:spcAft>
            <a:buChar char="•"/>
          </a:pPr>
          <a:r>
            <a:rPr lang="en-US" sz="1500" kern="1200" dirty="0"/>
            <a:t>Mobile marketing</a:t>
          </a:r>
        </a:p>
        <a:p>
          <a:pPr marL="114300" lvl="1" indent="-114300" algn="l" defTabSz="666750">
            <a:lnSpc>
              <a:spcPct val="90000"/>
            </a:lnSpc>
            <a:spcBef>
              <a:spcPct val="0"/>
            </a:spcBef>
            <a:spcAft>
              <a:spcPct val="15000"/>
            </a:spcAft>
            <a:buChar char="•"/>
          </a:pPr>
          <a:r>
            <a:rPr lang="en-US" sz="1500" kern="1200" dirty="0"/>
            <a:t>Education &amp; evangelism marketing</a:t>
          </a:r>
        </a:p>
      </dsp:txBody>
      <dsp:txXfrm>
        <a:off x="519116" y="769624"/>
        <a:ext cx="2296045" cy="3300063"/>
      </dsp:txXfrm>
    </dsp:sp>
    <dsp:sp modelId="{82F7F021-0C5D-4FB3-8133-7B2B93A74824}">
      <dsp:nvSpPr>
        <dsp:cNvPr id="0" name=""/>
        <dsp:cNvSpPr/>
      </dsp:nvSpPr>
      <dsp:spPr>
        <a:xfrm>
          <a:off x="58161" y="161163"/>
          <a:ext cx="921910" cy="9219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71157-70FB-4680-88BD-253675FFAD88}">
      <dsp:nvSpPr>
        <dsp:cNvPr id="0" name=""/>
        <dsp:cNvSpPr/>
      </dsp:nvSpPr>
      <dsp:spPr>
        <a:xfrm rot="16200000">
          <a:off x="2001130" y="2189178"/>
          <a:ext cx="3300063" cy="460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537" bIns="0" numCol="1" spcCol="1270" anchor="t" anchorCtr="0">
          <a:noAutofit/>
        </a:bodyPr>
        <a:lstStyle/>
        <a:p>
          <a:pPr marL="0" lvl="0" indent="0" algn="r" defTabSz="889000">
            <a:lnSpc>
              <a:spcPct val="90000"/>
            </a:lnSpc>
            <a:spcBef>
              <a:spcPct val="0"/>
            </a:spcBef>
            <a:spcAft>
              <a:spcPct val="35000"/>
            </a:spcAft>
            <a:buNone/>
          </a:pPr>
          <a:r>
            <a:rPr lang="en-US" sz="2000" b="1" kern="1200" dirty="0"/>
            <a:t>Public Relations</a:t>
          </a:r>
        </a:p>
      </dsp:txBody>
      <dsp:txXfrm>
        <a:off x="2001130" y="2189178"/>
        <a:ext cx="3300063" cy="460955"/>
      </dsp:txXfrm>
    </dsp:sp>
    <dsp:sp modelId="{DE32A052-22A0-49CA-984D-CFA2AB8CD1D1}">
      <dsp:nvSpPr>
        <dsp:cNvPr id="0" name=""/>
        <dsp:cNvSpPr/>
      </dsp:nvSpPr>
      <dsp:spPr>
        <a:xfrm>
          <a:off x="3881639" y="769624"/>
          <a:ext cx="2296045" cy="330006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0653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Content development</a:t>
          </a:r>
        </a:p>
        <a:p>
          <a:pPr marL="114300" lvl="1" indent="-114300" algn="l" defTabSz="666750">
            <a:lnSpc>
              <a:spcPct val="90000"/>
            </a:lnSpc>
            <a:spcBef>
              <a:spcPct val="0"/>
            </a:spcBef>
            <a:spcAft>
              <a:spcPct val="15000"/>
            </a:spcAft>
            <a:buChar char="•"/>
          </a:pPr>
          <a:r>
            <a:rPr lang="en-US" sz="1500" kern="1200" dirty="0"/>
            <a:t>Social media</a:t>
          </a:r>
        </a:p>
        <a:p>
          <a:pPr marL="114300" lvl="1" indent="-114300" algn="l" defTabSz="666750">
            <a:lnSpc>
              <a:spcPct val="90000"/>
            </a:lnSpc>
            <a:spcBef>
              <a:spcPct val="0"/>
            </a:spcBef>
            <a:spcAft>
              <a:spcPct val="15000"/>
            </a:spcAft>
            <a:buChar char="•"/>
          </a:pPr>
          <a:r>
            <a:rPr lang="en-US" sz="1500" kern="1200"/>
            <a:t>E-Marketing</a:t>
          </a:r>
        </a:p>
        <a:p>
          <a:pPr marL="114300" lvl="1" indent="-114300" algn="l" defTabSz="666750">
            <a:lnSpc>
              <a:spcPct val="90000"/>
            </a:lnSpc>
            <a:spcBef>
              <a:spcPct val="0"/>
            </a:spcBef>
            <a:spcAft>
              <a:spcPct val="15000"/>
            </a:spcAft>
            <a:buChar char="•"/>
          </a:pPr>
          <a:r>
            <a:rPr lang="en-US" sz="1500" kern="1200" dirty="0"/>
            <a:t>Media relations &gt; news releases</a:t>
          </a:r>
        </a:p>
        <a:p>
          <a:pPr marL="114300" lvl="1" indent="-114300" algn="l" defTabSz="666750">
            <a:lnSpc>
              <a:spcPct val="90000"/>
            </a:lnSpc>
            <a:spcBef>
              <a:spcPct val="0"/>
            </a:spcBef>
            <a:spcAft>
              <a:spcPct val="15000"/>
            </a:spcAft>
            <a:buChar char="•"/>
          </a:pPr>
          <a:r>
            <a:rPr lang="en-US" sz="1500" kern="1200" dirty="0"/>
            <a:t>Thought leadership &gt; responding to social issues</a:t>
          </a:r>
        </a:p>
        <a:p>
          <a:pPr marL="114300" lvl="1" indent="-114300" algn="l" defTabSz="666750">
            <a:lnSpc>
              <a:spcPct val="90000"/>
            </a:lnSpc>
            <a:spcBef>
              <a:spcPct val="0"/>
            </a:spcBef>
            <a:spcAft>
              <a:spcPct val="15000"/>
            </a:spcAft>
            <a:buChar char="•"/>
          </a:pPr>
          <a:r>
            <a:rPr lang="en-US" sz="1500" kern="1200" dirty="0"/>
            <a:t>Webinars / seminars / tradeshows</a:t>
          </a:r>
        </a:p>
      </dsp:txBody>
      <dsp:txXfrm>
        <a:off x="3881639" y="769624"/>
        <a:ext cx="2296045" cy="3300063"/>
      </dsp:txXfrm>
    </dsp:sp>
    <dsp:sp modelId="{CA5A394F-7832-43CC-A8E1-097FA5BD26BB}">
      <dsp:nvSpPr>
        <dsp:cNvPr id="0" name=""/>
        <dsp:cNvSpPr/>
      </dsp:nvSpPr>
      <dsp:spPr>
        <a:xfrm>
          <a:off x="3420684" y="161163"/>
          <a:ext cx="921910" cy="92191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0F0FF-4F2E-4A00-B358-0AB45D2DE399}">
      <dsp:nvSpPr>
        <dsp:cNvPr id="0" name=""/>
        <dsp:cNvSpPr/>
      </dsp:nvSpPr>
      <dsp:spPr>
        <a:xfrm rot="16200000">
          <a:off x="5363653" y="2189178"/>
          <a:ext cx="3300063" cy="460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537" bIns="0" numCol="1" spcCol="1270" anchor="t" anchorCtr="0">
          <a:noAutofit/>
        </a:bodyPr>
        <a:lstStyle/>
        <a:p>
          <a:pPr marL="0" lvl="0" indent="0" algn="r" defTabSz="889000">
            <a:lnSpc>
              <a:spcPct val="90000"/>
            </a:lnSpc>
            <a:spcBef>
              <a:spcPct val="0"/>
            </a:spcBef>
            <a:spcAft>
              <a:spcPct val="35000"/>
            </a:spcAft>
            <a:buNone/>
          </a:pPr>
          <a:r>
            <a:rPr lang="en-US" sz="2000" b="1" kern="1200" dirty="0"/>
            <a:t>Corporate Communication</a:t>
          </a:r>
        </a:p>
      </dsp:txBody>
      <dsp:txXfrm>
        <a:off x="5363653" y="2189178"/>
        <a:ext cx="3300063" cy="460955"/>
      </dsp:txXfrm>
    </dsp:sp>
    <dsp:sp modelId="{79098A6D-FC55-4BBB-8CCF-BBEC91520575}">
      <dsp:nvSpPr>
        <dsp:cNvPr id="0" name=""/>
        <dsp:cNvSpPr/>
      </dsp:nvSpPr>
      <dsp:spPr>
        <a:xfrm>
          <a:off x="7244162" y="769624"/>
          <a:ext cx="2296045" cy="330006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406537"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Website</a:t>
          </a:r>
        </a:p>
        <a:p>
          <a:pPr marL="114300" lvl="1" indent="-114300" algn="l" defTabSz="666750">
            <a:lnSpc>
              <a:spcPct val="90000"/>
            </a:lnSpc>
            <a:spcBef>
              <a:spcPct val="0"/>
            </a:spcBef>
            <a:spcAft>
              <a:spcPct val="15000"/>
            </a:spcAft>
            <a:buChar char="•"/>
          </a:pPr>
          <a:r>
            <a:rPr lang="en-US" sz="1500" kern="1200" dirty="0"/>
            <a:t>Newsletters (print/digital)</a:t>
          </a:r>
        </a:p>
        <a:p>
          <a:pPr marL="114300" lvl="1" indent="-114300" algn="l" defTabSz="666750">
            <a:lnSpc>
              <a:spcPct val="90000"/>
            </a:lnSpc>
            <a:spcBef>
              <a:spcPct val="0"/>
            </a:spcBef>
            <a:spcAft>
              <a:spcPct val="15000"/>
            </a:spcAft>
            <a:buChar char="•"/>
          </a:pPr>
          <a:r>
            <a:rPr lang="en-US" sz="1500" kern="1200" dirty="0"/>
            <a:t>Statements, policies &amp; letters</a:t>
          </a:r>
        </a:p>
        <a:p>
          <a:pPr marL="114300" lvl="1" indent="-114300" algn="l" defTabSz="666750">
            <a:lnSpc>
              <a:spcPct val="90000"/>
            </a:lnSpc>
            <a:spcBef>
              <a:spcPct val="0"/>
            </a:spcBef>
            <a:spcAft>
              <a:spcPct val="15000"/>
            </a:spcAft>
            <a:buChar char="•"/>
          </a:pPr>
          <a:r>
            <a:rPr lang="en-US" sz="1500" kern="1200" dirty="0"/>
            <a:t>Editorials &amp; stories</a:t>
          </a:r>
        </a:p>
        <a:p>
          <a:pPr marL="114300" lvl="1" indent="-114300" algn="l" defTabSz="666750">
            <a:lnSpc>
              <a:spcPct val="90000"/>
            </a:lnSpc>
            <a:spcBef>
              <a:spcPct val="0"/>
            </a:spcBef>
            <a:spcAft>
              <a:spcPct val="15000"/>
            </a:spcAft>
            <a:buChar char="•"/>
          </a:pPr>
          <a:r>
            <a:rPr lang="en-US" sz="1500" kern="1200" dirty="0"/>
            <a:t>Crisis communication</a:t>
          </a:r>
        </a:p>
        <a:p>
          <a:pPr marL="114300" lvl="1" indent="-114300" algn="l" defTabSz="666750">
            <a:lnSpc>
              <a:spcPct val="90000"/>
            </a:lnSpc>
            <a:spcBef>
              <a:spcPct val="0"/>
            </a:spcBef>
            <a:spcAft>
              <a:spcPct val="15000"/>
            </a:spcAft>
            <a:buChar char="•"/>
          </a:pPr>
          <a:r>
            <a:rPr lang="en-US" sz="1500" kern="1200" dirty="0"/>
            <a:t>Employee communication</a:t>
          </a:r>
        </a:p>
        <a:p>
          <a:pPr marL="114300" lvl="1" indent="-114300" algn="l" defTabSz="666750">
            <a:lnSpc>
              <a:spcPct val="90000"/>
            </a:lnSpc>
            <a:spcBef>
              <a:spcPct val="0"/>
            </a:spcBef>
            <a:spcAft>
              <a:spcPct val="15000"/>
            </a:spcAft>
            <a:buChar char="•"/>
          </a:pPr>
          <a:r>
            <a:rPr lang="en-US" sz="1500" kern="1200" dirty="0"/>
            <a:t>Upcoming events</a:t>
          </a:r>
        </a:p>
        <a:p>
          <a:pPr marL="114300" lvl="1" indent="-114300" algn="l" defTabSz="666750">
            <a:lnSpc>
              <a:spcPct val="90000"/>
            </a:lnSpc>
            <a:spcBef>
              <a:spcPct val="0"/>
            </a:spcBef>
            <a:spcAft>
              <a:spcPct val="15000"/>
            </a:spcAft>
            <a:buChar char="•"/>
          </a:pPr>
          <a:r>
            <a:rPr lang="en-US" sz="1500" kern="1200" dirty="0"/>
            <a:t>Volunteer opportunities</a:t>
          </a:r>
        </a:p>
      </dsp:txBody>
      <dsp:txXfrm>
        <a:off x="7244162" y="769624"/>
        <a:ext cx="2296045" cy="3300063"/>
      </dsp:txXfrm>
    </dsp:sp>
    <dsp:sp modelId="{E1ACF39B-88E1-40E1-9175-1610C09375E0}">
      <dsp:nvSpPr>
        <dsp:cNvPr id="0" name=""/>
        <dsp:cNvSpPr/>
      </dsp:nvSpPr>
      <dsp:spPr>
        <a:xfrm>
          <a:off x="6783207" y="161163"/>
          <a:ext cx="921910" cy="921910"/>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68428" t="3763" r="-9572" b="-3763"/>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7F595-844F-4F60-8E5F-5930232C4852}">
      <dsp:nvSpPr>
        <dsp:cNvPr id="0" name=""/>
        <dsp:cNvSpPr/>
      </dsp:nvSpPr>
      <dsp:spPr>
        <a:xfrm>
          <a:off x="2747514" y="1610"/>
          <a:ext cx="1970222" cy="98511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Content Creators</a:t>
          </a:r>
        </a:p>
      </dsp:txBody>
      <dsp:txXfrm>
        <a:off x="2776367" y="30463"/>
        <a:ext cx="1912516" cy="927405"/>
      </dsp:txXfrm>
    </dsp:sp>
    <dsp:sp modelId="{219E372B-9BDC-4097-8087-6C8F6B56E3C2}">
      <dsp:nvSpPr>
        <dsp:cNvPr id="0" name=""/>
        <dsp:cNvSpPr/>
      </dsp:nvSpPr>
      <dsp:spPr>
        <a:xfrm rot="3552333">
          <a:off x="4058483" y="1731990"/>
          <a:ext cx="1029231" cy="344788"/>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61919" y="1800948"/>
        <a:ext cx="822359" cy="206872"/>
      </dsp:txXfrm>
    </dsp:sp>
    <dsp:sp modelId="{C238F098-C039-4824-8D27-DC0E79A2D935}">
      <dsp:nvSpPr>
        <dsp:cNvPr id="0" name=""/>
        <dsp:cNvSpPr/>
      </dsp:nvSpPr>
      <dsp:spPr>
        <a:xfrm>
          <a:off x="4428462" y="2822047"/>
          <a:ext cx="1970222" cy="98511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Engagers</a:t>
          </a:r>
        </a:p>
      </dsp:txBody>
      <dsp:txXfrm>
        <a:off x="4457315" y="2850900"/>
        <a:ext cx="1912516" cy="927405"/>
      </dsp:txXfrm>
    </dsp:sp>
    <dsp:sp modelId="{005B06F8-7D4E-47A5-960E-2045EAEE090E}">
      <dsp:nvSpPr>
        <dsp:cNvPr id="0" name=""/>
        <dsp:cNvSpPr/>
      </dsp:nvSpPr>
      <dsp:spPr>
        <a:xfrm rot="10800000">
          <a:off x="6386802" y="1589803"/>
          <a:ext cx="1029231" cy="344788"/>
        </a:xfrm>
        <a:prstGeom prst="lef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490238" y="1658761"/>
        <a:ext cx="822359" cy="206872"/>
      </dsp:txXfrm>
    </dsp:sp>
    <dsp:sp modelId="{A51F32CF-E2AE-478F-9812-47044C830745}">
      <dsp:nvSpPr>
        <dsp:cNvPr id="0" name=""/>
        <dsp:cNvSpPr/>
      </dsp:nvSpPr>
      <dsp:spPr>
        <a:xfrm>
          <a:off x="1171700" y="2822047"/>
          <a:ext cx="1970222" cy="98511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Distributors</a:t>
          </a:r>
        </a:p>
      </dsp:txBody>
      <dsp:txXfrm>
        <a:off x="1200553" y="2850900"/>
        <a:ext cx="1912516" cy="927405"/>
      </dsp:txXfrm>
    </dsp:sp>
    <dsp:sp modelId="{0CE242AB-FB50-4E62-BEC0-0FC19771BAD5}">
      <dsp:nvSpPr>
        <dsp:cNvPr id="0" name=""/>
        <dsp:cNvSpPr/>
      </dsp:nvSpPr>
      <dsp:spPr>
        <a:xfrm rot="17951558">
          <a:off x="2430102" y="1731990"/>
          <a:ext cx="1029231" cy="344788"/>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33538" y="1800948"/>
        <a:ext cx="822359" cy="2068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F65DE-BA70-444C-9525-86C77AB5BDD6}" type="datetimeFigureOut">
              <a:rPr lang="en-US" smtClean="0"/>
              <a:t>5/22/2018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448D5-87EA-4DD8-958C-BA41C05927BE}" type="slidenum">
              <a:rPr lang="en-US" smtClean="0"/>
              <a:t>‹#›</a:t>
            </a:fld>
            <a:endParaRPr lang="en-US"/>
          </a:p>
        </p:txBody>
      </p:sp>
    </p:spTree>
    <p:extLst>
      <p:ext uri="{BB962C8B-B14F-4D97-AF65-F5344CB8AC3E}">
        <p14:creationId xmlns:p14="http://schemas.microsoft.com/office/powerpoint/2010/main" val="309112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a:t>
            </a:fld>
            <a:endParaRPr lang="en-US"/>
          </a:p>
        </p:txBody>
      </p:sp>
    </p:spTree>
    <p:extLst>
      <p:ext uri="{BB962C8B-B14F-4D97-AF65-F5344CB8AC3E}">
        <p14:creationId xmlns:p14="http://schemas.microsoft.com/office/powerpoint/2010/main" val="266973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11</a:t>
            </a:fld>
            <a:endParaRPr lang="en-US"/>
          </a:p>
        </p:txBody>
      </p:sp>
    </p:spTree>
    <p:extLst>
      <p:ext uri="{BB962C8B-B14F-4D97-AF65-F5344CB8AC3E}">
        <p14:creationId xmlns:p14="http://schemas.microsoft.com/office/powerpoint/2010/main" val="355056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12</a:t>
            </a:fld>
            <a:endParaRPr lang="en-US"/>
          </a:p>
        </p:txBody>
      </p:sp>
    </p:spTree>
    <p:extLst>
      <p:ext uri="{BB962C8B-B14F-4D97-AF65-F5344CB8AC3E}">
        <p14:creationId xmlns:p14="http://schemas.microsoft.com/office/powerpoint/2010/main" val="417032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media as an extension of your church brand and voice online. Your brand is how your church is perceived.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Strong digital brands create connection and take a comprehensive approach to the member experience. Treat your members online as if you’re talking with them face-to-face. Their online interactions with you should make them want to experience your faith/mission in person. Then when they to come for that onsite experience, it should be a continuation of the positive relationship you’ve built with them online. This applies also in reverse.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your online followers perceive your ministry influences their perception of not only the Adventist church corporately but God, even if you haven’t put any effort into creating or managing your brand. Because in the absence of your story, people will fill in the blanks themselves.. Your digital voice may be the only opportunity your followers have to see Christ’s love demonstrated in their life.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13</a:t>
            </a:fld>
            <a:endParaRPr lang="en-US"/>
          </a:p>
        </p:txBody>
      </p:sp>
    </p:spTree>
    <p:extLst>
      <p:ext uri="{BB962C8B-B14F-4D97-AF65-F5344CB8AC3E}">
        <p14:creationId xmlns:p14="http://schemas.microsoft.com/office/powerpoint/2010/main" val="591712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Ephemera = things that exist or are used or enjoyed for only a short time</a:t>
            </a:r>
          </a:p>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14</a:t>
            </a:fld>
            <a:endParaRPr lang="en-US"/>
          </a:p>
        </p:txBody>
      </p:sp>
    </p:spTree>
    <p:extLst>
      <p:ext uri="{BB962C8B-B14F-4D97-AF65-F5344CB8AC3E}">
        <p14:creationId xmlns:p14="http://schemas.microsoft.com/office/powerpoint/2010/main" val="31205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biggest problem I see with ministries using social media is that they have no clear objectives. You must determine your purpose and shape your online communications accordingly.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auditing process helps you to evaluate your communication and should led you to rebranding. Define your communication purpose: for example, to advance the gospel and influence your community.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15</a:t>
            </a:fld>
            <a:endParaRPr lang="en-US"/>
          </a:p>
        </p:txBody>
      </p:sp>
    </p:spTree>
    <p:extLst>
      <p:ext uri="{BB962C8B-B14F-4D97-AF65-F5344CB8AC3E}">
        <p14:creationId xmlns:p14="http://schemas.microsoft.com/office/powerpoint/2010/main" val="838582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 purpose, you can set goals. Determine what you are trying to achieve. Then came up with a strategy and budget. </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16</a:t>
            </a:fld>
            <a:endParaRPr lang="en-US"/>
          </a:p>
        </p:txBody>
      </p:sp>
    </p:spTree>
    <p:extLst>
      <p:ext uri="{BB962C8B-B14F-4D97-AF65-F5344CB8AC3E}">
        <p14:creationId xmlns:p14="http://schemas.microsoft.com/office/powerpoint/2010/main" val="3373844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develop your identity across all platforms and channels as part of your overall brand. Social Media does not work in a silo, it should be integrated in your broader communications, both digital and print. </a:t>
            </a:r>
          </a:p>
        </p:txBody>
      </p:sp>
      <p:sp>
        <p:nvSpPr>
          <p:cNvPr id="4" name="Slide Number Placeholder 3"/>
          <p:cNvSpPr>
            <a:spLocks noGrp="1"/>
          </p:cNvSpPr>
          <p:nvPr>
            <p:ph type="sldNum" sz="quarter" idx="10"/>
          </p:nvPr>
        </p:nvSpPr>
        <p:spPr/>
        <p:txBody>
          <a:bodyPr/>
          <a:lstStyle/>
          <a:p>
            <a:fld id="{B3E3EFCD-0EF2-4DC5-9DBE-B3CA8F23C5CC}" type="slidenum">
              <a:rPr lang="en-US" smtClean="0"/>
              <a:t>17</a:t>
            </a:fld>
            <a:endParaRPr lang="en-US"/>
          </a:p>
        </p:txBody>
      </p:sp>
    </p:spTree>
    <p:extLst>
      <p:ext uri="{BB962C8B-B14F-4D97-AF65-F5344CB8AC3E}">
        <p14:creationId xmlns:p14="http://schemas.microsoft.com/office/powerpoint/2010/main" val="1311078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Before you even write a single post, it’s important to know who you’re writing for. </a:t>
            </a:r>
            <a:r>
              <a:rPr lang="en-US" baseline="0" dirty="0"/>
              <a:t>Once you decide your target audience, then investigate your audience to determine their needs, interests, and perceptions. Conduct surveys and interviews when possible.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18</a:t>
            </a:fld>
            <a:endParaRPr lang="en-US"/>
          </a:p>
        </p:txBody>
      </p:sp>
    </p:spTree>
    <p:extLst>
      <p:ext uri="{BB962C8B-B14F-4D97-AF65-F5344CB8AC3E}">
        <p14:creationId xmlns:p14="http://schemas.microsoft.com/office/powerpoint/2010/main" val="47452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The best personas are often created by getting out there and talking to your audience, but </a:t>
            </a:r>
            <a:r>
              <a:rPr lang="en-US" b="0" baseline="0" dirty="0">
                <a:effectLst/>
              </a:rPr>
              <a:t>social media insights can also prove very useful</a:t>
            </a:r>
            <a:r>
              <a:rPr lang="en-US" b="0" dirty="0">
                <a:effectLst/>
              </a:rPr>
              <a:t>. Personas give a human face to a collection of information and data and they allow you to classify groups for different social media campaigns. </a:t>
            </a:r>
            <a:br>
              <a:rPr lang="en-US" b="0" dirty="0">
                <a:effectLst/>
              </a:rPr>
            </a:br>
            <a:endParaRPr lang="en-US" b="0" dirty="0">
              <a:effectLst/>
            </a:endParaRPr>
          </a:p>
          <a:p>
            <a:r>
              <a:rPr lang="en-US" b="0" dirty="0">
                <a:effectLst/>
              </a:rPr>
              <a:t>Armed with this knowledge, you may end up writing two posts on the same subject with a different angle for each customer group.</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19</a:t>
            </a:fld>
            <a:endParaRPr lang="en-US"/>
          </a:p>
        </p:txBody>
      </p:sp>
    </p:spTree>
    <p:extLst>
      <p:ext uri="{BB962C8B-B14F-4D97-AF65-F5344CB8AC3E}">
        <p14:creationId xmlns:p14="http://schemas.microsoft.com/office/powerpoint/2010/main" val="3683075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reach your target audience, you must go to where they spend their time online and use the language they use.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20</a:t>
            </a:fld>
            <a:endParaRPr lang="en-US"/>
          </a:p>
        </p:txBody>
      </p:sp>
    </p:spTree>
    <p:extLst>
      <p:ext uri="{BB962C8B-B14F-4D97-AF65-F5344CB8AC3E}">
        <p14:creationId xmlns:p14="http://schemas.microsoft.com/office/powerpoint/2010/main" val="424878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Social media is a vital tool for accomplishing the mission of the church in the 21</a:t>
            </a:r>
            <a:r>
              <a:rPr lang="en-US" baseline="30000" dirty="0"/>
              <a:t>st</a:t>
            </a:r>
            <a:r>
              <a:rPr lang="en-US" baseline="0" dirty="0"/>
              <a:t> century. My purpose is to empower and equip you for using technology to effectively communicate your message and meet the needs of your members and community. I feel that we each have an obligation to be social media ambassadors for the gospel within our sphere of digital influence.</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a:t>
            </a:fld>
            <a:endParaRPr lang="en-US"/>
          </a:p>
        </p:txBody>
      </p:sp>
    </p:spTree>
    <p:extLst>
      <p:ext uri="{BB962C8B-B14F-4D97-AF65-F5344CB8AC3E}">
        <p14:creationId xmlns:p14="http://schemas.microsoft.com/office/powerpoint/2010/main" val="3245558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rPr>
              <a:t>It’s very easy to become overwhelmed by all the possibilities. To avoid that, start with just a few platforms that make sense for your ministry,</a:t>
            </a:r>
            <a:r>
              <a:rPr lang="en-US" sz="1200" baseline="0" dirty="0">
                <a:solidFill>
                  <a:schemeClr val="dk1"/>
                </a:solidFill>
              </a:rPr>
              <a:t> </a:t>
            </a:r>
            <a:r>
              <a:rPr lang="en-US" sz="1200" dirty="0">
                <a:solidFill>
                  <a:schemeClr val="dk1"/>
                </a:solidFill>
              </a:rPr>
              <a:t>your available human resources, and your goals.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21</a:t>
            </a:fld>
            <a:endParaRPr lang="en-US"/>
          </a:p>
        </p:txBody>
      </p:sp>
    </p:spTree>
    <p:extLst>
      <p:ext uri="{BB962C8B-B14F-4D97-AF65-F5344CB8AC3E}">
        <p14:creationId xmlns:p14="http://schemas.microsoft.com/office/powerpoint/2010/main" val="3100795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may take 1,000 tries</a:t>
            </a:r>
            <a:r>
              <a:rPr lang="en-US" baseline="0" dirty="0"/>
              <a:t> to reach an individual 7 times with a consistent message. For individuals, your channels might be: in-person interactions and conversations, text messages, flyers, podium announcements, emails, and your social media profiles. Combined, these are your personal brand, think about how to leverage them to reflect Christ and draw people to the gospel.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22</a:t>
            </a:fld>
            <a:endParaRPr lang="en-US"/>
          </a:p>
        </p:txBody>
      </p:sp>
    </p:spTree>
    <p:extLst>
      <p:ext uri="{BB962C8B-B14F-4D97-AF65-F5344CB8AC3E}">
        <p14:creationId xmlns:p14="http://schemas.microsoft.com/office/powerpoint/2010/main" val="1623512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estimated that the average adult is now exposed to over 3,000 marketing messages a day. Therefore, develop a multi-channel, multi-platform strategy to cut through the clutter.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23</a:t>
            </a:fld>
            <a:endParaRPr lang="en-US"/>
          </a:p>
        </p:txBody>
      </p:sp>
    </p:spTree>
    <p:extLst>
      <p:ext uri="{BB962C8B-B14F-4D97-AF65-F5344CB8AC3E}">
        <p14:creationId xmlns:p14="http://schemas.microsoft.com/office/powerpoint/2010/main" val="420119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24</a:t>
            </a:fld>
            <a:endParaRPr lang="en-US"/>
          </a:p>
        </p:txBody>
      </p:sp>
    </p:spTree>
    <p:extLst>
      <p:ext uri="{BB962C8B-B14F-4D97-AF65-F5344CB8AC3E}">
        <p14:creationId xmlns:p14="http://schemas.microsoft.com/office/powerpoint/2010/main" val="495146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Speak to your mission and to your</a:t>
            </a:r>
            <a:r>
              <a:rPr lang="en-US" b="0" baseline="0" dirty="0">
                <a:effectLst/>
              </a:rPr>
              <a:t> audience. That is your voice?</a:t>
            </a:r>
            <a:r>
              <a:rPr lang="en-US" b="0" dirty="0">
                <a:effectLst/>
              </a:rPr>
              <a:t> Everything you say in your posts should ‘sound’ like your brand and reflect the image you wish to portray.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25</a:t>
            </a:fld>
            <a:endParaRPr lang="en-US"/>
          </a:p>
        </p:txBody>
      </p:sp>
    </p:spTree>
    <p:extLst>
      <p:ext uri="{BB962C8B-B14F-4D97-AF65-F5344CB8AC3E}">
        <p14:creationId xmlns:p14="http://schemas.microsoft.com/office/powerpoint/2010/main" val="524695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Facebook’s latest announcement that its algorithm will favor posts from friends and family instead of Pages means your church or organization’s Facebook page posts aren’t going to show up in your fans’ news feeds very much anymore</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26</a:t>
            </a:fld>
            <a:endParaRPr lang="en-US"/>
          </a:p>
        </p:txBody>
      </p:sp>
    </p:spTree>
    <p:extLst>
      <p:ext uri="{BB962C8B-B14F-4D97-AF65-F5344CB8AC3E}">
        <p14:creationId xmlns:p14="http://schemas.microsoft.com/office/powerpoint/2010/main" val="2206291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amount of what you produce for your church ministries is content: sermons each week, studies for your small groups, blog posts, messages form the pastor, videos, pictures from events etc. Always look for content you are already creating and see how it can fit into your overall content strategy </a:t>
            </a:r>
          </a:p>
          <a:p>
            <a:endParaRPr lang="en-US" dirty="0"/>
          </a:p>
          <a:p>
            <a:r>
              <a:rPr lang="en-US" dirty="0"/>
              <a:t>This can be rather inexpensive, with long-term value as the content stays in place for people to discover far into the future. Valuable content will help your audience in a tangible way, either emotionally, physically, spiritually, or psychologically.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imagine if every church live-streamed it’s sermon on Sabbath? We could take over.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27</a:t>
            </a:fld>
            <a:endParaRPr lang="en-US"/>
          </a:p>
        </p:txBody>
      </p:sp>
    </p:spTree>
    <p:extLst>
      <p:ext uri="{BB962C8B-B14F-4D97-AF65-F5344CB8AC3E}">
        <p14:creationId xmlns:p14="http://schemas.microsoft.com/office/powerpoint/2010/main" val="3101072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use social media, doesn’t mean you know how to write to achieve a goal. </a:t>
            </a:r>
          </a:p>
        </p:txBody>
      </p:sp>
      <p:sp>
        <p:nvSpPr>
          <p:cNvPr id="4" name="Slide Number Placeholder 3"/>
          <p:cNvSpPr>
            <a:spLocks noGrp="1"/>
          </p:cNvSpPr>
          <p:nvPr>
            <p:ph type="sldNum" sz="quarter" idx="10"/>
          </p:nvPr>
        </p:nvSpPr>
        <p:spPr/>
        <p:txBody>
          <a:bodyPr/>
          <a:lstStyle/>
          <a:p>
            <a:fld id="{BA95A813-8A05-44F6-A7B3-CD21427E8F98}" type="slidenum">
              <a:rPr lang="en-US" smtClean="0"/>
              <a:t>28</a:t>
            </a:fld>
            <a:endParaRPr lang="en-US"/>
          </a:p>
        </p:txBody>
      </p:sp>
    </p:spTree>
    <p:extLst>
      <p:ext uri="{BB962C8B-B14F-4D97-AF65-F5344CB8AC3E}">
        <p14:creationId xmlns:p14="http://schemas.microsoft.com/office/powerpoint/2010/main" val="3462395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speaking to Adventists or non-Adventists? Your</a:t>
            </a:r>
            <a:r>
              <a:rPr lang="en-US" baseline="0" dirty="0"/>
              <a:t> language should change based on the answer to this question. Be careful to not use Adventist speak when addressing external audiences.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29</a:t>
            </a:fld>
            <a:endParaRPr lang="en-US"/>
          </a:p>
        </p:txBody>
      </p:sp>
    </p:spTree>
    <p:extLst>
      <p:ext uri="{BB962C8B-B14F-4D97-AF65-F5344CB8AC3E}">
        <p14:creationId xmlns:p14="http://schemas.microsoft.com/office/powerpoint/2010/main" val="3845054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member involvement starts with an informed congregation. </a:t>
            </a:r>
          </a:p>
        </p:txBody>
      </p:sp>
      <p:sp>
        <p:nvSpPr>
          <p:cNvPr id="4" name="Slide Number Placeholder 3"/>
          <p:cNvSpPr>
            <a:spLocks noGrp="1"/>
          </p:cNvSpPr>
          <p:nvPr>
            <p:ph type="sldNum" sz="quarter" idx="10"/>
          </p:nvPr>
        </p:nvSpPr>
        <p:spPr/>
        <p:txBody>
          <a:bodyPr/>
          <a:lstStyle/>
          <a:p>
            <a:fld id="{FAD448D5-87EA-4DD8-958C-BA41C05927BE}" type="slidenum">
              <a:rPr lang="en-US" smtClean="0"/>
              <a:t>30</a:t>
            </a:fld>
            <a:endParaRPr lang="en-US"/>
          </a:p>
        </p:txBody>
      </p:sp>
    </p:spTree>
    <p:extLst>
      <p:ext uri="{BB962C8B-B14F-4D97-AF65-F5344CB8AC3E}">
        <p14:creationId xmlns:p14="http://schemas.microsoft.com/office/powerpoint/2010/main" val="78357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a:t>
            </a:r>
            <a:r>
              <a:rPr lang="en-US" baseline="0" dirty="0"/>
              <a:t> social media usage is on the rise and this year, 33% of the world’s population will be on social media. </a:t>
            </a:r>
            <a:r>
              <a:rPr lang="en-US" sz="1200" kern="1200" dirty="0">
                <a:solidFill>
                  <a:schemeClr val="tx1"/>
                </a:solidFill>
                <a:effectLst/>
                <a:latin typeface="+mn-lt"/>
                <a:ea typeface="+mn-ea"/>
                <a:cs typeface="+mn-cs"/>
              </a:rPr>
              <a:t>Depending on how we respond to this reality, social media presents either a huge opportunity or challenge for the gospel. </a:t>
            </a:r>
            <a:r>
              <a:rPr lang="en-US" baseline="0" dirty="0"/>
              <a:t>I believe that the next great awakening, will be a digital one. Not only can we reach our neighbors more effectively, but we have the ability to preach the gospel to millions worldwide, from anywhere, so let’s do it. We need every single one of you to commit to being a digital disciple. We can amplify the three angles message online with a loud voice. </a:t>
            </a:r>
            <a:endParaRPr lang="en-US" dirty="0"/>
          </a:p>
        </p:txBody>
      </p:sp>
      <p:sp>
        <p:nvSpPr>
          <p:cNvPr id="4" name="Slide Number Placeholder 3"/>
          <p:cNvSpPr>
            <a:spLocks noGrp="1"/>
          </p:cNvSpPr>
          <p:nvPr>
            <p:ph type="sldNum" sz="quarter" idx="10"/>
          </p:nvPr>
        </p:nvSpPr>
        <p:spPr/>
        <p:txBody>
          <a:bodyPr/>
          <a:lstStyle/>
          <a:p>
            <a:fld id="{0C199F63-2F96-4F8B-B90B-D12D200488A7}" type="slidenum">
              <a:rPr lang="en-US" smtClean="0"/>
              <a:t>3</a:t>
            </a:fld>
            <a:endParaRPr lang="en-US"/>
          </a:p>
        </p:txBody>
      </p:sp>
    </p:spTree>
    <p:extLst>
      <p:ext uri="{BB962C8B-B14F-4D97-AF65-F5344CB8AC3E}">
        <p14:creationId xmlns:p14="http://schemas.microsoft.com/office/powerpoint/2010/main" val="4034314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church doesn’t quite know what to do with marketing.</a:t>
            </a:r>
            <a:r>
              <a:rPr lang="en-US" sz="1200" b="0" kern="1200" baseline="0" dirty="0">
                <a:solidFill>
                  <a:schemeClr val="tx1"/>
                </a:solidFill>
                <a:effectLst/>
                <a:latin typeface="+mn-lt"/>
                <a:ea typeface="+mn-ea"/>
                <a:cs typeface="+mn-cs"/>
              </a:rPr>
              <a:t> We are more comfortable in the public relations and corporate communications roles. Thought I think we can do a better job at internal communication than what we’re doing. Digital communications allow us to speak directly to our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aseline="0" dirty="0"/>
              <a:t>If you consider marketing to be digital evangelism, determine how you balance out internal and external communication.</a:t>
            </a:r>
          </a:p>
          <a:p>
            <a:endParaRPr lang="en-US" baseline="0" dirty="0"/>
          </a:p>
          <a:p>
            <a:r>
              <a:rPr lang="en-US" b="1" baseline="0" dirty="0"/>
              <a:t>Challenge question: </a:t>
            </a:r>
            <a:r>
              <a:rPr lang="en-US" baseline="0" dirty="0"/>
              <a:t>What if 25 percent of your week was devoted to external communication online? In a four-day work week, that’s one full day. Your church should be known for something in the greater community. This is your opportunity to set aside time to disciple to them online. </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31</a:t>
            </a:fld>
            <a:endParaRPr lang="en-US"/>
          </a:p>
        </p:txBody>
      </p:sp>
    </p:spTree>
    <p:extLst>
      <p:ext uri="{BB962C8B-B14F-4D97-AF65-F5344CB8AC3E}">
        <p14:creationId xmlns:p14="http://schemas.microsoft.com/office/powerpoint/2010/main" val="2939598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expanding your churches influence online can be relatively cheap, it can involve a lot of time. Your team can be made up of volunteers and staff. And I highly recommend giving the younger generations the opportunity to own some of this, especially when it comes to your youth ministries.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a large church and have the budget, consider hiring a social media manager either full-time or part-time to direct efforts and manage the strategy.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32</a:t>
            </a:fld>
            <a:endParaRPr lang="en-US"/>
          </a:p>
        </p:txBody>
      </p:sp>
    </p:spTree>
    <p:extLst>
      <p:ext uri="{BB962C8B-B14F-4D97-AF65-F5344CB8AC3E}">
        <p14:creationId xmlns:p14="http://schemas.microsoft.com/office/powerpoint/2010/main" val="2594416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Empower talented young people in your church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 a team of content creators, you most likely have various church members who could specialize in certain areas. These can be powerful personal ministry opportunities, especially for empathetic persons who can facilitate positive conversations online. </a:t>
            </a:r>
          </a:p>
          <a:p>
            <a:endParaRPr lang="en-US" dirty="0"/>
          </a:p>
          <a:p>
            <a:r>
              <a:rPr lang="en-US" dirty="0"/>
              <a:t>Determine ways to engage in Digital Door Knocking by meeting the needs of people within your community in the digital space, around a digital need or by utilizing a digital tool. </a:t>
            </a:r>
          </a:p>
          <a:p>
            <a:endParaRPr lang="en-US" dirty="0"/>
          </a:p>
          <a:p>
            <a:r>
              <a:rPr lang="en-US" dirty="0"/>
              <a:t>Post your upcoming community events on Facebook and train your members to share and invite their friends and neighbors to events automatically. </a:t>
            </a:r>
          </a:p>
          <a:p>
            <a:endParaRPr lang="en-US" dirty="0"/>
          </a:p>
          <a:p>
            <a:r>
              <a:rPr lang="en-US" dirty="0"/>
              <a:t>Create a culture of sharing and engaging with church content as a means for individuals to help the church’s mission, and expand the reach of their messages. Anybody who is on social media, can share your content. You can event set up training sessions. </a:t>
            </a:r>
          </a:p>
        </p:txBody>
      </p:sp>
      <p:sp>
        <p:nvSpPr>
          <p:cNvPr id="4" name="Slide Number Placeholder 3"/>
          <p:cNvSpPr>
            <a:spLocks noGrp="1"/>
          </p:cNvSpPr>
          <p:nvPr>
            <p:ph type="sldNum" sz="quarter" idx="10"/>
          </p:nvPr>
        </p:nvSpPr>
        <p:spPr/>
        <p:txBody>
          <a:bodyPr/>
          <a:lstStyle/>
          <a:p>
            <a:fld id="{FAD448D5-87EA-4DD8-958C-BA41C05927BE}" type="slidenum">
              <a:rPr lang="en-US" smtClean="0"/>
              <a:t>33</a:t>
            </a:fld>
            <a:endParaRPr lang="en-US"/>
          </a:p>
        </p:txBody>
      </p:sp>
    </p:spTree>
    <p:extLst>
      <p:ext uri="{BB962C8B-B14F-4D97-AF65-F5344CB8AC3E}">
        <p14:creationId xmlns:p14="http://schemas.microsoft.com/office/powerpoint/2010/main" val="1637074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 the example for your congregation. You each have a network of followers and so do your staff and volunteers! Talk about how God is moving in your life, invite people to your events, tell them about what your doing. Most people trust their friends over a brand promoting itself. Be the human face behind your ministry or cause. If you can Instagram your lunch, you can do this. Most of you are probably not working in a silo, so find ways to include and involve your team in your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best practices on use of personal social media, download the NAD social media guidelines.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34</a:t>
            </a:fld>
            <a:endParaRPr lang="en-US"/>
          </a:p>
        </p:txBody>
      </p:sp>
    </p:spTree>
    <p:extLst>
      <p:ext uri="{BB962C8B-B14F-4D97-AF65-F5344CB8AC3E}">
        <p14:creationId xmlns:p14="http://schemas.microsoft.com/office/powerpoint/2010/main" val="2790946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35</a:t>
            </a:fld>
            <a:endParaRPr lang="en-US"/>
          </a:p>
        </p:txBody>
      </p:sp>
    </p:spTree>
    <p:extLst>
      <p:ext uri="{BB962C8B-B14F-4D97-AF65-F5344CB8AC3E}">
        <p14:creationId xmlns:p14="http://schemas.microsoft.com/office/powerpoint/2010/main" val="1149084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these guidelines in mind when choosing images for ads as well. </a:t>
            </a:r>
          </a:p>
        </p:txBody>
      </p:sp>
      <p:sp>
        <p:nvSpPr>
          <p:cNvPr id="4" name="Slide Number Placeholder 3"/>
          <p:cNvSpPr>
            <a:spLocks noGrp="1"/>
          </p:cNvSpPr>
          <p:nvPr>
            <p:ph type="sldNum" sz="quarter" idx="10"/>
          </p:nvPr>
        </p:nvSpPr>
        <p:spPr/>
        <p:txBody>
          <a:bodyPr/>
          <a:lstStyle/>
          <a:p>
            <a:fld id="{FAD448D5-87EA-4DD8-958C-BA41C05927BE}" type="slidenum">
              <a:rPr lang="en-US" smtClean="0"/>
              <a:t>36</a:t>
            </a:fld>
            <a:endParaRPr lang="en-US"/>
          </a:p>
        </p:txBody>
      </p:sp>
    </p:spTree>
    <p:extLst>
      <p:ext uri="{BB962C8B-B14F-4D97-AF65-F5344CB8AC3E}">
        <p14:creationId xmlns:p14="http://schemas.microsoft.com/office/powerpoint/2010/main" val="1969195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wouldn’t hard sell your friends at a get together on your business, but you might talk about your goals, ambitions, and share your general excitement about what you have planned</a:t>
            </a:r>
            <a:r>
              <a:rPr lang="en-US" sz="1200" baseline="0" dirty="0"/>
              <a:t> or why it’s important. The same is true for social media. Be authentic, transparent and human.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37</a:t>
            </a:fld>
            <a:endParaRPr lang="en-US"/>
          </a:p>
        </p:txBody>
      </p:sp>
    </p:spTree>
    <p:extLst>
      <p:ext uri="{BB962C8B-B14F-4D97-AF65-F5344CB8AC3E}">
        <p14:creationId xmlns:p14="http://schemas.microsoft.com/office/powerpoint/2010/main" val="2612843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this template and adapt it for your needs. I like using google docs to share my calendars with my team</a:t>
            </a:r>
            <a:r>
              <a:rPr lang="en-US" baseline="0" dirty="0"/>
              <a:t>. Here is a template for a general content calendar.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38</a:t>
            </a:fld>
            <a:endParaRPr lang="en-US"/>
          </a:p>
        </p:txBody>
      </p:sp>
    </p:spTree>
    <p:extLst>
      <p:ext uri="{BB962C8B-B14F-4D97-AF65-F5344CB8AC3E}">
        <p14:creationId xmlns:p14="http://schemas.microsoft.com/office/powerpoint/2010/main" val="808242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When you initially revamp your social media</a:t>
            </a:r>
            <a:r>
              <a:rPr lang="en-US" dirty="0"/>
              <a:t>, the</a:t>
            </a:r>
            <a:r>
              <a:rPr lang="en-US" baseline="0" dirty="0"/>
              <a:t> changes in post engagement should show immediate and positive results. But over time things may plateau or even dip during the holidays. You’ll learn to see patterns over time, keep pressing forward. Often times social media efforts fail because people give up too early. </a:t>
            </a:r>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39</a:t>
            </a:fld>
            <a:endParaRPr lang="en-US"/>
          </a:p>
        </p:txBody>
      </p:sp>
    </p:spTree>
    <p:extLst>
      <p:ext uri="{BB962C8B-B14F-4D97-AF65-F5344CB8AC3E}">
        <p14:creationId xmlns:p14="http://schemas.microsoft.com/office/powerpoint/2010/main" val="3267948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40</a:t>
            </a:fld>
            <a:endParaRPr lang="en-US"/>
          </a:p>
        </p:txBody>
      </p:sp>
    </p:spTree>
    <p:extLst>
      <p:ext uri="{BB962C8B-B14F-4D97-AF65-F5344CB8AC3E}">
        <p14:creationId xmlns:p14="http://schemas.microsoft.com/office/powerpoint/2010/main" val="229038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t>
            </a:r>
            <a:r>
              <a:rPr lang="en-US" baseline="0" dirty="0"/>
              <a:t>is a great need for training and resources related to digital communications. We, as a church, have dropped the ball but I’m hoping you will join me in this mission to use technology for the Gospel. We’re going to cover a lot of practical information. You can sign up afterwards to receive this presentation. You can always reach out to me on social media with your email address and I’ll happily send it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AD448D5-87EA-4DD8-958C-BA41C05927BE}" type="slidenum">
              <a:rPr lang="en-US" smtClean="0"/>
              <a:t>4</a:t>
            </a:fld>
            <a:endParaRPr lang="en-US"/>
          </a:p>
        </p:txBody>
      </p:sp>
    </p:spTree>
    <p:extLst>
      <p:ext uri="{BB962C8B-B14F-4D97-AF65-F5344CB8AC3E}">
        <p14:creationId xmlns:p14="http://schemas.microsoft.com/office/powerpoint/2010/main" val="530707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lot of time people will ask me, “how much does it cost to promote online.” But the beauty of social media ads is that it depends on what you can spend. Social media works very well for small budgets and non-profits. A little can go a long way, but it’s important to spend a little. As your confidence grows and your familiarity with reaching your target audiences grow, you can increase your budget as needed. Ultimately your budget depends on the size of your goals and your purpose. A small local ministry may only need to spend $300 a year where as a nationwide campaign would need $3,000 to create impact within a targeted audience. What you can do: Go through my course power points online, and start with small ad budgets with a clear objective…this way you can learn and maximize your results as you grow. </a:t>
            </a: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41</a:t>
            </a:fld>
            <a:endParaRPr lang="en-US"/>
          </a:p>
        </p:txBody>
      </p:sp>
    </p:spTree>
    <p:extLst>
      <p:ext uri="{BB962C8B-B14F-4D97-AF65-F5344CB8AC3E}">
        <p14:creationId xmlns:p14="http://schemas.microsoft.com/office/powerpoint/2010/main" val="3852787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Simply having a social media presence is not enough anymore. Your audience expects a response when they engage with you online—often within a few hours.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Every opportunity to connect is an opportunity to advance the kingdom of God. Do not waste your digital influence. Social media provides a unique opportunity for long-term member care that can serve to enhance the relationships you cultivate with your members as well as the community your ministry serves.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42</a:t>
            </a:fld>
            <a:endParaRPr lang="en-US"/>
          </a:p>
        </p:txBody>
      </p:sp>
    </p:spTree>
    <p:extLst>
      <p:ext uri="{BB962C8B-B14F-4D97-AF65-F5344CB8AC3E}">
        <p14:creationId xmlns:p14="http://schemas.microsoft.com/office/powerpoint/2010/main" val="270444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43</a:t>
            </a:fld>
            <a:endParaRPr lang="en-US"/>
          </a:p>
        </p:txBody>
      </p:sp>
    </p:spTree>
    <p:extLst>
      <p:ext uri="{BB962C8B-B14F-4D97-AF65-F5344CB8AC3E}">
        <p14:creationId xmlns:p14="http://schemas.microsoft.com/office/powerpoint/2010/main" val="884042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of mouth is the most powerful form of marketing, your brand and member care strategy should create effective social media ambassadors. </a:t>
            </a:r>
          </a:p>
        </p:txBody>
      </p:sp>
      <p:sp>
        <p:nvSpPr>
          <p:cNvPr id="4" name="Slide Number Placeholder 3"/>
          <p:cNvSpPr>
            <a:spLocks noGrp="1"/>
          </p:cNvSpPr>
          <p:nvPr>
            <p:ph type="sldNum" sz="quarter" idx="10"/>
          </p:nvPr>
        </p:nvSpPr>
        <p:spPr/>
        <p:txBody>
          <a:bodyPr/>
          <a:lstStyle/>
          <a:p>
            <a:fld id="{FAD448D5-87EA-4DD8-958C-BA41C05927BE}" type="slidenum">
              <a:rPr lang="en-US" smtClean="0"/>
              <a:t>44</a:t>
            </a:fld>
            <a:endParaRPr lang="en-US"/>
          </a:p>
        </p:txBody>
      </p:sp>
    </p:spTree>
    <p:extLst>
      <p:ext uri="{BB962C8B-B14F-4D97-AF65-F5344CB8AC3E}">
        <p14:creationId xmlns:p14="http://schemas.microsoft.com/office/powerpoint/2010/main" val="1455521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a:t>
            </a:r>
            <a:r>
              <a:rPr lang="en-US" baseline="0" dirty="0"/>
              <a:t> is no different than a conversation. Respond to your audience, share their content, like their comments. </a:t>
            </a:r>
            <a:r>
              <a:rPr lang="en-US" sz="1200" dirty="0"/>
              <a:t>Follow the conversation and actively participate. Seek to understand their needs, and respond in a meaningful way. Building relationships can have an impact on brand awareness, trust, financial support, and more. Your goal should be to break down the perceived barrier between the individual and your corporate brand.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Do not underestimate the power of engagement. There’s no ROI (return on investment) without it! </a:t>
            </a:r>
            <a:r>
              <a:rPr lang="en-US" sz="1200" kern="1200" dirty="0">
                <a:solidFill>
                  <a:schemeClr val="tx1"/>
                </a:solidFill>
                <a:effectLst/>
                <a:latin typeface="+mn-lt"/>
                <a:ea typeface="+mn-ea"/>
                <a:cs typeface="+mn-cs"/>
              </a:rPr>
              <a:t>Invest the time, build a committee of digital disciples who are available to respond to comments and messages online promptly, and be human. It will pay dividends for your mission.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living out our mission online and exemplifying the character of Christ, we can create social media ambassadors for the gospel, who eagerly share your content and messages.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45</a:t>
            </a:fld>
            <a:endParaRPr lang="en-US"/>
          </a:p>
        </p:txBody>
      </p:sp>
    </p:spTree>
    <p:extLst>
      <p:ext uri="{BB962C8B-B14F-4D97-AF65-F5344CB8AC3E}">
        <p14:creationId xmlns:p14="http://schemas.microsoft.com/office/powerpoint/2010/main" val="610223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Your online brand is something that must be managed and guarded 24/7. </a:t>
            </a:r>
            <a:r>
              <a:rPr lang="en-US" dirty="0"/>
              <a:t>Be prepared to manage </a:t>
            </a:r>
            <a:r>
              <a:rPr lang="en-US" baseline="0" dirty="0"/>
              <a:t>or resolve a problem quickly without making it worse.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46</a:t>
            </a:fld>
            <a:endParaRPr lang="en-US"/>
          </a:p>
        </p:txBody>
      </p:sp>
    </p:spTree>
    <p:extLst>
      <p:ext uri="{BB962C8B-B14F-4D97-AF65-F5344CB8AC3E}">
        <p14:creationId xmlns:p14="http://schemas.microsoft.com/office/powerpoint/2010/main" val="549879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Member care includes addressing the negative. By being actively engaged online, you have the opportunity to turn negatives into positives by addressing issues promptly and resolving problems. This is especially relevant to younger generations who naturally turn to social media first to share their thoughts and feelings. Through a culture of online customer service and digital discipleship, you can build a reputation as an organization that truly cares about its members and the community it serves.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sure how to respond, download our response assessment infographic to help you navigate the sometimes volatile waters of social media member care. I have some printed versions for you as well.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47</a:t>
            </a:fld>
            <a:endParaRPr lang="en-US"/>
          </a:p>
        </p:txBody>
      </p:sp>
    </p:spTree>
    <p:extLst>
      <p:ext uri="{BB962C8B-B14F-4D97-AF65-F5344CB8AC3E}">
        <p14:creationId xmlns:p14="http://schemas.microsoft.com/office/powerpoint/2010/main" val="1334969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just talking about negative comments, we should also</a:t>
            </a:r>
            <a:r>
              <a:rPr lang="en-US" baseline="0" dirty="0"/>
              <a:t> be prepared to engage with and respond to positive comments. Social media is about building relationships in the community. Ignoring the positive is a lost opportunity to connect.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48</a:t>
            </a:fld>
            <a:endParaRPr lang="en-US"/>
          </a:p>
        </p:txBody>
      </p:sp>
    </p:spTree>
    <p:extLst>
      <p:ext uri="{BB962C8B-B14F-4D97-AF65-F5344CB8AC3E}">
        <p14:creationId xmlns:p14="http://schemas.microsoft.com/office/powerpoint/2010/main" val="185813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for free</a:t>
            </a:r>
          </a:p>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49</a:t>
            </a:fld>
            <a:endParaRPr lang="en-US"/>
          </a:p>
        </p:txBody>
      </p:sp>
    </p:spTree>
    <p:extLst>
      <p:ext uri="{BB962C8B-B14F-4D97-AF65-F5344CB8AC3E}">
        <p14:creationId xmlns:p14="http://schemas.microsoft.com/office/powerpoint/2010/main" val="3757830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a:t>
            </a:r>
          </a:p>
        </p:txBody>
      </p:sp>
      <p:sp>
        <p:nvSpPr>
          <p:cNvPr id="4" name="Slide Number Placeholder 3"/>
          <p:cNvSpPr>
            <a:spLocks noGrp="1"/>
          </p:cNvSpPr>
          <p:nvPr>
            <p:ph type="sldNum" sz="quarter" idx="10"/>
          </p:nvPr>
        </p:nvSpPr>
        <p:spPr/>
        <p:txBody>
          <a:bodyPr/>
          <a:lstStyle/>
          <a:p>
            <a:fld id="{FAD448D5-87EA-4DD8-958C-BA41C05927BE}" type="slidenum">
              <a:rPr lang="en-US" smtClean="0"/>
              <a:t>50</a:t>
            </a:fld>
            <a:endParaRPr lang="en-US"/>
          </a:p>
        </p:txBody>
      </p:sp>
    </p:spTree>
    <p:extLst>
      <p:ext uri="{BB962C8B-B14F-4D97-AF65-F5344CB8AC3E}">
        <p14:creationId xmlns:p14="http://schemas.microsoft.com/office/powerpoint/2010/main" val="160619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department is here to help you</a:t>
            </a:r>
            <a:r>
              <a:rPr lang="en-US" baseline="0" dirty="0"/>
              <a:t> determine your goals and dreams, build the foundations of a digital strategy around these objectives, help you create an integrated communications strategy that works together across traditional and digital promotions, train your team and church leaders to embrace these techniques, help you cultivate an atmosphere of creativity, innovation and passion for our shared mission, guide you on path to building meaningful connections with members and community online, and ultimately help you measure and achieve results.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a:t>
            </a:fld>
            <a:endParaRPr lang="en-US"/>
          </a:p>
        </p:txBody>
      </p:sp>
    </p:spTree>
    <p:extLst>
      <p:ext uri="{BB962C8B-B14F-4D97-AF65-F5344CB8AC3E}">
        <p14:creationId xmlns:p14="http://schemas.microsoft.com/office/powerpoint/2010/main" val="1047158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directly after I leave, feel free to use</a:t>
            </a:r>
            <a:r>
              <a:rPr lang="en-US" baseline="0" dirty="0"/>
              <a:t> my branded hashtag #</a:t>
            </a:r>
            <a:r>
              <a:rPr lang="en-US" baseline="0" dirty="0" err="1"/>
              <a:t>DigitalEvangelism</a:t>
            </a:r>
            <a:r>
              <a:rPr lang="en-US" baseline="0" dirty="0"/>
              <a:t> or reach out by tagging me on Twitter @</a:t>
            </a:r>
            <a:r>
              <a:rPr lang="en-US" baseline="0" dirty="0" err="1"/>
              <a:t>DigiEvangelism</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51</a:t>
            </a:fld>
            <a:endParaRPr lang="en-US"/>
          </a:p>
        </p:txBody>
      </p:sp>
    </p:spTree>
    <p:extLst>
      <p:ext uri="{BB962C8B-B14F-4D97-AF65-F5344CB8AC3E}">
        <p14:creationId xmlns:p14="http://schemas.microsoft.com/office/powerpoint/2010/main" val="2619311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even more about how to use social media for evangelism, follow us on Facebook, Twitter, and Instagram for tips, courses, resources, and video tutorials. All Free. You can also visit SDAdata.org and sign up for our quarterly </a:t>
            </a:r>
            <a:r>
              <a:rPr lang="en-US" dirty="0" err="1"/>
              <a:t>eNewsletter</a:t>
            </a:r>
            <a:r>
              <a:rPr lang="en-US" dirty="0"/>
              <a:t>.</a:t>
            </a:r>
            <a:r>
              <a:rPr lang="en-US" baseline="0" dirty="0"/>
              <a:t> </a:t>
            </a:r>
          </a:p>
        </p:txBody>
      </p:sp>
      <p:sp>
        <p:nvSpPr>
          <p:cNvPr id="4" name="Slide Number Placeholder 3"/>
          <p:cNvSpPr>
            <a:spLocks noGrp="1"/>
          </p:cNvSpPr>
          <p:nvPr>
            <p:ph type="sldNum" sz="quarter" idx="10"/>
          </p:nvPr>
        </p:nvSpPr>
        <p:spPr/>
        <p:txBody>
          <a:bodyPr/>
          <a:lstStyle/>
          <a:p>
            <a:fld id="{FAD448D5-87EA-4DD8-958C-BA41C05927BE}" type="slidenum">
              <a:rPr lang="en-US" smtClean="0"/>
              <a:t>52</a:t>
            </a:fld>
            <a:endParaRPr lang="en-US"/>
          </a:p>
        </p:txBody>
      </p:sp>
    </p:spTree>
    <p:extLst>
      <p:ext uri="{BB962C8B-B14F-4D97-AF65-F5344CB8AC3E}">
        <p14:creationId xmlns:p14="http://schemas.microsoft.com/office/powerpoint/2010/main" val="309900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leaders you can…</a:t>
            </a:r>
          </a:p>
        </p:txBody>
      </p:sp>
      <p:sp>
        <p:nvSpPr>
          <p:cNvPr id="4" name="Slide Number Placeholder 3"/>
          <p:cNvSpPr>
            <a:spLocks noGrp="1"/>
          </p:cNvSpPr>
          <p:nvPr>
            <p:ph type="sldNum" sz="quarter" idx="10"/>
          </p:nvPr>
        </p:nvSpPr>
        <p:spPr/>
        <p:txBody>
          <a:bodyPr/>
          <a:lstStyle/>
          <a:p>
            <a:fld id="{FAD448D5-87EA-4DD8-958C-BA41C05927BE}" type="slidenum">
              <a:rPr lang="en-US" smtClean="0"/>
              <a:t>6</a:t>
            </a:fld>
            <a:endParaRPr lang="en-US"/>
          </a:p>
        </p:txBody>
      </p:sp>
    </p:spTree>
    <p:extLst>
      <p:ext uri="{BB962C8B-B14F-4D97-AF65-F5344CB8AC3E}">
        <p14:creationId xmlns:p14="http://schemas.microsoft.com/office/powerpoint/2010/main" val="99535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church can no longer go without a digital strategy, the stakes of the gospel are too high. We must learn to be just as effective as secular organizations at using digital media for communication and community building. </a:t>
            </a:r>
          </a:p>
        </p:txBody>
      </p:sp>
      <p:sp>
        <p:nvSpPr>
          <p:cNvPr id="4" name="Slide Number Placeholder 3"/>
          <p:cNvSpPr>
            <a:spLocks noGrp="1"/>
          </p:cNvSpPr>
          <p:nvPr>
            <p:ph type="sldNum" sz="quarter" idx="10"/>
          </p:nvPr>
        </p:nvSpPr>
        <p:spPr/>
        <p:txBody>
          <a:bodyPr/>
          <a:lstStyle/>
          <a:p>
            <a:fld id="{FAD448D5-87EA-4DD8-958C-BA41C05927BE}" type="slidenum">
              <a:rPr lang="en-US" smtClean="0"/>
              <a:t>7</a:t>
            </a:fld>
            <a:endParaRPr lang="en-US"/>
          </a:p>
        </p:txBody>
      </p:sp>
    </p:spTree>
    <p:extLst>
      <p:ext uri="{BB962C8B-B14F-4D97-AF65-F5344CB8AC3E}">
        <p14:creationId xmlns:p14="http://schemas.microsoft.com/office/powerpoint/2010/main" val="2519355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Evaluate your accounts and platforms, are you using the right ones for your audience and mission, and are there opportunities for consolidation. Less is more. When you streamline your communication efforts, you will achieve greater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ook at your data to determine who you are reaching, effectiveness of strategy, and areas for best practice implementation. Look for issues with your foundation and current strategy, and start thinking about social media goals, target audiences, and key metrics.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Define your purpose for being on social media, and frame your strategy accordingly. </a:t>
            </a:r>
            <a:r>
              <a:rPr lang="en-US" sz="1200" b="1" kern="1200" dirty="0">
                <a:solidFill>
                  <a:schemeClr val="tx1"/>
                </a:solidFill>
                <a:effectLst/>
                <a:latin typeface="+mn-lt"/>
                <a:ea typeface="+mn-ea"/>
                <a:cs typeface="+mn-cs"/>
              </a:rPr>
              <a:t>Many churches fall into the trap of reactive digital communications verse proactive. Reshape your strategy so that you are ahead of the ball.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E3EFCD-0EF2-4DC5-9DBE-B3CA8F23C5CC}" type="slidenum">
              <a:rPr lang="en-US" smtClean="0"/>
              <a:t>8</a:t>
            </a:fld>
            <a:endParaRPr lang="en-US"/>
          </a:p>
        </p:txBody>
      </p:sp>
    </p:spTree>
    <p:extLst>
      <p:ext uri="{BB962C8B-B14F-4D97-AF65-F5344CB8AC3E}">
        <p14:creationId xmlns:p14="http://schemas.microsoft.com/office/powerpoint/2010/main" val="400798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2970" rtl="0" eaLnBrk="1" fontAlgn="auto" latinLnBrk="0" hangingPunct="1">
              <a:lnSpc>
                <a:spcPct val="100000"/>
              </a:lnSpc>
              <a:spcBef>
                <a:spcPts val="0"/>
              </a:spcBef>
              <a:spcAft>
                <a:spcPts val="0"/>
              </a:spcAft>
              <a:buClrTx/>
              <a:buSzTx/>
              <a:buFontTx/>
              <a:buNone/>
              <a:tabLst/>
              <a:defRPr/>
            </a:pPr>
            <a:r>
              <a:rPr lang="en-US" b="0" baseline="0" dirty="0"/>
              <a:t>Redeveloping your department and/or your strategy takes a lot of behind-the-scenes homework. Involve people in your team throughout the process so they could share in ownership. This is especially important for choosing a handle or name for your social media profiles. </a:t>
            </a:r>
            <a:endParaRPr lang="en-US" b="1" dirty="0"/>
          </a:p>
          <a:p>
            <a:endParaRPr lang="en-US" dirty="0"/>
          </a:p>
        </p:txBody>
      </p:sp>
      <p:sp>
        <p:nvSpPr>
          <p:cNvPr id="4" name="Slide Number Placeholder 3"/>
          <p:cNvSpPr>
            <a:spLocks noGrp="1"/>
          </p:cNvSpPr>
          <p:nvPr>
            <p:ph type="sldNum" sz="quarter" idx="10"/>
          </p:nvPr>
        </p:nvSpPr>
        <p:spPr/>
        <p:txBody>
          <a:bodyPr/>
          <a:lstStyle/>
          <a:p>
            <a:fld id="{C87E6E34-252E-4CFC-8281-4ED6FF977DA4}" type="slidenum">
              <a:rPr lang="en-US" smtClean="0"/>
              <a:t>9</a:t>
            </a:fld>
            <a:endParaRPr lang="en-US"/>
          </a:p>
        </p:txBody>
      </p:sp>
    </p:spTree>
    <p:extLst>
      <p:ext uri="{BB962C8B-B14F-4D97-AF65-F5344CB8AC3E}">
        <p14:creationId xmlns:p14="http://schemas.microsoft.com/office/powerpoint/2010/main" val="387913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1239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mailto:alvinkibble@nadadventist.org"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hyperlink" Target="mailto:paulhopkins@nadadventist.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hyperlink" Target="http://knowem.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042" y="2397760"/>
            <a:ext cx="10993549" cy="1475013"/>
          </a:xfrm>
        </p:spPr>
        <p:txBody>
          <a:bodyPr>
            <a:normAutofit/>
          </a:bodyPr>
          <a:lstStyle/>
          <a:p>
            <a:r>
              <a:rPr lang="en-US" sz="6000" dirty="0">
                <a:solidFill>
                  <a:schemeClr val="tx2"/>
                </a:solidFill>
              </a:rPr>
              <a:t>#</a:t>
            </a:r>
            <a:r>
              <a:rPr lang="en-US" sz="6000" dirty="0" err="1">
                <a:solidFill>
                  <a:schemeClr val="tx2"/>
                </a:solidFill>
              </a:rPr>
              <a:t>DigitalEvangelism</a:t>
            </a:r>
            <a:r>
              <a:rPr lang="en-US" sz="6000" dirty="0">
                <a:solidFill>
                  <a:schemeClr val="tx2"/>
                </a:solidFill>
              </a:rPr>
              <a:t> for Churches</a:t>
            </a:r>
          </a:p>
        </p:txBody>
      </p:sp>
      <p:sp>
        <p:nvSpPr>
          <p:cNvPr id="3" name="Subtitle 2"/>
          <p:cNvSpPr>
            <a:spLocks noGrp="1"/>
          </p:cNvSpPr>
          <p:nvPr>
            <p:ph type="subTitle" idx="1"/>
          </p:nvPr>
        </p:nvSpPr>
        <p:spPr>
          <a:xfrm>
            <a:off x="1114406" y="3872773"/>
            <a:ext cx="10993546" cy="590321"/>
          </a:xfrm>
        </p:spPr>
        <p:txBody>
          <a:bodyPr/>
          <a:lstStyle/>
          <a:p>
            <a:r>
              <a:rPr lang="en-US" dirty="0">
                <a:solidFill>
                  <a:schemeClr val="tx1"/>
                </a:solidFill>
              </a:rPr>
              <a:t>Meeting the Needs of God’s Children in the digital space</a:t>
            </a:r>
          </a:p>
        </p:txBody>
      </p:sp>
      <p:sp>
        <p:nvSpPr>
          <p:cNvPr id="4" name="TextBox 3">
            <a:extLst>
              <a:ext uri="{FF2B5EF4-FFF2-40B4-BE49-F238E27FC236}">
                <a16:creationId xmlns:a16="http://schemas.microsoft.com/office/drawing/2014/main" id="{A44A4B5B-EF39-4C42-9769-639ED6DBE7CA}"/>
              </a:ext>
            </a:extLst>
          </p:cNvPr>
          <p:cNvSpPr txBox="1"/>
          <p:nvPr/>
        </p:nvSpPr>
        <p:spPr>
          <a:xfrm>
            <a:off x="10021381" y="6445432"/>
            <a:ext cx="1882247" cy="369332"/>
          </a:xfrm>
          <a:prstGeom prst="rect">
            <a:avLst/>
          </a:prstGeom>
          <a:noFill/>
        </p:spPr>
        <p:txBody>
          <a:bodyPr wrap="none" rtlCol="0">
            <a:spAutoFit/>
          </a:bodyPr>
          <a:lstStyle/>
          <a:p>
            <a:r>
              <a:rPr lang="en-US" dirty="0">
                <a:solidFill>
                  <a:schemeClr val="bg1"/>
                </a:solidFill>
              </a:rPr>
              <a:t>Jamie Jean Domm</a:t>
            </a:r>
          </a:p>
        </p:txBody>
      </p:sp>
    </p:spTree>
    <p:extLst>
      <p:ext uri="{BB962C8B-B14F-4D97-AF65-F5344CB8AC3E}">
        <p14:creationId xmlns:p14="http://schemas.microsoft.com/office/powerpoint/2010/main" val="30883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AE863A-8A47-45D0-86CE-204F65E0B925}"/>
              </a:ext>
            </a:extLst>
          </p:cNvPr>
          <p:cNvSpPr txBox="1"/>
          <p:nvPr/>
        </p:nvSpPr>
        <p:spPr>
          <a:xfrm>
            <a:off x="441960" y="1402080"/>
            <a:ext cx="11628120" cy="2862322"/>
          </a:xfrm>
          <a:prstGeom prst="rect">
            <a:avLst/>
          </a:prstGeom>
          <a:noFill/>
        </p:spPr>
        <p:txBody>
          <a:bodyPr wrap="square" rtlCol="0">
            <a:spAutoFit/>
          </a:bodyPr>
          <a:lstStyle/>
          <a:p>
            <a:r>
              <a:rPr lang="en-US" sz="3600" dirty="0"/>
              <a:t>Branding is the process of revealing the most complete picture of an organization to its audience through perception, experience, and essence. Brands are communicated, not just created. A brand is based entirely on a customer’s experience. </a:t>
            </a:r>
          </a:p>
        </p:txBody>
      </p:sp>
      <p:sp>
        <p:nvSpPr>
          <p:cNvPr id="3" name="TextBox 2">
            <a:extLst>
              <a:ext uri="{FF2B5EF4-FFF2-40B4-BE49-F238E27FC236}">
                <a16:creationId xmlns:a16="http://schemas.microsoft.com/office/drawing/2014/main" id="{B074682E-9765-4A84-B26B-4E3D8C255EB6}"/>
              </a:ext>
            </a:extLst>
          </p:cNvPr>
          <p:cNvSpPr txBox="1"/>
          <p:nvPr/>
        </p:nvSpPr>
        <p:spPr>
          <a:xfrm>
            <a:off x="239933" y="6430225"/>
            <a:ext cx="2639569" cy="369332"/>
          </a:xfrm>
          <a:prstGeom prst="rect">
            <a:avLst/>
          </a:prstGeom>
          <a:noFill/>
        </p:spPr>
        <p:txBody>
          <a:bodyPr wrap="none" rtlCol="0">
            <a:spAutoFit/>
          </a:bodyPr>
          <a:lstStyle/>
          <a:p>
            <a:r>
              <a:rPr lang="en-US" dirty="0">
                <a:solidFill>
                  <a:schemeClr val="bg1"/>
                </a:solidFill>
              </a:rPr>
              <a:t>Credit: Heidi Baumgartner</a:t>
            </a:r>
          </a:p>
        </p:txBody>
      </p:sp>
      <p:sp>
        <p:nvSpPr>
          <p:cNvPr id="4" name="TextBox 3">
            <a:extLst>
              <a:ext uri="{FF2B5EF4-FFF2-40B4-BE49-F238E27FC236}">
                <a16:creationId xmlns:a16="http://schemas.microsoft.com/office/drawing/2014/main" id="{69DCFC87-D15F-4C42-9389-5D35030DFDD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78496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5A0B-343A-4F6D-A7F5-C6AAABB1B1CC}"/>
              </a:ext>
            </a:extLst>
          </p:cNvPr>
          <p:cNvSpPr>
            <a:spLocks noGrp="1"/>
          </p:cNvSpPr>
          <p:nvPr>
            <p:ph type="title"/>
          </p:nvPr>
        </p:nvSpPr>
        <p:spPr/>
        <p:txBody>
          <a:bodyPr/>
          <a:lstStyle/>
          <a:p>
            <a:r>
              <a:rPr lang="en-US" dirty="0"/>
              <a:t>Brand Basics</a:t>
            </a:r>
          </a:p>
        </p:txBody>
      </p:sp>
      <p:sp>
        <p:nvSpPr>
          <p:cNvPr id="3" name="Content Placeholder 2">
            <a:extLst>
              <a:ext uri="{FF2B5EF4-FFF2-40B4-BE49-F238E27FC236}">
                <a16:creationId xmlns:a16="http://schemas.microsoft.com/office/drawing/2014/main" id="{D646D2AB-BA9B-4ECB-869E-8F331573AB6A}"/>
              </a:ext>
            </a:extLst>
          </p:cNvPr>
          <p:cNvSpPr>
            <a:spLocks noGrp="1"/>
          </p:cNvSpPr>
          <p:nvPr>
            <p:ph sz="half" idx="1"/>
          </p:nvPr>
        </p:nvSpPr>
        <p:spPr>
          <a:xfrm>
            <a:off x="1097280" y="2112671"/>
            <a:ext cx="9997440" cy="4023359"/>
          </a:xfrm>
        </p:spPr>
        <p:txBody>
          <a:bodyPr>
            <a:normAutofit fontScale="92500" lnSpcReduction="20000"/>
          </a:bodyPr>
          <a:lstStyle/>
          <a:p>
            <a:pPr marL="0" indent="0">
              <a:buNone/>
            </a:pPr>
            <a:r>
              <a:rPr lang="en-US" sz="2400" b="1" dirty="0">
                <a:solidFill>
                  <a:schemeClr val="accent1"/>
                </a:solidFill>
              </a:rPr>
              <a:t>Brand: </a:t>
            </a:r>
            <a:r>
              <a:rPr lang="en-US" sz="2400" dirty="0"/>
              <a:t>represented by its logo, its color, its type, its images, its designs, its tone of voice, its customer service </a:t>
            </a:r>
            <a:br>
              <a:rPr lang="en-US" sz="2400" dirty="0"/>
            </a:br>
            <a:br>
              <a:rPr lang="en-US" sz="2400" dirty="0"/>
            </a:br>
            <a:r>
              <a:rPr lang="en-US" sz="2400" b="1" dirty="0">
                <a:solidFill>
                  <a:schemeClr val="accent1"/>
                </a:solidFill>
              </a:rPr>
              <a:t>Brand Strategy: </a:t>
            </a:r>
            <a:r>
              <a:rPr lang="en-US" sz="2400" dirty="0"/>
              <a:t>defines the message and how to say it</a:t>
            </a:r>
            <a:br>
              <a:rPr lang="en-US" sz="2400" dirty="0"/>
            </a:br>
            <a:br>
              <a:rPr lang="en-US" sz="2400" dirty="0"/>
            </a:br>
            <a:r>
              <a:rPr lang="en-US" sz="2400" b="1" dirty="0">
                <a:solidFill>
                  <a:schemeClr val="accent1"/>
                </a:solidFill>
              </a:rPr>
              <a:t>Brand Guidelines: </a:t>
            </a:r>
            <a:r>
              <a:rPr lang="en-US" sz="2400" dirty="0"/>
              <a:t>a system of managing the brand</a:t>
            </a:r>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b="1" dirty="0"/>
              <a:t>Your brand strategy and digital strategy work together, </a:t>
            </a:r>
            <a:br>
              <a:rPr lang="en-US" sz="2400" b="1" dirty="0"/>
            </a:br>
            <a:r>
              <a:rPr lang="en-US" sz="2400" b="1" dirty="0"/>
              <a:t>and are part of an overarching grand </a:t>
            </a:r>
            <a:br>
              <a:rPr lang="en-US" sz="2400" b="1" dirty="0"/>
            </a:br>
            <a:r>
              <a:rPr lang="en-US" sz="2400" b="1" dirty="0"/>
              <a:t>communications strategy that includes traditional </a:t>
            </a:r>
            <a:br>
              <a:rPr lang="en-US" sz="2400" b="1" dirty="0"/>
            </a:br>
            <a:r>
              <a:rPr lang="en-US" sz="2400" b="1" dirty="0"/>
              <a:t>means of outreach and experience.</a:t>
            </a:r>
            <a:endParaRPr lang="en-US" sz="2400" dirty="0"/>
          </a:p>
          <a:p>
            <a:endParaRPr lang="en-US" dirty="0"/>
          </a:p>
        </p:txBody>
      </p:sp>
      <p:graphicFrame>
        <p:nvGraphicFramePr>
          <p:cNvPr id="8" name="Diagram 7">
            <a:extLst>
              <a:ext uri="{FF2B5EF4-FFF2-40B4-BE49-F238E27FC236}">
                <a16:creationId xmlns:a16="http://schemas.microsoft.com/office/drawing/2014/main" id="{DE7AD6C6-E518-46DE-A62A-19CADB5853F6}"/>
              </a:ext>
            </a:extLst>
          </p:cNvPr>
          <p:cNvGraphicFramePr/>
          <p:nvPr>
            <p:extLst>
              <p:ext uri="{D42A27DB-BD31-4B8C-83A1-F6EECF244321}">
                <p14:modId xmlns:p14="http://schemas.microsoft.com/office/powerpoint/2010/main" val="3796630873"/>
              </p:ext>
            </p:extLst>
          </p:nvPr>
        </p:nvGraphicFramePr>
        <p:xfrm>
          <a:off x="6583680" y="2547010"/>
          <a:ext cx="5608320" cy="3589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2E1CEDA-2394-43E8-8CDD-0E9D6CAB04F0}"/>
              </a:ext>
            </a:extLst>
          </p:cNvPr>
          <p:cNvSpPr txBox="1"/>
          <p:nvPr/>
        </p:nvSpPr>
        <p:spPr>
          <a:xfrm>
            <a:off x="121920" y="6433930"/>
            <a:ext cx="4574970" cy="369332"/>
          </a:xfrm>
          <a:prstGeom prst="rect">
            <a:avLst/>
          </a:prstGeom>
          <a:noFill/>
        </p:spPr>
        <p:txBody>
          <a:bodyPr wrap="none" rtlCol="0">
            <a:spAutoFit/>
          </a:bodyPr>
          <a:lstStyle/>
          <a:p>
            <a:r>
              <a:rPr lang="en-US" dirty="0">
                <a:solidFill>
                  <a:schemeClr val="bg1"/>
                </a:solidFill>
              </a:rPr>
              <a:t>SDAdata.org/branding-image-design-resources</a:t>
            </a:r>
          </a:p>
        </p:txBody>
      </p:sp>
    </p:spTree>
    <p:extLst>
      <p:ext uri="{BB962C8B-B14F-4D97-AF65-F5344CB8AC3E}">
        <p14:creationId xmlns:p14="http://schemas.microsoft.com/office/powerpoint/2010/main" val="88629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5A0B-343A-4F6D-A7F5-C6AAABB1B1CC}"/>
              </a:ext>
            </a:extLst>
          </p:cNvPr>
          <p:cNvSpPr>
            <a:spLocks noGrp="1"/>
          </p:cNvSpPr>
          <p:nvPr>
            <p:ph type="title"/>
          </p:nvPr>
        </p:nvSpPr>
        <p:spPr/>
        <p:txBody>
          <a:bodyPr/>
          <a:lstStyle/>
          <a:p>
            <a:r>
              <a:rPr lang="en-US" dirty="0"/>
              <a:t>Establish branding consistency.</a:t>
            </a:r>
          </a:p>
        </p:txBody>
      </p:sp>
      <p:sp>
        <p:nvSpPr>
          <p:cNvPr id="3" name="Content Placeholder 2">
            <a:extLst>
              <a:ext uri="{FF2B5EF4-FFF2-40B4-BE49-F238E27FC236}">
                <a16:creationId xmlns:a16="http://schemas.microsoft.com/office/drawing/2014/main" id="{D646D2AB-BA9B-4ECB-869E-8F331573AB6A}"/>
              </a:ext>
            </a:extLst>
          </p:cNvPr>
          <p:cNvSpPr>
            <a:spLocks noGrp="1"/>
          </p:cNvSpPr>
          <p:nvPr>
            <p:ph sz="half" idx="1"/>
          </p:nvPr>
        </p:nvSpPr>
        <p:spPr>
          <a:xfrm>
            <a:off x="1097280" y="2112671"/>
            <a:ext cx="4937760" cy="4023359"/>
          </a:xfrm>
        </p:spPr>
        <p:txBody>
          <a:bodyPr/>
          <a:lstStyle/>
          <a:p>
            <a:pPr marL="0" indent="0">
              <a:buNone/>
            </a:pPr>
            <a:r>
              <a:rPr lang="en-US" b="1" dirty="0"/>
              <a:t>Make sure all your social media profiles look consistent and use the same name.</a:t>
            </a:r>
          </a:p>
          <a:p>
            <a:pPr>
              <a:buFont typeface="Wingdings" panose="05000000000000000000" pitchFamily="2" charset="2"/>
              <a:buChar char="q"/>
            </a:pPr>
            <a:r>
              <a:rPr lang="en-US" dirty="0"/>
              <a:t>Reserve your name on all platforms.</a:t>
            </a:r>
          </a:p>
          <a:p>
            <a:pPr>
              <a:buFont typeface="Wingdings" panose="05000000000000000000" pitchFamily="2" charset="2"/>
              <a:buChar char="q"/>
            </a:pPr>
            <a:r>
              <a:rPr lang="en-US" dirty="0"/>
              <a:t>Use a consistent name (15 characters or less; short/simple; stands test of time; no numbers, symbols, or punctuation).</a:t>
            </a:r>
          </a:p>
          <a:p>
            <a:pPr>
              <a:buFont typeface="Wingdings" panose="05000000000000000000" pitchFamily="2" charset="2"/>
              <a:buChar char="q"/>
            </a:pPr>
            <a:r>
              <a:rPr lang="en-US" dirty="0"/>
              <a:t>Use the same profile photo &amp; a consistent design look.</a:t>
            </a:r>
          </a:p>
          <a:p>
            <a:pPr>
              <a:buFont typeface="Wingdings" panose="05000000000000000000" pitchFamily="2" charset="2"/>
              <a:buChar char="q"/>
            </a:pPr>
            <a:r>
              <a:rPr lang="en-US" dirty="0"/>
              <a:t>Use the same headline, blurb, or bio.</a:t>
            </a:r>
          </a:p>
          <a:p>
            <a:pPr>
              <a:buFont typeface="Wingdings" panose="05000000000000000000" pitchFamily="2" charset="2"/>
              <a:buChar char="q"/>
            </a:pPr>
            <a:r>
              <a:rPr lang="en-US" dirty="0"/>
              <a:t>Develop a consistent voice/tone.</a:t>
            </a:r>
          </a:p>
          <a:p>
            <a:endParaRPr lang="en-US" dirty="0"/>
          </a:p>
        </p:txBody>
      </p:sp>
      <p:pic>
        <p:nvPicPr>
          <p:cNvPr id="8" name="Content Placeholder 7">
            <a:extLst>
              <a:ext uri="{FF2B5EF4-FFF2-40B4-BE49-F238E27FC236}">
                <a16:creationId xmlns:a16="http://schemas.microsoft.com/office/drawing/2014/main" id="{296393F2-8D61-4F91-A56C-58E99126639C}"/>
              </a:ext>
            </a:extLst>
          </p:cNvPr>
          <p:cNvPicPr>
            <a:picLocks noGrp="1" noChangeAspect="1"/>
          </p:cNvPicPr>
          <p:nvPr>
            <p:ph sz="half" idx="2"/>
          </p:nvPr>
        </p:nvPicPr>
        <p:blipFill>
          <a:blip r:embed="rId3"/>
          <a:stretch>
            <a:fillRect/>
          </a:stretch>
        </p:blipFill>
        <p:spPr>
          <a:xfrm>
            <a:off x="6218238" y="2005665"/>
            <a:ext cx="4937125" cy="3703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7CBE198B-95B5-4B00-B25A-7EA55E7174C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45453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5E4CC4D-61ED-402A-BA62-A6386C7DA2C2}"/>
              </a:ext>
            </a:extLst>
          </p:cNvPr>
          <p:cNvPicPr>
            <a:picLocks noGrp="1" noChangeAspect="1"/>
          </p:cNvPicPr>
          <p:nvPr>
            <p:ph type="pic" idx="1"/>
          </p:nvPr>
        </p:nvPicPr>
        <p:blipFill rotWithShape="1">
          <a:blip r:embed="rId3"/>
          <a:srcRect l="1896" t="20603" r="3454" b="22320"/>
          <a:stretch/>
        </p:blipFill>
        <p:spPr>
          <a:xfrm>
            <a:off x="0" y="5679"/>
            <a:ext cx="12192000" cy="4901411"/>
          </a:xfrm>
        </p:spPr>
      </p:pic>
      <p:sp>
        <p:nvSpPr>
          <p:cNvPr id="2" name="Title 1">
            <a:extLst>
              <a:ext uri="{FF2B5EF4-FFF2-40B4-BE49-F238E27FC236}">
                <a16:creationId xmlns:a16="http://schemas.microsoft.com/office/drawing/2014/main" id="{E0EE3317-E755-445A-BAC0-1D98E40F35F5}"/>
              </a:ext>
            </a:extLst>
          </p:cNvPr>
          <p:cNvSpPr>
            <a:spLocks noGrp="1"/>
          </p:cNvSpPr>
          <p:nvPr>
            <p:ph type="title"/>
          </p:nvPr>
        </p:nvSpPr>
        <p:spPr/>
        <p:txBody>
          <a:bodyPr/>
          <a:lstStyle/>
          <a:p>
            <a:r>
              <a:rPr lang="en-US" sz="2800" dirty="0"/>
              <a:t>There should not be a disconnect between how a person is nurtured in the pews and how they are treated online, or vice-versa. </a:t>
            </a:r>
          </a:p>
        </p:txBody>
      </p:sp>
      <p:sp>
        <p:nvSpPr>
          <p:cNvPr id="5" name="TextBox 4">
            <a:extLst>
              <a:ext uri="{FF2B5EF4-FFF2-40B4-BE49-F238E27FC236}">
                <a16:creationId xmlns:a16="http://schemas.microsoft.com/office/drawing/2014/main" id="{CD308ABD-4E19-4ED6-85B0-8310FE954ADB}"/>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18923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24BE8DC-D52D-4CD0-8052-18A480F7407E}"/>
              </a:ext>
            </a:extLst>
          </p:cNvPr>
          <p:cNvGraphicFramePr/>
          <p:nvPr>
            <p:extLst>
              <p:ext uri="{D42A27DB-BD31-4B8C-83A1-F6EECF244321}">
                <p14:modId xmlns:p14="http://schemas.microsoft.com/office/powerpoint/2010/main" val="64759940"/>
              </p:ext>
            </p:extLst>
          </p:nvPr>
        </p:nvGraphicFramePr>
        <p:xfrm>
          <a:off x="2028585" y="299677"/>
          <a:ext cx="10327342" cy="5747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1C09F89-7848-402B-8FC3-B012271859C1}"/>
              </a:ext>
            </a:extLst>
          </p:cNvPr>
          <p:cNvSpPr txBox="1"/>
          <p:nvPr/>
        </p:nvSpPr>
        <p:spPr>
          <a:xfrm>
            <a:off x="145996" y="176733"/>
            <a:ext cx="4026434" cy="954107"/>
          </a:xfrm>
          <a:prstGeom prst="rect">
            <a:avLst/>
          </a:prstGeom>
          <a:noFill/>
        </p:spPr>
        <p:txBody>
          <a:bodyPr wrap="square" rtlCol="0">
            <a:spAutoFit/>
          </a:bodyPr>
          <a:lstStyle/>
          <a:p>
            <a:r>
              <a:rPr lang="en-US" sz="2800" dirty="0"/>
              <a:t>In all brand touchpoints, </a:t>
            </a:r>
            <a:br>
              <a:rPr lang="en-US" sz="2800" dirty="0"/>
            </a:br>
            <a:r>
              <a:rPr lang="en-US" sz="2800" dirty="0"/>
              <a:t>tell a consistent story!</a:t>
            </a:r>
          </a:p>
        </p:txBody>
      </p:sp>
      <p:graphicFrame>
        <p:nvGraphicFramePr>
          <p:cNvPr id="4" name="Diagram 3">
            <a:extLst>
              <a:ext uri="{FF2B5EF4-FFF2-40B4-BE49-F238E27FC236}">
                <a16:creationId xmlns:a16="http://schemas.microsoft.com/office/drawing/2014/main" id="{AB62DB00-B9C8-4261-A6C6-D1828612579E}"/>
              </a:ext>
            </a:extLst>
          </p:cNvPr>
          <p:cNvGraphicFramePr/>
          <p:nvPr>
            <p:extLst>
              <p:ext uri="{D42A27DB-BD31-4B8C-83A1-F6EECF244321}">
                <p14:modId xmlns:p14="http://schemas.microsoft.com/office/powerpoint/2010/main" val="4243149358"/>
              </p:ext>
            </p:extLst>
          </p:nvPr>
        </p:nvGraphicFramePr>
        <p:xfrm>
          <a:off x="5732289" y="2248185"/>
          <a:ext cx="2989089" cy="1486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F4BFCB08-0802-49C2-8618-111DCDC739D8}"/>
              </a:ext>
            </a:extLst>
          </p:cNvPr>
          <p:cNvSpPr txBox="1"/>
          <p:nvPr/>
        </p:nvSpPr>
        <p:spPr>
          <a:xfrm>
            <a:off x="239933" y="6430225"/>
            <a:ext cx="3267626" cy="369332"/>
          </a:xfrm>
          <a:prstGeom prst="rect">
            <a:avLst/>
          </a:prstGeom>
          <a:noFill/>
        </p:spPr>
        <p:txBody>
          <a:bodyPr wrap="none" rtlCol="0">
            <a:spAutoFit/>
          </a:bodyPr>
          <a:lstStyle/>
          <a:p>
            <a:r>
              <a:rPr lang="en-US" dirty="0">
                <a:solidFill>
                  <a:schemeClr val="bg1"/>
                </a:solidFill>
              </a:rPr>
              <a:t>Image Credit: Heidi Baumgartner</a:t>
            </a:r>
          </a:p>
        </p:txBody>
      </p:sp>
    </p:spTree>
    <p:extLst>
      <p:ext uri="{BB962C8B-B14F-4D97-AF65-F5344CB8AC3E}">
        <p14:creationId xmlns:p14="http://schemas.microsoft.com/office/powerpoint/2010/main" val="235421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Understanding Purpose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903840"/>
              </p:ext>
            </p:extLst>
          </p:nvPr>
        </p:nvGraphicFramePr>
        <p:xfrm>
          <a:off x="1145649" y="1211579"/>
          <a:ext cx="10010031" cy="4172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6556CDD-0C92-4C5D-B088-54653D60C3FF}"/>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
        <p:nvSpPr>
          <p:cNvPr id="9" name="TextBox 8">
            <a:extLst>
              <a:ext uri="{FF2B5EF4-FFF2-40B4-BE49-F238E27FC236}">
                <a16:creationId xmlns:a16="http://schemas.microsoft.com/office/drawing/2014/main" id="{DB374FDB-890A-4C42-B879-8BC07B489310}"/>
              </a:ext>
            </a:extLst>
          </p:cNvPr>
          <p:cNvSpPr txBox="1"/>
          <p:nvPr/>
        </p:nvSpPr>
        <p:spPr>
          <a:xfrm>
            <a:off x="239933" y="6430225"/>
            <a:ext cx="2639569" cy="369332"/>
          </a:xfrm>
          <a:prstGeom prst="rect">
            <a:avLst/>
          </a:prstGeom>
          <a:noFill/>
        </p:spPr>
        <p:txBody>
          <a:bodyPr wrap="none" rtlCol="0">
            <a:spAutoFit/>
          </a:bodyPr>
          <a:lstStyle/>
          <a:p>
            <a:r>
              <a:rPr lang="en-US" dirty="0">
                <a:solidFill>
                  <a:schemeClr val="bg1"/>
                </a:solidFill>
              </a:rPr>
              <a:t>Credit: Heidi Baumgartner</a:t>
            </a:r>
          </a:p>
        </p:txBody>
      </p:sp>
    </p:spTree>
    <p:extLst>
      <p:ext uri="{BB962C8B-B14F-4D97-AF65-F5344CB8AC3E}">
        <p14:creationId xmlns:p14="http://schemas.microsoft.com/office/powerpoint/2010/main" val="5560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F18C2F-8376-4861-BA8E-FA2DE8FD43B5}"/>
              </a:ext>
            </a:extLst>
          </p:cNvPr>
          <p:cNvPicPr>
            <a:picLocks noChangeAspect="1"/>
          </p:cNvPicPr>
          <p:nvPr/>
        </p:nvPicPr>
        <p:blipFill rotWithShape="1">
          <a:blip r:embed="rId3">
            <a:extLst>
              <a:ext uri="{28A0092B-C50C-407E-A947-70E740481C1C}">
                <a14:useLocalDpi xmlns:a14="http://schemas.microsoft.com/office/drawing/2010/main" val="0"/>
              </a:ext>
            </a:extLst>
          </a:blip>
          <a:srcRect l="162" t="34571" r="-162" b="-131"/>
          <a:stretch/>
        </p:blipFill>
        <p:spPr>
          <a:xfrm>
            <a:off x="5931824" y="1374653"/>
            <a:ext cx="5837325" cy="4727952"/>
          </a:xfrm>
          <a:prstGeom prst="rect">
            <a:avLst/>
          </a:prstGeom>
        </p:spPr>
      </p:pic>
      <p:sp>
        <p:nvSpPr>
          <p:cNvPr id="2" name="Title 1"/>
          <p:cNvSpPr>
            <a:spLocks noGrp="1"/>
          </p:cNvSpPr>
          <p:nvPr>
            <p:ph type="title"/>
          </p:nvPr>
        </p:nvSpPr>
        <p:spPr/>
        <p:txBody>
          <a:bodyPr/>
          <a:lstStyle/>
          <a:p>
            <a:r>
              <a:rPr lang="en-US" dirty="0"/>
              <a:t>Social Media Goals</a:t>
            </a:r>
          </a:p>
        </p:txBody>
      </p:sp>
      <p:sp>
        <p:nvSpPr>
          <p:cNvPr id="3" name="Content Placeholder 2"/>
          <p:cNvSpPr>
            <a:spLocks noGrp="1"/>
          </p:cNvSpPr>
          <p:nvPr>
            <p:ph idx="1"/>
          </p:nvPr>
        </p:nvSpPr>
        <p:spPr>
          <a:xfrm>
            <a:off x="1504310" y="1823442"/>
            <a:ext cx="9872871" cy="4038600"/>
          </a:xfrm>
        </p:spPr>
        <p:txBody>
          <a:bodyPr>
            <a:noAutofit/>
          </a:bodyPr>
          <a:lstStyle/>
          <a:p>
            <a:pPr>
              <a:buFont typeface="Wingdings" charset="2"/>
              <a:buChar char="§"/>
            </a:pPr>
            <a:r>
              <a:rPr lang="en-US" sz="1700" dirty="0"/>
              <a:t> Increase fan base.</a:t>
            </a:r>
          </a:p>
          <a:p>
            <a:pPr>
              <a:buFont typeface="Wingdings" charset="2"/>
              <a:buChar char="§"/>
            </a:pPr>
            <a:r>
              <a:rPr lang="en-US" sz="1700" dirty="0"/>
              <a:t> Increase event attendance &amp; participation.</a:t>
            </a:r>
          </a:p>
          <a:p>
            <a:pPr>
              <a:buFont typeface="Wingdings" charset="2"/>
              <a:buChar char="§"/>
            </a:pPr>
            <a:r>
              <a:rPr lang="en-US" sz="1700" dirty="0"/>
              <a:t> Increase community awareness.</a:t>
            </a:r>
          </a:p>
          <a:p>
            <a:pPr>
              <a:buFont typeface="Wingdings" charset="2"/>
              <a:buChar char="§"/>
            </a:pPr>
            <a:r>
              <a:rPr lang="en-US" sz="1700" dirty="0"/>
              <a:t> Encourage social media ambassadors.</a:t>
            </a:r>
          </a:p>
          <a:p>
            <a:pPr>
              <a:buFont typeface="Wingdings" charset="2"/>
              <a:buChar char="§"/>
            </a:pPr>
            <a:r>
              <a:rPr lang="en-US" sz="1700" dirty="0"/>
              <a:t> Develop digital disciples.</a:t>
            </a:r>
          </a:p>
          <a:p>
            <a:pPr>
              <a:buFont typeface="Wingdings" charset="2"/>
              <a:buChar char="§"/>
            </a:pPr>
            <a:r>
              <a:rPr lang="en-US" sz="1700" dirty="0"/>
              <a:t> Reach target groups.</a:t>
            </a:r>
          </a:p>
          <a:p>
            <a:pPr>
              <a:buFont typeface="Wingdings" charset="2"/>
              <a:buChar char="§"/>
            </a:pPr>
            <a:r>
              <a:rPr lang="en-US" sz="1700" dirty="0"/>
              <a:t> Communicate core values.</a:t>
            </a:r>
          </a:p>
          <a:p>
            <a:pPr>
              <a:buFont typeface="Wingdings" charset="2"/>
              <a:buChar char="§"/>
            </a:pPr>
            <a:r>
              <a:rPr lang="en-US" sz="1700" dirty="0"/>
              <a:t> Create connection.</a:t>
            </a:r>
          </a:p>
          <a:p>
            <a:pPr>
              <a:buFont typeface="Wingdings" charset="2"/>
              <a:buChar char="§"/>
            </a:pPr>
            <a:r>
              <a:rPr lang="en-US" sz="1700" dirty="0"/>
              <a:t> Define why you are unique.</a:t>
            </a:r>
          </a:p>
          <a:p>
            <a:pPr>
              <a:buFont typeface="Wingdings" charset="2"/>
              <a:buChar char="§"/>
            </a:pPr>
            <a:r>
              <a:rPr lang="en-US" sz="1700" dirty="0"/>
              <a:t> Set expectations.</a:t>
            </a:r>
          </a:p>
          <a:p>
            <a:pPr>
              <a:buFont typeface="Wingdings" charset="2"/>
              <a:buChar char="§"/>
            </a:pPr>
            <a:r>
              <a:rPr lang="en-US" sz="1700" dirty="0"/>
              <a:t> Create clarity and focus.</a:t>
            </a:r>
          </a:p>
        </p:txBody>
      </p:sp>
      <p:sp>
        <p:nvSpPr>
          <p:cNvPr id="7" name="TextBox 6">
            <a:extLst>
              <a:ext uri="{FF2B5EF4-FFF2-40B4-BE49-F238E27FC236}">
                <a16:creationId xmlns:a16="http://schemas.microsoft.com/office/drawing/2014/main" id="{70AD034B-B6C9-4BF7-B424-A8D0D275506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90138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Rebranding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909694"/>
              </p:ext>
            </p:extLst>
          </p:nvPr>
        </p:nvGraphicFramePr>
        <p:xfrm>
          <a:off x="1145649" y="112014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0" y="5021411"/>
            <a:ext cx="12192000" cy="646331"/>
          </a:xfrm>
          <a:prstGeom prst="rect">
            <a:avLst/>
          </a:prstGeom>
        </p:spPr>
        <p:txBody>
          <a:bodyPr wrap="square">
            <a:spAutoFit/>
          </a:bodyPr>
          <a:lstStyle/>
          <a:p>
            <a:pPr algn="ctr"/>
            <a:r>
              <a:rPr lang="en-US" sz="3600" b="1" dirty="0"/>
              <a:t>identity.adventist.org</a:t>
            </a:r>
          </a:p>
        </p:txBody>
      </p:sp>
      <p:sp>
        <p:nvSpPr>
          <p:cNvPr id="10" name="TextBox 9"/>
          <p:cNvSpPr txBox="1"/>
          <p:nvPr/>
        </p:nvSpPr>
        <p:spPr>
          <a:xfrm>
            <a:off x="0" y="4737803"/>
            <a:ext cx="12191999" cy="369332"/>
          </a:xfrm>
          <a:prstGeom prst="rect">
            <a:avLst/>
          </a:prstGeom>
          <a:noFill/>
        </p:spPr>
        <p:txBody>
          <a:bodyPr wrap="square" rtlCol="0">
            <a:spAutoFit/>
          </a:bodyPr>
          <a:lstStyle/>
          <a:p>
            <a:pPr algn="ctr"/>
            <a:r>
              <a:rPr lang="en-US" i="1" spc="600" dirty="0">
                <a:solidFill>
                  <a:schemeClr val="accent2"/>
                </a:solidFill>
              </a:rPr>
              <a:t>Helpful Resources</a:t>
            </a:r>
          </a:p>
        </p:txBody>
      </p:sp>
      <p:sp>
        <p:nvSpPr>
          <p:cNvPr id="8" name="TextBox 7">
            <a:extLst>
              <a:ext uri="{FF2B5EF4-FFF2-40B4-BE49-F238E27FC236}">
                <a16:creationId xmlns:a16="http://schemas.microsoft.com/office/drawing/2014/main" id="{1B3793F0-FC1D-47F4-AA49-A6102A4D307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
        <p:nvSpPr>
          <p:cNvPr id="9" name="TextBox 8">
            <a:extLst>
              <a:ext uri="{FF2B5EF4-FFF2-40B4-BE49-F238E27FC236}">
                <a16:creationId xmlns:a16="http://schemas.microsoft.com/office/drawing/2014/main" id="{00057CB8-A237-4E3B-998B-542F725F34A0}"/>
              </a:ext>
            </a:extLst>
          </p:cNvPr>
          <p:cNvSpPr txBox="1"/>
          <p:nvPr/>
        </p:nvSpPr>
        <p:spPr>
          <a:xfrm>
            <a:off x="239933" y="6430225"/>
            <a:ext cx="2639569" cy="369332"/>
          </a:xfrm>
          <a:prstGeom prst="rect">
            <a:avLst/>
          </a:prstGeom>
          <a:noFill/>
        </p:spPr>
        <p:txBody>
          <a:bodyPr wrap="none" rtlCol="0">
            <a:spAutoFit/>
          </a:bodyPr>
          <a:lstStyle/>
          <a:p>
            <a:r>
              <a:rPr lang="en-US" dirty="0">
                <a:solidFill>
                  <a:schemeClr val="bg1"/>
                </a:solidFill>
              </a:rPr>
              <a:t>Credit: Heidi Baumgartner</a:t>
            </a:r>
          </a:p>
        </p:txBody>
      </p:sp>
      <p:sp>
        <p:nvSpPr>
          <p:cNvPr id="3" name="TextBox 2">
            <a:extLst>
              <a:ext uri="{FF2B5EF4-FFF2-40B4-BE49-F238E27FC236}">
                <a16:creationId xmlns:a16="http://schemas.microsoft.com/office/drawing/2014/main" id="{683E7352-A3D0-4144-A7ED-70CEDA278AEF}"/>
              </a:ext>
            </a:extLst>
          </p:cNvPr>
          <p:cNvSpPr txBox="1"/>
          <p:nvPr/>
        </p:nvSpPr>
        <p:spPr>
          <a:xfrm>
            <a:off x="1" y="5667742"/>
            <a:ext cx="12191998" cy="369332"/>
          </a:xfrm>
          <a:prstGeom prst="rect">
            <a:avLst/>
          </a:prstGeom>
          <a:noFill/>
        </p:spPr>
        <p:txBody>
          <a:bodyPr wrap="square" rtlCol="0">
            <a:spAutoFit/>
          </a:bodyPr>
          <a:lstStyle/>
          <a:p>
            <a:pPr algn="ctr"/>
            <a:r>
              <a:rPr lang="en-US" b="1" dirty="0">
                <a:solidFill>
                  <a:schemeClr val="accent3"/>
                </a:solidFill>
              </a:rPr>
              <a:t>SDAdata.org/branding-image-design-resources</a:t>
            </a:r>
          </a:p>
        </p:txBody>
      </p:sp>
    </p:spTree>
    <p:extLst>
      <p:ext uri="{BB962C8B-B14F-4D97-AF65-F5344CB8AC3E}">
        <p14:creationId xmlns:p14="http://schemas.microsoft.com/office/powerpoint/2010/main" val="196595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on your target audience.</a:t>
            </a:r>
          </a:p>
        </p:txBody>
      </p:sp>
      <p:sp>
        <p:nvSpPr>
          <p:cNvPr id="3" name="Content Placeholder 2"/>
          <p:cNvSpPr>
            <a:spLocks noGrp="1"/>
          </p:cNvSpPr>
          <p:nvPr>
            <p:ph sz="half" idx="1"/>
          </p:nvPr>
        </p:nvSpPr>
        <p:spPr>
          <a:xfrm>
            <a:off x="1301322" y="1975971"/>
            <a:ext cx="4825158" cy="4093713"/>
          </a:xfrm>
        </p:spPr>
        <p:txBody>
          <a:bodyPr>
            <a:normAutofit/>
          </a:bodyPr>
          <a:lstStyle/>
          <a:p>
            <a:pPr marL="0" indent="0">
              <a:buNone/>
            </a:pPr>
            <a:r>
              <a:rPr lang="en-US" sz="3200" b="1" dirty="0"/>
              <a:t>Things to consider:</a:t>
            </a:r>
          </a:p>
          <a:p>
            <a:pPr>
              <a:buFont typeface="Wingdings" charset="2"/>
              <a:buChar char="§"/>
            </a:pPr>
            <a:r>
              <a:rPr lang="en-US" sz="2400" dirty="0"/>
              <a:t> Location</a:t>
            </a:r>
          </a:p>
          <a:p>
            <a:pPr>
              <a:buFont typeface="Wingdings" charset="2"/>
              <a:buChar char="§"/>
            </a:pPr>
            <a:r>
              <a:rPr lang="en-US" sz="2400" dirty="0"/>
              <a:t> Age</a:t>
            </a:r>
          </a:p>
          <a:p>
            <a:pPr>
              <a:buFont typeface="Wingdings" charset="2"/>
              <a:buChar char="§"/>
            </a:pPr>
            <a:r>
              <a:rPr lang="en-US" sz="2400" dirty="0"/>
              <a:t> Gender</a:t>
            </a:r>
          </a:p>
          <a:p>
            <a:pPr>
              <a:buFont typeface="Wingdings" charset="2"/>
              <a:buChar char="§"/>
            </a:pPr>
            <a:r>
              <a:rPr lang="en-US" sz="2400" dirty="0"/>
              <a:t> Race/language</a:t>
            </a:r>
          </a:p>
          <a:p>
            <a:pPr>
              <a:buFont typeface="Wingdings" charset="2"/>
              <a:buChar char="§"/>
            </a:pPr>
            <a:r>
              <a:rPr lang="en-US" sz="2400" dirty="0"/>
              <a:t> Interests</a:t>
            </a:r>
          </a:p>
          <a:p>
            <a:pPr>
              <a:buFont typeface="Wingdings" charset="2"/>
              <a:buChar char="§"/>
            </a:pPr>
            <a:r>
              <a:rPr lang="en-US" sz="2400" dirty="0"/>
              <a:t> Needs</a:t>
            </a:r>
          </a:p>
          <a:p>
            <a:endParaRPr lang="en-US" dirty="0"/>
          </a:p>
        </p:txBody>
      </p:sp>
      <p:pic>
        <p:nvPicPr>
          <p:cNvPr id="5" name="Content Placeholder 4"/>
          <p:cNvPicPr>
            <a:picLocks noChangeAspect="1"/>
          </p:cNvPicPr>
          <p:nvPr/>
        </p:nvPicPr>
        <p:blipFill>
          <a:blip r:embed="rId3"/>
          <a:stretch>
            <a:fillRect/>
          </a:stretch>
        </p:blipFill>
        <p:spPr>
          <a:xfrm>
            <a:off x="6642846" y="2203529"/>
            <a:ext cx="5147115" cy="3482882"/>
          </a:xfrm>
          <a:prstGeom prst="rect">
            <a:avLst/>
          </a:prstGeom>
        </p:spPr>
      </p:pic>
      <p:sp>
        <p:nvSpPr>
          <p:cNvPr id="6" name="TextBox 5">
            <a:extLst>
              <a:ext uri="{FF2B5EF4-FFF2-40B4-BE49-F238E27FC236}">
                <a16:creationId xmlns:a16="http://schemas.microsoft.com/office/drawing/2014/main" id="{289088B1-B663-4674-84F5-F72174FC9BF6}"/>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2195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audience personas.</a:t>
            </a:r>
          </a:p>
        </p:txBody>
      </p:sp>
      <p:sp>
        <p:nvSpPr>
          <p:cNvPr id="3" name="Content Placeholder 2"/>
          <p:cNvSpPr>
            <a:spLocks noGrp="1"/>
          </p:cNvSpPr>
          <p:nvPr>
            <p:ph sz="half" idx="1"/>
          </p:nvPr>
        </p:nvSpPr>
        <p:spPr>
          <a:xfrm>
            <a:off x="1216754" y="2166674"/>
            <a:ext cx="6385317" cy="3837907"/>
          </a:xfrm>
        </p:spPr>
        <p:txBody>
          <a:bodyPr>
            <a:noAutofit/>
          </a:bodyPr>
          <a:lstStyle/>
          <a:p>
            <a:pPr marL="0" indent="0">
              <a:buNone/>
            </a:pPr>
            <a:r>
              <a:rPr lang="en-US" sz="2400" dirty="0"/>
              <a:t>“A persona is a fictional character that communicates the primary characteristics of a group or segment of your audience and takes into consideration needs, demographics, motivations, and environments.”</a:t>
            </a:r>
            <a:br>
              <a:rPr lang="en-US" sz="2400" dirty="0"/>
            </a:br>
            <a:br>
              <a:rPr lang="en-US" sz="2400" dirty="0"/>
            </a:br>
            <a:r>
              <a:rPr lang="en-US" sz="2400" i="1" dirty="0"/>
              <a:t>Source: The Guardian</a:t>
            </a:r>
          </a:p>
          <a:p>
            <a:pPr marL="0" indent="0">
              <a:buNone/>
            </a:pPr>
            <a:endParaRPr lang="en-US" sz="2400" dirty="0"/>
          </a:p>
          <a:p>
            <a:pPr marL="0" indent="0">
              <a:buNone/>
            </a:pPr>
            <a:r>
              <a:rPr lang="en-US" sz="2400" dirty="0"/>
              <a:t>Determining your audience personas can help you develop and write content that will be the most relevant and useful to your audience. </a:t>
            </a:r>
            <a:endParaRPr lang="en-US" sz="2400" i="1" dirty="0"/>
          </a:p>
        </p:txBody>
      </p:sp>
      <p:pic>
        <p:nvPicPr>
          <p:cNvPr id="5" name="Content Placeholder 4"/>
          <p:cNvPicPr>
            <a:picLocks noGrp="1" noChangeAspect="1"/>
          </p:cNvPicPr>
          <p:nvPr>
            <p:ph sz="half" idx="2"/>
          </p:nvPr>
        </p:nvPicPr>
        <p:blipFill>
          <a:blip r:embed="rId3"/>
          <a:stretch>
            <a:fillRect/>
          </a:stretch>
        </p:blipFill>
        <p:spPr>
          <a:xfrm>
            <a:off x="7765865" y="1981856"/>
            <a:ext cx="2815907" cy="4022725"/>
          </a:xfrm>
        </p:spPr>
      </p:pic>
      <p:sp>
        <p:nvSpPr>
          <p:cNvPr id="6" name="TextBox 5">
            <a:extLst>
              <a:ext uri="{FF2B5EF4-FFF2-40B4-BE49-F238E27FC236}">
                <a16:creationId xmlns:a16="http://schemas.microsoft.com/office/drawing/2014/main" id="{CCFDCF06-EAE4-411D-87CA-6EFC4608390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8060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0996" b="16872"/>
          <a:stretch/>
        </p:blipFill>
        <p:spPr>
          <a:xfrm>
            <a:off x="459931" y="180363"/>
            <a:ext cx="11310810" cy="5891182"/>
          </a:xfrm>
          <a:prstGeom prst="rect">
            <a:avLst/>
          </a:prstGeom>
        </p:spPr>
      </p:pic>
      <p:pic>
        <p:nvPicPr>
          <p:cNvPr id="2" name="Picture 1"/>
          <p:cNvPicPr>
            <a:picLocks noChangeAspect="1"/>
          </p:cNvPicPr>
          <p:nvPr/>
        </p:nvPicPr>
        <p:blipFill rotWithShape="1">
          <a:blip r:embed="rId4"/>
          <a:srcRect t="21855"/>
          <a:stretch/>
        </p:blipFill>
        <p:spPr>
          <a:xfrm>
            <a:off x="459931" y="180363"/>
            <a:ext cx="11310810" cy="5891182"/>
          </a:xfrm>
          <a:prstGeom prst="rect">
            <a:avLst/>
          </a:prstGeom>
        </p:spPr>
      </p:pic>
      <p:sp>
        <p:nvSpPr>
          <p:cNvPr id="4" name="TextBox 3">
            <a:extLst>
              <a:ext uri="{FF2B5EF4-FFF2-40B4-BE49-F238E27FC236}">
                <a16:creationId xmlns:a16="http://schemas.microsoft.com/office/drawing/2014/main" id="{AC9AC739-78F0-4D7B-B519-CE55EF5B916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030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Choose the right platforms/channels.</a:t>
            </a:r>
          </a:p>
        </p:txBody>
      </p:sp>
      <p:sp>
        <p:nvSpPr>
          <p:cNvPr id="3" name="Content Placeholder 2"/>
          <p:cNvSpPr>
            <a:spLocks noGrp="1"/>
          </p:cNvSpPr>
          <p:nvPr>
            <p:ph sz="half" idx="1"/>
          </p:nvPr>
        </p:nvSpPr>
        <p:spPr>
          <a:xfrm>
            <a:off x="1213450" y="2058051"/>
            <a:ext cx="5200345" cy="4284026"/>
          </a:xfrm>
        </p:spPr>
        <p:txBody>
          <a:bodyPr>
            <a:normAutofit fontScale="92500" lnSpcReduction="10000"/>
          </a:bodyPr>
          <a:lstStyle/>
          <a:p>
            <a:pPr>
              <a:buFont typeface="Wingdings" charset="2"/>
              <a:buChar char="§"/>
            </a:pPr>
            <a:r>
              <a:rPr lang="en-US" b="1" dirty="0"/>
              <a:t> Where is your target audience? </a:t>
            </a:r>
          </a:p>
          <a:p>
            <a:pPr>
              <a:buFont typeface="Wingdings" charset="2"/>
              <a:buChar char="§"/>
            </a:pPr>
            <a:r>
              <a:rPr lang="en-US" dirty="0"/>
              <a:t> Everyone is on Facebook, but it tends to skew older and female.</a:t>
            </a:r>
          </a:p>
          <a:p>
            <a:pPr>
              <a:buFont typeface="Wingdings" charset="2"/>
              <a:buChar char="§"/>
            </a:pPr>
            <a:r>
              <a:rPr lang="en-US" dirty="0"/>
              <a:t> Twitter skews younger and male. It is a place for news junkies and conversation. </a:t>
            </a:r>
          </a:p>
          <a:p>
            <a:pPr>
              <a:buFont typeface="Wingdings" charset="2"/>
              <a:buChar char="§"/>
            </a:pPr>
            <a:r>
              <a:rPr lang="en-US" dirty="0"/>
              <a:t> Instagram appeals to an audience under age 25 and offers highly visual content. </a:t>
            </a:r>
          </a:p>
          <a:p>
            <a:pPr>
              <a:buFont typeface="Wingdings" charset="2"/>
              <a:buChar char="§"/>
            </a:pPr>
            <a:r>
              <a:rPr lang="en-US" dirty="0"/>
              <a:t> Snapchat is the second most used platform behind Facebook and is favored by teens.</a:t>
            </a:r>
          </a:p>
          <a:p>
            <a:pPr>
              <a:buFont typeface="Wingdings" charset="2"/>
              <a:buChar char="§"/>
            </a:pPr>
            <a:r>
              <a:rPr lang="en-US" dirty="0"/>
              <a:t> Pinterest is most commonly used by women of all ages and planners.</a:t>
            </a:r>
          </a:p>
          <a:p>
            <a:pPr>
              <a:buFont typeface="Wingdings" charset="2"/>
              <a:buChar char="§"/>
            </a:pPr>
            <a:r>
              <a:rPr lang="en-US" dirty="0"/>
              <a:t> More about each platform: </a:t>
            </a:r>
            <a:r>
              <a:rPr lang="en-US" b="1" dirty="0">
                <a:solidFill>
                  <a:schemeClr val="tx2"/>
                </a:solidFill>
              </a:rPr>
              <a:t>bit.ly/</a:t>
            </a:r>
            <a:r>
              <a:rPr lang="en-US" b="1" dirty="0" err="1">
                <a:solidFill>
                  <a:schemeClr val="tx2"/>
                </a:solidFill>
              </a:rPr>
              <a:t>SMPlatformInfo</a:t>
            </a:r>
            <a:endParaRPr lang="en-US" b="1" dirty="0"/>
          </a:p>
        </p:txBody>
      </p:sp>
      <p:pic>
        <p:nvPicPr>
          <p:cNvPr id="5" name="Content Placeholder 4"/>
          <p:cNvPicPr>
            <a:picLocks noGrp="1" noChangeAspect="1"/>
          </p:cNvPicPr>
          <p:nvPr>
            <p:ph sz="half" idx="2"/>
          </p:nvPr>
        </p:nvPicPr>
        <p:blipFill>
          <a:blip r:embed="rId3"/>
          <a:stretch>
            <a:fillRect/>
          </a:stretch>
        </p:blipFill>
        <p:spPr>
          <a:xfrm>
            <a:off x="6852130" y="2361454"/>
            <a:ext cx="4303550" cy="2309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723866D7-F0D9-419D-92E5-A72CE9BF3C29}"/>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305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Factors to Consider</a:t>
            </a:r>
          </a:p>
        </p:txBody>
      </p:sp>
      <p:sp>
        <p:nvSpPr>
          <p:cNvPr id="3" name="Content Placeholder 2"/>
          <p:cNvSpPr>
            <a:spLocks noGrp="1"/>
          </p:cNvSpPr>
          <p:nvPr>
            <p:ph sz="half" idx="1"/>
          </p:nvPr>
        </p:nvSpPr>
        <p:spPr>
          <a:xfrm>
            <a:off x="1187583" y="2464545"/>
            <a:ext cx="5505798" cy="3416301"/>
          </a:xfrm>
        </p:spPr>
        <p:txBody>
          <a:bodyPr>
            <a:normAutofit lnSpcReduction="10000"/>
          </a:bodyPr>
          <a:lstStyle/>
          <a:p>
            <a:pPr marL="0" indent="0">
              <a:buNone/>
            </a:pPr>
            <a:r>
              <a:rPr lang="en-US" sz="2400" dirty="0"/>
              <a:t>What is the best format for your product/message?</a:t>
            </a:r>
          </a:p>
          <a:p>
            <a:pPr marL="0" indent="0">
              <a:buNone/>
            </a:pPr>
            <a:r>
              <a:rPr lang="en-US" sz="2400" dirty="0"/>
              <a:t>Which platform is best suited to </a:t>
            </a:r>
            <a:br>
              <a:rPr lang="en-US" sz="2400" dirty="0"/>
            </a:br>
            <a:r>
              <a:rPr lang="en-US" sz="2400" dirty="0"/>
              <a:t>meet your goals?</a:t>
            </a:r>
          </a:p>
          <a:p>
            <a:pPr marL="0" indent="0">
              <a:buNone/>
            </a:pPr>
            <a:r>
              <a:rPr lang="en-US" sz="2400" dirty="0"/>
              <a:t>What can you manage well?</a:t>
            </a:r>
          </a:p>
          <a:p>
            <a:pPr marL="0" indent="0">
              <a:buNone/>
            </a:pPr>
            <a:endParaRPr lang="en-US" sz="2400" dirty="0">
              <a:solidFill>
                <a:schemeClr val="accent1"/>
              </a:solidFill>
            </a:endParaRPr>
          </a:p>
          <a:p>
            <a:pPr marL="0" indent="0">
              <a:buNone/>
            </a:pPr>
            <a:r>
              <a:rPr lang="en-US" sz="2400" b="1" dirty="0">
                <a:solidFill>
                  <a:schemeClr val="tx1"/>
                </a:solidFill>
              </a:rPr>
              <a:t>Pick a few platforms and do </a:t>
            </a:r>
            <a:br>
              <a:rPr lang="en-US" sz="2400" b="1" dirty="0">
                <a:solidFill>
                  <a:schemeClr val="tx1"/>
                </a:solidFill>
              </a:rPr>
            </a:br>
            <a:r>
              <a:rPr lang="en-US" sz="2400" b="1" dirty="0">
                <a:solidFill>
                  <a:schemeClr val="tx1"/>
                </a:solidFill>
              </a:rPr>
              <a:t>them well!</a:t>
            </a:r>
          </a:p>
          <a:p>
            <a:endParaRPr lang="en-US" dirty="0"/>
          </a:p>
        </p:txBody>
      </p:sp>
      <p:pic>
        <p:nvPicPr>
          <p:cNvPr id="5" name="Shape 108"/>
          <p:cNvPicPr preferRelativeResize="0"/>
          <p:nvPr/>
        </p:nvPicPr>
        <p:blipFill rotWithShape="1">
          <a:blip r:embed="rId3">
            <a:alphaModFix/>
          </a:blip>
          <a:srcRect/>
          <a:stretch/>
        </p:blipFill>
        <p:spPr>
          <a:xfrm>
            <a:off x="5952565" y="2250791"/>
            <a:ext cx="5077609" cy="36300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C894A657-7719-4257-9E18-9EBF433567E5}"/>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2301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93228"/>
            <a:ext cx="8761413" cy="706964"/>
          </a:xfrm>
        </p:spPr>
        <p:txBody>
          <a:bodyPr>
            <a:normAutofit fontScale="90000"/>
          </a:bodyPr>
          <a:lstStyle/>
          <a:p>
            <a:r>
              <a:rPr lang="en-US" dirty="0"/>
              <a:t>Remember the rule of 7.</a:t>
            </a:r>
          </a:p>
        </p:txBody>
      </p:sp>
      <p:sp>
        <p:nvSpPr>
          <p:cNvPr id="3" name="Content Placeholder 2"/>
          <p:cNvSpPr>
            <a:spLocks noGrp="1"/>
          </p:cNvSpPr>
          <p:nvPr>
            <p:ph sz="half" idx="1"/>
          </p:nvPr>
        </p:nvSpPr>
        <p:spPr>
          <a:xfrm>
            <a:off x="1237945" y="2137472"/>
            <a:ext cx="6740644" cy="4105360"/>
          </a:xfrm>
        </p:spPr>
        <p:txBody>
          <a:bodyPr>
            <a:normAutofit lnSpcReduction="10000"/>
          </a:bodyPr>
          <a:lstStyle/>
          <a:p>
            <a:pPr marL="0" indent="0">
              <a:buNone/>
            </a:pPr>
            <a:r>
              <a:rPr lang="en-US" sz="2400" b="1" dirty="0"/>
              <a:t>The Rule of 7 states that a person needs to be exposed to a message at least 7 times before they’ll take action.</a:t>
            </a:r>
            <a:br>
              <a:rPr lang="en-US" sz="2400" b="1" dirty="0"/>
            </a:br>
            <a:br>
              <a:rPr lang="en-US" sz="2400" b="1" dirty="0"/>
            </a:br>
            <a:r>
              <a:rPr lang="en-US" sz="2400" b="1" dirty="0"/>
              <a:t>Strong campaigns contain multiple touchpoints across different channels: </a:t>
            </a:r>
          </a:p>
          <a:p>
            <a:pPr>
              <a:buFont typeface="Wingdings" panose="05000000000000000000" pitchFamily="2" charset="2"/>
              <a:buChar char="§"/>
            </a:pPr>
            <a:r>
              <a:rPr lang="en-US" dirty="0"/>
              <a:t> Print</a:t>
            </a:r>
          </a:p>
          <a:p>
            <a:pPr>
              <a:buFont typeface="Wingdings" panose="05000000000000000000" pitchFamily="2" charset="2"/>
              <a:buChar char="§"/>
            </a:pPr>
            <a:r>
              <a:rPr lang="en-US" dirty="0"/>
              <a:t> Email</a:t>
            </a:r>
          </a:p>
          <a:p>
            <a:pPr>
              <a:buFont typeface="Wingdings" panose="05000000000000000000" pitchFamily="2" charset="2"/>
              <a:buChar char="§"/>
            </a:pPr>
            <a:r>
              <a:rPr lang="en-US" dirty="0"/>
              <a:t> Social Media </a:t>
            </a:r>
          </a:p>
          <a:p>
            <a:pPr>
              <a:buFont typeface="Wingdings" panose="05000000000000000000" pitchFamily="2" charset="2"/>
              <a:buChar char="§"/>
            </a:pPr>
            <a:r>
              <a:rPr lang="en-US" dirty="0"/>
              <a:t> Radio</a:t>
            </a:r>
          </a:p>
          <a:p>
            <a:pPr>
              <a:buFont typeface="Wingdings" panose="05000000000000000000" pitchFamily="2" charset="2"/>
              <a:buChar char="§"/>
            </a:pPr>
            <a:r>
              <a:rPr lang="en-US" dirty="0"/>
              <a:t> Television </a:t>
            </a:r>
          </a:p>
        </p:txBody>
      </p:sp>
      <p:pic>
        <p:nvPicPr>
          <p:cNvPr id="6" name="Picture 5"/>
          <p:cNvPicPr>
            <a:picLocks noChangeAspect="1"/>
          </p:cNvPicPr>
          <p:nvPr/>
        </p:nvPicPr>
        <p:blipFill>
          <a:blip r:embed="rId3"/>
          <a:stretch>
            <a:fillRect/>
          </a:stretch>
        </p:blipFill>
        <p:spPr>
          <a:xfrm>
            <a:off x="8031880" y="2009828"/>
            <a:ext cx="3403221" cy="3208216"/>
          </a:xfrm>
          <a:prstGeom prst="rect">
            <a:avLst/>
          </a:prstGeom>
        </p:spPr>
      </p:pic>
      <p:sp>
        <p:nvSpPr>
          <p:cNvPr id="5" name="TextBox 4">
            <a:extLst>
              <a:ext uri="{FF2B5EF4-FFF2-40B4-BE49-F238E27FC236}">
                <a16:creationId xmlns:a16="http://schemas.microsoft.com/office/drawing/2014/main" id="{8CFA0178-1A65-4AD5-816B-416ADEBCA18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20673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Cut through the noise.</a:t>
            </a:r>
          </a:p>
        </p:txBody>
      </p:sp>
      <p:sp>
        <p:nvSpPr>
          <p:cNvPr id="3" name="Content Placeholder 2"/>
          <p:cNvSpPr>
            <a:spLocks noGrp="1"/>
          </p:cNvSpPr>
          <p:nvPr>
            <p:ph sz="half" idx="1"/>
          </p:nvPr>
        </p:nvSpPr>
        <p:spPr>
          <a:xfrm>
            <a:off x="1184156" y="2325735"/>
            <a:ext cx="5449726" cy="3919546"/>
          </a:xfrm>
        </p:spPr>
        <p:txBody>
          <a:bodyPr>
            <a:normAutofit/>
          </a:bodyPr>
          <a:lstStyle/>
          <a:p>
            <a:pPr marL="0" indent="0">
              <a:buNone/>
            </a:pPr>
            <a:r>
              <a:rPr lang="en-US" b="1" dirty="0"/>
              <a:t>Develop a comprehensive strategy that makes use of all your available communication tools to cut through the clutter. </a:t>
            </a:r>
            <a:endParaRPr lang="en-US" dirty="0"/>
          </a:p>
          <a:p>
            <a:pPr marL="0" indent="0">
              <a:buNone/>
            </a:pPr>
            <a:br>
              <a:rPr lang="en-US" dirty="0"/>
            </a:br>
            <a:r>
              <a:rPr lang="en-US" i="1" dirty="0"/>
              <a:t>Use social media to magnify the impact of traditional means.</a:t>
            </a:r>
          </a:p>
        </p:txBody>
      </p:sp>
      <p:pic>
        <p:nvPicPr>
          <p:cNvPr id="5" name="Content Placeholder 4"/>
          <p:cNvPicPr>
            <a:picLocks noGrp="1" noChangeAspect="1"/>
          </p:cNvPicPr>
          <p:nvPr>
            <p:ph sz="half" idx="2"/>
          </p:nvPr>
        </p:nvPicPr>
        <p:blipFill>
          <a:blip r:embed="rId3"/>
          <a:stretch>
            <a:fillRect/>
          </a:stretch>
        </p:blipFill>
        <p:spPr>
          <a:xfrm>
            <a:off x="7064189" y="2325735"/>
            <a:ext cx="3982476" cy="22385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CA842DD2-A285-4357-B4B7-32B0B778AE7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98506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A7B3-C20B-49A4-B199-E9F5D4ADFF8F}"/>
              </a:ext>
            </a:extLst>
          </p:cNvPr>
          <p:cNvSpPr>
            <a:spLocks noGrp="1"/>
          </p:cNvSpPr>
          <p:nvPr>
            <p:ph type="title"/>
          </p:nvPr>
        </p:nvSpPr>
        <p:spPr/>
        <p:txBody>
          <a:bodyPr/>
          <a:lstStyle/>
          <a:p>
            <a:r>
              <a:rPr lang="en-US" dirty="0"/>
              <a:t>Content Strategy</a:t>
            </a:r>
          </a:p>
        </p:txBody>
      </p:sp>
      <p:sp>
        <p:nvSpPr>
          <p:cNvPr id="3" name="Text Placeholder 2">
            <a:extLst>
              <a:ext uri="{FF2B5EF4-FFF2-40B4-BE49-F238E27FC236}">
                <a16:creationId xmlns:a16="http://schemas.microsoft.com/office/drawing/2014/main" id="{0F85168B-2D13-4D60-8D68-73738358E131}"/>
              </a:ext>
            </a:extLst>
          </p:cNvPr>
          <p:cNvSpPr>
            <a:spLocks noGrp="1"/>
          </p:cNvSpPr>
          <p:nvPr>
            <p:ph type="body" idx="1"/>
          </p:nvPr>
        </p:nvSpPr>
        <p:spPr/>
        <p:txBody>
          <a:bodyPr/>
          <a:lstStyle/>
          <a:p>
            <a:r>
              <a:rPr lang="en-US" b="1" dirty="0"/>
              <a:t>People search online for answers to their problems; </a:t>
            </a:r>
            <a:br>
              <a:rPr lang="en-US" b="1" dirty="0"/>
            </a:br>
            <a:r>
              <a:rPr lang="en-US" b="1" dirty="0"/>
              <a:t>what better place for the church to engage them?</a:t>
            </a:r>
            <a:r>
              <a:rPr lang="en-US" dirty="0"/>
              <a:t> </a:t>
            </a:r>
          </a:p>
        </p:txBody>
      </p:sp>
    </p:spTree>
    <p:extLst>
      <p:ext uri="{BB962C8B-B14F-4D97-AF65-F5344CB8AC3E}">
        <p14:creationId xmlns:p14="http://schemas.microsoft.com/office/powerpoint/2010/main" val="23524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strategy</a:t>
            </a:r>
          </a:p>
        </p:txBody>
      </p:sp>
      <p:sp>
        <p:nvSpPr>
          <p:cNvPr id="3" name="Content Placeholder 2"/>
          <p:cNvSpPr>
            <a:spLocks noGrp="1"/>
          </p:cNvSpPr>
          <p:nvPr>
            <p:ph sz="half" idx="1"/>
          </p:nvPr>
        </p:nvSpPr>
        <p:spPr>
          <a:xfrm>
            <a:off x="1230745" y="2091697"/>
            <a:ext cx="7321583" cy="4111879"/>
          </a:xfrm>
        </p:spPr>
        <p:txBody>
          <a:bodyPr>
            <a:normAutofit fontScale="70000" lnSpcReduction="20000"/>
          </a:bodyPr>
          <a:lstStyle/>
          <a:p>
            <a:pPr>
              <a:buFont typeface="Wingdings" charset="2"/>
              <a:buChar char="§"/>
            </a:pPr>
            <a:r>
              <a:rPr lang="en-US" sz="2800" dirty="0"/>
              <a:t> Know your voice.</a:t>
            </a:r>
          </a:p>
          <a:p>
            <a:pPr>
              <a:buFont typeface="Wingdings" charset="2"/>
              <a:buChar char="§"/>
            </a:pPr>
            <a:r>
              <a:rPr lang="en-US" sz="2800" dirty="0"/>
              <a:t> Create a pattern of frequency.</a:t>
            </a:r>
          </a:p>
          <a:p>
            <a:pPr>
              <a:buFont typeface="Wingdings" charset="2"/>
              <a:buChar char="§"/>
            </a:pPr>
            <a:r>
              <a:rPr lang="en-US" sz="2800" dirty="0"/>
              <a:t> Provide diversity of content (images, video, news, </a:t>
            </a:r>
            <a:br>
              <a:rPr lang="en-US" sz="2800" dirty="0"/>
            </a:br>
            <a:r>
              <a:rPr lang="en-US" sz="2800" dirty="0"/>
              <a:t>registration reminders, speaker highlights).</a:t>
            </a:r>
          </a:p>
          <a:p>
            <a:pPr>
              <a:buFont typeface="Wingdings" charset="2"/>
              <a:buChar char="§"/>
            </a:pPr>
            <a:r>
              <a:rPr lang="en-US" sz="2800" dirty="0"/>
              <a:t> Post content your audience responds to.</a:t>
            </a:r>
          </a:p>
          <a:p>
            <a:pPr>
              <a:buFont typeface="Wingdings" charset="2"/>
              <a:buChar char="§"/>
            </a:pPr>
            <a:r>
              <a:rPr lang="en-US" sz="2800" dirty="0"/>
              <a:t> Tell your story from different angles in </a:t>
            </a:r>
            <a:br>
              <a:rPr lang="en-US" sz="2800" dirty="0"/>
            </a:br>
            <a:r>
              <a:rPr lang="en-US" sz="2800" dirty="0"/>
              <a:t>different ways.</a:t>
            </a:r>
          </a:p>
          <a:p>
            <a:pPr>
              <a:buFont typeface="Wingdings" charset="2"/>
              <a:buChar char="§"/>
            </a:pPr>
            <a:r>
              <a:rPr lang="en-US" sz="2800" dirty="0"/>
              <a:t> Communicate important information such </a:t>
            </a:r>
            <a:br>
              <a:rPr lang="en-US" sz="2800" dirty="0"/>
            </a:br>
            <a:r>
              <a:rPr lang="en-US" sz="2800" dirty="0"/>
              <a:t>as deadlines.</a:t>
            </a:r>
          </a:p>
          <a:p>
            <a:pPr>
              <a:buFont typeface="Wingdings" charset="2"/>
              <a:buChar char="§"/>
            </a:pPr>
            <a:r>
              <a:rPr lang="en-US" sz="2800" dirty="0"/>
              <a:t> Build urgency leading up to key dates.</a:t>
            </a:r>
          </a:p>
          <a:p>
            <a:pPr>
              <a:buFont typeface="Wingdings" charset="2"/>
              <a:buChar char="§"/>
            </a:pPr>
            <a:r>
              <a:rPr lang="en-US" sz="2800" dirty="0"/>
              <a:t> Be human and authentic.</a:t>
            </a:r>
          </a:p>
          <a:p>
            <a:pPr>
              <a:buFont typeface="Wingdings" charset="2"/>
              <a:buChar char="§"/>
            </a:pPr>
            <a:r>
              <a:rPr lang="en-US" sz="2800" dirty="0"/>
              <a:t> Invite engagement.</a:t>
            </a:r>
          </a:p>
          <a:p>
            <a:endParaRPr lang="en-US" dirty="0"/>
          </a:p>
          <a:p>
            <a:endParaRPr lang="en-US" dirty="0"/>
          </a:p>
        </p:txBody>
      </p:sp>
      <p:pic>
        <p:nvPicPr>
          <p:cNvPr id="5" name="Shape 153"/>
          <p:cNvPicPr preferRelativeResize="0">
            <a:picLocks noGrp="1"/>
          </p:cNvPicPr>
          <p:nvPr>
            <p:ph sz="half" idx="2"/>
          </p:nvPr>
        </p:nvPicPr>
        <p:blipFill>
          <a:blip r:embed="rId3">
            <a:alphaModFix/>
          </a:blip>
          <a:stretch>
            <a:fillRect/>
          </a:stretch>
        </p:blipFill>
        <p:spPr>
          <a:xfrm>
            <a:off x="6556168" y="2459237"/>
            <a:ext cx="4937125" cy="2737142"/>
          </a:xfrm>
          <a:prstGeom prst="rect">
            <a:avLst/>
          </a:prstGeom>
          <a:noFill/>
          <a:ln>
            <a:noFill/>
          </a:ln>
        </p:spPr>
      </p:pic>
      <p:sp>
        <p:nvSpPr>
          <p:cNvPr id="6" name="TextBox 5">
            <a:extLst>
              <a:ext uri="{FF2B5EF4-FFF2-40B4-BE49-F238E27FC236}">
                <a16:creationId xmlns:a16="http://schemas.microsoft.com/office/drawing/2014/main" id="{57602A57-F79E-47E0-BA60-FF072C5FF016}"/>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70975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C902-451C-449F-8F01-A956367320A7}"/>
              </a:ext>
            </a:extLst>
          </p:cNvPr>
          <p:cNvSpPr>
            <a:spLocks noGrp="1"/>
          </p:cNvSpPr>
          <p:nvPr>
            <p:ph type="title"/>
          </p:nvPr>
        </p:nvSpPr>
        <p:spPr/>
        <p:txBody>
          <a:bodyPr/>
          <a:lstStyle/>
          <a:p>
            <a:r>
              <a:rPr lang="en-US" dirty="0"/>
              <a:t>Strategies to Overcome “Facebook Zero”</a:t>
            </a:r>
          </a:p>
        </p:txBody>
      </p:sp>
      <p:sp>
        <p:nvSpPr>
          <p:cNvPr id="3" name="TextBox 2">
            <a:extLst>
              <a:ext uri="{FF2B5EF4-FFF2-40B4-BE49-F238E27FC236}">
                <a16:creationId xmlns:a16="http://schemas.microsoft.com/office/drawing/2014/main" id="{D41A600A-3C63-4EA2-BE41-FADB8BA58A71}"/>
              </a:ext>
            </a:extLst>
          </p:cNvPr>
          <p:cNvSpPr txBox="1"/>
          <p:nvPr/>
        </p:nvSpPr>
        <p:spPr>
          <a:xfrm>
            <a:off x="1141580" y="1817441"/>
            <a:ext cx="6006843" cy="4524315"/>
          </a:xfrm>
          <a:prstGeom prst="rect">
            <a:avLst/>
          </a:prstGeom>
          <a:noFill/>
        </p:spPr>
        <p:txBody>
          <a:bodyPr wrap="square" rtlCol="0">
            <a:spAutoFit/>
          </a:bodyPr>
          <a:lstStyle/>
          <a:p>
            <a:pPr>
              <a:buClr>
                <a:schemeClr val="accent2"/>
              </a:buClr>
            </a:pPr>
            <a:r>
              <a:rPr lang="en-US" i="1" dirty="0"/>
              <a:t>The plan has always been to reduce the organic reach of Pages’ posts to zero.</a:t>
            </a:r>
            <a:br>
              <a:rPr lang="en-US" b="1" dirty="0"/>
            </a:br>
            <a:endParaRPr lang="en-US" b="1" dirty="0"/>
          </a:p>
          <a:p>
            <a:pPr>
              <a:buClr>
                <a:schemeClr val="accent2"/>
              </a:buClr>
            </a:pPr>
            <a:r>
              <a:rPr lang="en-US" b="1" dirty="0"/>
              <a:t>What you can do</a:t>
            </a:r>
            <a:endParaRPr lang="en-US" dirty="0"/>
          </a:p>
          <a:p>
            <a:pPr marL="285750" indent="-285750">
              <a:buClr>
                <a:schemeClr val="accent2"/>
              </a:buClr>
              <a:buFont typeface="Wingdings" charset="2"/>
              <a:buChar char="§"/>
            </a:pPr>
            <a:r>
              <a:rPr lang="en-US" b="1" dirty="0"/>
              <a:t>Create delightful content: </a:t>
            </a:r>
            <a:r>
              <a:rPr lang="en-US" dirty="0"/>
              <a:t>make someone laugh, cry, or surprise/provoke them</a:t>
            </a:r>
          </a:p>
          <a:p>
            <a:pPr marL="285750" indent="-285750">
              <a:buClr>
                <a:schemeClr val="accent2"/>
              </a:buClr>
              <a:buFont typeface="Wingdings" charset="2"/>
              <a:buChar char="§"/>
            </a:pPr>
            <a:r>
              <a:rPr lang="en-US" b="1" dirty="0"/>
              <a:t>Make it shareable: </a:t>
            </a:r>
            <a:r>
              <a:rPr lang="en-US" dirty="0"/>
              <a:t>short videos or graphics whose content is entirely within the app </a:t>
            </a:r>
          </a:p>
          <a:p>
            <a:pPr marL="285750" indent="-285750">
              <a:buClr>
                <a:schemeClr val="accent2"/>
              </a:buClr>
              <a:buFont typeface="Wingdings" charset="2"/>
              <a:buChar char="§"/>
            </a:pPr>
            <a:r>
              <a:rPr lang="en-US" b="1" dirty="0"/>
              <a:t>Create dialogue: </a:t>
            </a:r>
            <a:r>
              <a:rPr lang="en-US" dirty="0"/>
              <a:t>posts that receive a lot of comments, get ranked higher and shows up in more News Feeds. </a:t>
            </a:r>
          </a:p>
          <a:p>
            <a:pPr marL="285750" indent="-285750">
              <a:buClr>
                <a:schemeClr val="accent2"/>
              </a:buClr>
              <a:buFont typeface="Wingdings" charset="2"/>
              <a:buChar char="§"/>
            </a:pPr>
            <a:r>
              <a:rPr lang="en-US" b="1" dirty="0"/>
              <a:t>Use Facebook Ads: </a:t>
            </a:r>
            <a:r>
              <a:rPr lang="en-US" dirty="0"/>
              <a:t>paid momentum can build into organic reach</a:t>
            </a:r>
          </a:p>
          <a:p>
            <a:pPr marL="285750" indent="-285750">
              <a:buClr>
                <a:schemeClr val="accent2"/>
              </a:buClr>
              <a:buFont typeface="Wingdings" charset="2"/>
              <a:buChar char="§"/>
            </a:pPr>
            <a:r>
              <a:rPr lang="en-US" b="1" dirty="0"/>
              <a:t>Consider other platforms: </a:t>
            </a:r>
            <a:r>
              <a:rPr lang="en-US" dirty="0"/>
              <a:t>think multi-channel, multi-platform</a:t>
            </a:r>
          </a:p>
          <a:p>
            <a:pPr marL="285750" indent="-285750">
              <a:buClr>
                <a:schemeClr val="accent2"/>
              </a:buClr>
              <a:buFont typeface="Wingdings" charset="2"/>
              <a:buChar char="§"/>
            </a:pPr>
            <a:endParaRPr lang="en-US" dirty="0"/>
          </a:p>
          <a:p>
            <a:pPr marL="285750" indent="-285750">
              <a:buFont typeface="Wingdings" charset="2"/>
              <a:buChar char="§"/>
            </a:pPr>
            <a:endParaRPr lang="en-US" dirty="0"/>
          </a:p>
        </p:txBody>
      </p:sp>
      <p:sp>
        <p:nvSpPr>
          <p:cNvPr id="5" name="TextBox 4">
            <a:extLst>
              <a:ext uri="{FF2B5EF4-FFF2-40B4-BE49-F238E27FC236}">
                <a16:creationId xmlns:a16="http://schemas.microsoft.com/office/drawing/2014/main" id="{052C308E-86C2-42E8-85A2-BBE9C83616A3}"/>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pic>
        <p:nvPicPr>
          <p:cNvPr id="7" name="Picture 6">
            <a:extLst>
              <a:ext uri="{FF2B5EF4-FFF2-40B4-BE49-F238E27FC236}">
                <a16:creationId xmlns:a16="http://schemas.microsoft.com/office/drawing/2014/main" id="{F972B93D-672C-4C4B-A466-CE3987A86BB0}"/>
              </a:ext>
            </a:extLst>
          </p:cNvPr>
          <p:cNvPicPr>
            <a:picLocks noChangeAspect="1"/>
          </p:cNvPicPr>
          <p:nvPr/>
        </p:nvPicPr>
        <p:blipFill>
          <a:blip r:embed="rId3"/>
          <a:stretch>
            <a:fillRect/>
          </a:stretch>
        </p:blipFill>
        <p:spPr>
          <a:xfrm>
            <a:off x="7344229" y="2454833"/>
            <a:ext cx="3743717" cy="2491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3089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Repurpose what you produce.</a:t>
            </a:r>
          </a:p>
        </p:txBody>
      </p:sp>
      <p:sp>
        <p:nvSpPr>
          <p:cNvPr id="3" name="Content Placeholder 2"/>
          <p:cNvSpPr>
            <a:spLocks noGrp="1"/>
          </p:cNvSpPr>
          <p:nvPr>
            <p:ph sz="half" idx="1"/>
          </p:nvPr>
        </p:nvSpPr>
        <p:spPr>
          <a:xfrm>
            <a:off x="1204055" y="2029705"/>
            <a:ext cx="5946439" cy="4111879"/>
          </a:xfrm>
        </p:spPr>
        <p:txBody>
          <a:bodyPr>
            <a:normAutofit/>
          </a:bodyPr>
          <a:lstStyle/>
          <a:p>
            <a:r>
              <a:rPr lang="en-US" sz="2400" dirty="0"/>
              <a:t>You’re already doing most of the work. Publishing it digitally enables you to grow your potential audience exponentially, beyond the worship service. </a:t>
            </a:r>
            <a:br>
              <a:rPr lang="en-US" sz="2400" dirty="0"/>
            </a:br>
            <a:endParaRPr lang="en-US" sz="2400" dirty="0"/>
          </a:p>
          <a:p>
            <a:pPr lvl="2">
              <a:buFont typeface="Wingdings" charset="2"/>
              <a:buChar char="§"/>
            </a:pPr>
            <a:r>
              <a:rPr lang="en-US" sz="2000" dirty="0"/>
              <a:t> Sermons (live-streamed too)</a:t>
            </a:r>
          </a:p>
          <a:p>
            <a:pPr lvl="2">
              <a:buFont typeface="Wingdings" charset="2"/>
              <a:buChar char="§"/>
            </a:pPr>
            <a:r>
              <a:rPr lang="en-US" sz="2000" dirty="0"/>
              <a:t> Studies for small groups</a:t>
            </a:r>
          </a:p>
          <a:p>
            <a:pPr lvl="2">
              <a:buFont typeface="Wingdings" charset="2"/>
              <a:buChar char="§"/>
            </a:pPr>
            <a:r>
              <a:rPr lang="en-US" sz="2000" dirty="0"/>
              <a:t> Blog posts</a:t>
            </a:r>
          </a:p>
          <a:p>
            <a:pPr lvl="2">
              <a:buFont typeface="Wingdings" charset="2"/>
              <a:buChar char="§"/>
            </a:pPr>
            <a:r>
              <a:rPr lang="en-US" sz="2000" dirty="0"/>
              <a:t> Messages from the pastor</a:t>
            </a:r>
          </a:p>
          <a:p>
            <a:pPr lvl="2">
              <a:buFont typeface="Wingdings" charset="2"/>
              <a:buChar char="§"/>
            </a:pPr>
            <a:r>
              <a:rPr lang="en-US" sz="2000" dirty="0"/>
              <a:t> Videos</a:t>
            </a:r>
          </a:p>
          <a:p>
            <a:pPr lvl="2">
              <a:buFont typeface="Wingdings" charset="2"/>
              <a:buChar char="§"/>
            </a:pPr>
            <a:r>
              <a:rPr lang="en-US" sz="2000" dirty="0"/>
              <a:t> Pictures from events</a:t>
            </a:r>
          </a:p>
          <a:p>
            <a:endParaRPr lang="en-US" dirty="0"/>
          </a:p>
        </p:txBody>
      </p:sp>
      <p:sp>
        <p:nvSpPr>
          <p:cNvPr id="6" name="TextBox 5">
            <a:extLst>
              <a:ext uri="{FF2B5EF4-FFF2-40B4-BE49-F238E27FC236}">
                <a16:creationId xmlns:a16="http://schemas.microsoft.com/office/drawing/2014/main" id="{57602A57-F79E-47E0-BA60-FF072C5FF016}"/>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pic>
        <p:nvPicPr>
          <p:cNvPr id="9" name="Picture 8">
            <a:extLst>
              <a:ext uri="{FF2B5EF4-FFF2-40B4-BE49-F238E27FC236}">
                <a16:creationId xmlns:a16="http://schemas.microsoft.com/office/drawing/2014/main" id="{F306D7BE-EC62-4993-9724-C3EC23849A37}"/>
              </a:ext>
            </a:extLst>
          </p:cNvPr>
          <p:cNvPicPr>
            <a:picLocks noChangeAspect="1"/>
          </p:cNvPicPr>
          <p:nvPr/>
        </p:nvPicPr>
        <p:blipFill>
          <a:blip r:embed="rId3"/>
          <a:stretch>
            <a:fillRect/>
          </a:stretch>
        </p:blipFill>
        <p:spPr>
          <a:xfrm>
            <a:off x="7630411" y="2529746"/>
            <a:ext cx="3279913" cy="3279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6585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to write for social media</a:t>
            </a:r>
          </a:p>
        </p:txBody>
      </p:sp>
      <p:sp>
        <p:nvSpPr>
          <p:cNvPr id="3" name="Content Placeholder 2"/>
          <p:cNvSpPr>
            <a:spLocks noGrp="1"/>
          </p:cNvSpPr>
          <p:nvPr>
            <p:ph sz="half" idx="1"/>
          </p:nvPr>
        </p:nvSpPr>
        <p:spPr>
          <a:xfrm>
            <a:off x="1146854" y="1919723"/>
            <a:ext cx="6137865" cy="4355181"/>
          </a:xfrm>
        </p:spPr>
        <p:txBody>
          <a:bodyPr>
            <a:normAutofit fontScale="92500"/>
          </a:bodyPr>
          <a:lstStyle/>
          <a:p>
            <a:pPr>
              <a:buFont typeface="Wingdings" charset="2"/>
              <a:buChar char="§"/>
            </a:pPr>
            <a:r>
              <a:rPr lang="en-US" sz="2600" dirty="0"/>
              <a:t> Get to the point &amp; focus your message.</a:t>
            </a:r>
          </a:p>
          <a:p>
            <a:pPr>
              <a:buFont typeface="Wingdings" charset="2"/>
              <a:buChar char="§"/>
            </a:pPr>
            <a:r>
              <a:rPr lang="en-US" sz="2600" b="1" dirty="0"/>
              <a:t> Less IS MORE </a:t>
            </a:r>
            <a:r>
              <a:rPr lang="en-US" sz="2600" dirty="0"/>
              <a:t>(think snackable content).</a:t>
            </a:r>
          </a:p>
          <a:p>
            <a:pPr>
              <a:buFont typeface="Wingdings" charset="2"/>
              <a:buChar char="§"/>
            </a:pPr>
            <a:r>
              <a:rPr lang="en-US" sz="2600" dirty="0"/>
              <a:t> Include a call-to-action.</a:t>
            </a:r>
          </a:p>
          <a:p>
            <a:pPr>
              <a:buFont typeface="Wingdings" charset="2"/>
              <a:buChar char="§"/>
            </a:pPr>
            <a:r>
              <a:rPr lang="en-US" sz="2600" dirty="0"/>
              <a:t> Include a link.</a:t>
            </a:r>
          </a:p>
          <a:p>
            <a:pPr>
              <a:buFont typeface="Wingdings" charset="2"/>
              <a:buChar char="§"/>
            </a:pPr>
            <a:r>
              <a:rPr lang="en-US" sz="2600" dirty="0"/>
              <a:t> Use the lingo of the platform.</a:t>
            </a:r>
          </a:p>
          <a:p>
            <a:pPr>
              <a:buFont typeface="Wingdings" charset="2"/>
              <a:buChar char="§"/>
            </a:pPr>
            <a:r>
              <a:rPr lang="en-US" sz="2600" dirty="0"/>
              <a:t> Tag relevant accounts.</a:t>
            </a:r>
          </a:p>
          <a:p>
            <a:pPr>
              <a:buFont typeface="Wingdings" charset="2"/>
              <a:buChar char="§"/>
            </a:pPr>
            <a:r>
              <a:rPr lang="en-US" sz="2600" dirty="0"/>
              <a:t> Use relevant hashtags.</a:t>
            </a:r>
          </a:p>
          <a:p>
            <a:pPr>
              <a:buFont typeface="Wingdings" charset="2"/>
              <a:buChar char="§"/>
            </a:pPr>
            <a:r>
              <a:rPr lang="en-US" sz="2600" dirty="0"/>
              <a:t> Download a comprehensive guide to writing </a:t>
            </a:r>
            <a:br>
              <a:rPr lang="en-US" sz="2600" dirty="0"/>
            </a:br>
            <a:r>
              <a:rPr lang="en-US" sz="2600" dirty="0"/>
              <a:t>for social media: </a:t>
            </a:r>
            <a:r>
              <a:rPr lang="en-US" sz="2600" b="1" dirty="0">
                <a:solidFill>
                  <a:schemeClr val="accent1"/>
                </a:solidFill>
              </a:rPr>
              <a:t>bit.ly/</a:t>
            </a:r>
            <a:r>
              <a:rPr lang="en-US" sz="2600" b="1" dirty="0" err="1">
                <a:solidFill>
                  <a:schemeClr val="accent1"/>
                </a:solidFill>
              </a:rPr>
              <a:t>SMwritingGuide</a:t>
            </a:r>
            <a:endParaRPr lang="en-US" sz="2600" b="1" dirty="0">
              <a:solidFill>
                <a:schemeClr val="accent1"/>
              </a:solidFill>
            </a:endParaRPr>
          </a:p>
          <a:p>
            <a:pPr>
              <a:buFont typeface="Wingdings" charset="2"/>
              <a:buChar char="§"/>
            </a:pPr>
            <a:endParaRPr lang="en-US" sz="2800" dirty="0"/>
          </a:p>
          <a:p>
            <a:pPr>
              <a:buFont typeface="Wingdings" charset="2"/>
              <a:buChar char="§"/>
            </a:pPr>
            <a:endParaRPr lang="en-US" dirty="0"/>
          </a:p>
          <a:p>
            <a:pPr>
              <a:buFont typeface="Wingdings" charset="2"/>
              <a:buChar char="§"/>
            </a:pPr>
            <a:endParaRPr lang="en-US" dirty="0"/>
          </a:p>
        </p:txBody>
      </p:sp>
      <p:pic>
        <p:nvPicPr>
          <p:cNvPr id="8" name="Picture 7">
            <a:extLst>
              <a:ext uri="{FF2B5EF4-FFF2-40B4-BE49-F238E27FC236}">
                <a16:creationId xmlns:a16="http://schemas.microsoft.com/office/drawing/2014/main" id="{E49FDCA1-42CE-49DF-AB04-22E4432ABBF5}"/>
              </a:ext>
            </a:extLst>
          </p:cNvPr>
          <p:cNvPicPr>
            <a:picLocks noChangeAspect="1"/>
          </p:cNvPicPr>
          <p:nvPr/>
        </p:nvPicPr>
        <p:blipFill rotWithShape="1">
          <a:blip r:embed="rId3"/>
          <a:srcRect t="11951" b="6748"/>
          <a:stretch/>
        </p:blipFill>
        <p:spPr>
          <a:xfrm>
            <a:off x="7162709" y="1832486"/>
            <a:ext cx="3992971" cy="3680418"/>
          </a:xfrm>
          <a:prstGeom prst="rect">
            <a:avLst/>
          </a:prstGeom>
        </p:spPr>
      </p:pic>
      <p:sp>
        <p:nvSpPr>
          <p:cNvPr id="5" name="TextBox 4">
            <a:extLst>
              <a:ext uri="{FF2B5EF4-FFF2-40B4-BE49-F238E27FC236}">
                <a16:creationId xmlns:a16="http://schemas.microsoft.com/office/drawing/2014/main" id="{D61CCD2E-0D26-4C43-96F5-5405008390A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6572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084" y="1973616"/>
            <a:ext cx="4333524" cy="3514080"/>
          </a:xfrm>
          <a:prstGeom prst="rect">
            <a:avLst/>
          </a:prstGeom>
        </p:spPr>
      </p:pic>
      <p:sp>
        <p:nvSpPr>
          <p:cNvPr id="2" name="Title 1"/>
          <p:cNvSpPr>
            <a:spLocks noGrp="1"/>
          </p:cNvSpPr>
          <p:nvPr>
            <p:ph type="title"/>
          </p:nvPr>
        </p:nvSpPr>
        <p:spPr/>
        <p:txBody>
          <a:bodyPr/>
          <a:lstStyle/>
          <a:p>
            <a:r>
              <a:rPr lang="en-US" dirty="0"/>
              <a:t>Internal v. External</a:t>
            </a:r>
          </a:p>
        </p:txBody>
      </p:sp>
      <p:sp>
        <p:nvSpPr>
          <p:cNvPr id="3" name="Content Placeholder 2"/>
          <p:cNvSpPr>
            <a:spLocks noGrp="1"/>
          </p:cNvSpPr>
          <p:nvPr>
            <p:ph sz="half" idx="1"/>
          </p:nvPr>
        </p:nvSpPr>
        <p:spPr>
          <a:xfrm>
            <a:off x="1236982" y="2103694"/>
            <a:ext cx="6998960" cy="4161254"/>
          </a:xfrm>
        </p:spPr>
        <p:txBody>
          <a:bodyPr>
            <a:normAutofit fontScale="92500" lnSpcReduction="10000"/>
          </a:bodyPr>
          <a:lstStyle/>
          <a:p>
            <a:pPr marL="0" indent="0">
              <a:buNone/>
            </a:pPr>
            <a:r>
              <a:rPr lang="en-US" sz="2600" b="1" dirty="0"/>
              <a:t>Are you speaking to Adventists or non-Adventists?</a:t>
            </a:r>
            <a:br>
              <a:rPr lang="en-US" b="1" dirty="0"/>
            </a:br>
            <a:r>
              <a:rPr lang="en-US" b="1" dirty="0"/>
              <a:t> </a:t>
            </a:r>
          </a:p>
          <a:p>
            <a:r>
              <a:rPr lang="en-US" sz="2600" b="1" dirty="0"/>
              <a:t>Internal: </a:t>
            </a:r>
          </a:p>
          <a:p>
            <a:pPr lvl="1">
              <a:buFont typeface="Wingdings" charset="2"/>
              <a:buChar char="§"/>
            </a:pPr>
            <a:r>
              <a:rPr lang="en-US" dirty="0"/>
              <a:t>Church members</a:t>
            </a:r>
          </a:p>
          <a:p>
            <a:pPr lvl="1">
              <a:buFont typeface="Wingdings" charset="2"/>
              <a:buChar char="§"/>
            </a:pPr>
            <a:r>
              <a:rPr lang="en-US" dirty="0"/>
              <a:t>Church leaders</a:t>
            </a:r>
          </a:p>
          <a:p>
            <a:pPr lvl="1">
              <a:buFont typeface="Wingdings" charset="2"/>
              <a:buChar char="§"/>
            </a:pPr>
            <a:r>
              <a:rPr lang="en-US" dirty="0"/>
              <a:t>North American Division</a:t>
            </a:r>
          </a:p>
          <a:p>
            <a:pPr lvl="1">
              <a:buFont typeface="Wingdings" charset="2"/>
              <a:buChar char="§"/>
            </a:pPr>
            <a:r>
              <a:rPr lang="en-US" dirty="0"/>
              <a:t>Faith communities: city/neighborhoods/ministries</a:t>
            </a:r>
            <a:br>
              <a:rPr lang="en-US" dirty="0"/>
            </a:br>
            <a:endParaRPr lang="en-US" dirty="0"/>
          </a:p>
          <a:p>
            <a:r>
              <a:rPr lang="en-US" sz="2600" b="1" dirty="0"/>
              <a:t>External:</a:t>
            </a:r>
          </a:p>
          <a:p>
            <a:pPr lvl="1">
              <a:buFont typeface="Wingdings" charset="2"/>
              <a:buChar char="§"/>
            </a:pPr>
            <a:r>
              <a:rPr lang="en-US" dirty="0"/>
              <a:t>Broader community: neighborhoods/city/state/metro areas</a:t>
            </a:r>
          </a:p>
          <a:p>
            <a:pPr lvl="1">
              <a:buFont typeface="Wingdings" charset="2"/>
              <a:buChar char="§"/>
            </a:pPr>
            <a:r>
              <a:rPr lang="en-US" dirty="0"/>
              <a:t>Businesses</a:t>
            </a:r>
          </a:p>
          <a:p>
            <a:pPr lvl="1">
              <a:buFont typeface="Wingdings" charset="2"/>
              <a:buChar char="§"/>
            </a:pPr>
            <a:r>
              <a:rPr lang="en-US" dirty="0"/>
              <a:t>Related causes</a:t>
            </a:r>
          </a:p>
          <a:p>
            <a:pPr lvl="1">
              <a:buFont typeface="Wingdings" charset="2"/>
              <a:buChar char="§"/>
            </a:pPr>
            <a:r>
              <a:rPr lang="en-US" dirty="0"/>
              <a:t>Local news</a:t>
            </a:r>
          </a:p>
        </p:txBody>
      </p:sp>
      <p:sp>
        <p:nvSpPr>
          <p:cNvPr id="6" name="TextBox 5">
            <a:extLst>
              <a:ext uri="{FF2B5EF4-FFF2-40B4-BE49-F238E27FC236}">
                <a16:creationId xmlns:a16="http://schemas.microsoft.com/office/drawing/2014/main" id="{27F854D6-9B8E-4C53-8066-ED52EF0EE5B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2630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625"/>
          <a:stretch/>
        </p:blipFill>
        <p:spPr>
          <a:xfrm>
            <a:off x="1152939" y="1930869"/>
            <a:ext cx="10277061" cy="2996076"/>
          </a:xfrm>
          <a:prstGeom prst="rect">
            <a:avLst/>
          </a:prstGeom>
        </p:spPr>
      </p:pic>
      <p:sp>
        <p:nvSpPr>
          <p:cNvPr id="4" name="TextBox 3"/>
          <p:cNvSpPr txBox="1"/>
          <p:nvPr/>
        </p:nvSpPr>
        <p:spPr>
          <a:xfrm>
            <a:off x="9841587" y="6374528"/>
            <a:ext cx="2068515" cy="369332"/>
          </a:xfrm>
          <a:prstGeom prst="rect">
            <a:avLst/>
          </a:prstGeom>
          <a:noFill/>
        </p:spPr>
        <p:txBody>
          <a:bodyPr wrap="none" rtlCol="0">
            <a:spAutoFit/>
          </a:bodyPr>
          <a:lstStyle/>
          <a:p>
            <a:r>
              <a:rPr lang="en-US" dirty="0">
                <a:solidFill>
                  <a:schemeClr val="bg1"/>
                </a:solidFill>
              </a:rPr>
              <a:t>Source: </a:t>
            </a:r>
            <a:r>
              <a:rPr lang="en-US" dirty="0" err="1">
                <a:solidFill>
                  <a:schemeClr val="bg1"/>
                </a:solidFill>
              </a:rPr>
              <a:t>TrackMaven</a:t>
            </a:r>
            <a:endParaRPr lang="en-US" dirty="0">
              <a:solidFill>
                <a:schemeClr val="bg1"/>
              </a:solidFill>
            </a:endParaRPr>
          </a:p>
        </p:txBody>
      </p:sp>
      <p:sp>
        <p:nvSpPr>
          <p:cNvPr id="5" name="TextBox 4"/>
          <p:cNvSpPr txBox="1"/>
          <p:nvPr/>
        </p:nvSpPr>
        <p:spPr>
          <a:xfrm>
            <a:off x="1785402" y="5051089"/>
            <a:ext cx="8610600" cy="1323439"/>
          </a:xfrm>
          <a:prstGeom prst="rect">
            <a:avLst/>
          </a:prstGeom>
          <a:noFill/>
        </p:spPr>
        <p:txBody>
          <a:bodyPr wrap="square" rtlCol="0">
            <a:spAutoFit/>
          </a:bodyPr>
          <a:lstStyle/>
          <a:p>
            <a:pPr algn="ctr"/>
            <a:r>
              <a:rPr lang="en-US" sz="4000" b="1" dirty="0">
                <a:solidFill>
                  <a:schemeClr val="accent2"/>
                </a:solidFill>
              </a:rPr>
              <a:t>33% </a:t>
            </a:r>
            <a:r>
              <a:rPr lang="en-US" sz="4000" dirty="0"/>
              <a:t>of the world population </a:t>
            </a:r>
          </a:p>
          <a:p>
            <a:pPr algn="ctr"/>
            <a:r>
              <a:rPr lang="en-US" sz="4000" dirty="0"/>
              <a:t>will be on social media.</a:t>
            </a:r>
          </a:p>
        </p:txBody>
      </p:sp>
      <p:sp>
        <p:nvSpPr>
          <p:cNvPr id="6" name="Title 5"/>
          <p:cNvSpPr>
            <a:spLocks noGrp="1"/>
          </p:cNvSpPr>
          <p:nvPr>
            <p:ph type="title"/>
          </p:nvPr>
        </p:nvSpPr>
        <p:spPr/>
        <p:txBody>
          <a:bodyPr/>
          <a:lstStyle/>
          <a:p>
            <a:r>
              <a:rPr lang="en-US" dirty="0"/>
              <a:t>Where the people are</a:t>
            </a:r>
          </a:p>
        </p:txBody>
      </p:sp>
    </p:spTree>
    <p:extLst>
      <p:ext uri="{BB962C8B-B14F-4D97-AF65-F5344CB8AC3E}">
        <p14:creationId xmlns:p14="http://schemas.microsoft.com/office/powerpoint/2010/main" val="144431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0538-6F83-4A86-B9A4-6307FEA78EB4}"/>
              </a:ext>
            </a:extLst>
          </p:cNvPr>
          <p:cNvSpPr>
            <a:spLocks noGrp="1"/>
          </p:cNvSpPr>
          <p:nvPr>
            <p:ph type="title"/>
          </p:nvPr>
        </p:nvSpPr>
        <p:spPr/>
        <p:txBody>
          <a:bodyPr/>
          <a:lstStyle/>
          <a:p>
            <a:r>
              <a:rPr lang="en-US" dirty="0"/>
              <a:t>Total Member Involvement &amp; Evangelism</a:t>
            </a:r>
          </a:p>
        </p:txBody>
      </p:sp>
      <p:sp>
        <p:nvSpPr>
          <p:cNvPr id="3" name="Text Placeholder 2">
            <a:extLst>
              <a:ext uri="{FF2B5EF4-FFF2-40B4-BE49-F238E27FC236}">
                <a16:creationId xmlns:a16="http://schemas.microsoft.com/office/drawing/2014/main" id="{6214DBC5-F754-49AC-8A36-ABC63104BC96}"/>
              </a:ext>
            </a:extLst>
          </p:cNvPr>
          <p:cNvSpPr>
            <a:spLocks noGrp="1"/>
          </p:cNvSpPr>
          <p:nvPr>
            <p:ph type="body" idx="1"/>
          </p:nvPr>
        </p:nvSpPr>
        <p:spPr/>
        <p:txBody>
          <a:bodyPr>
            <a:normAutofit/>
          </a:bodyPr>
          <a:lstStyle/>
          <a:p>
            <a:r>
              <a:rPr lang="en-US" sz="3200" dirty="0">
                <a:solidFill>
                  <a:schemeClr val="accent3"/>
                </a:solidFill>
              </a:rPr>
              <a:t>[INREACH]</a:t>
            </a:r>
          </a:p>
        </p:txBody>
      </p:sp>
      <p:sp>
        <p:nvSpPr>
          <p:cNvPr id="4" name="Content Placeholder 3">
            <a:extLst>
              <a:ext uri="{FF2B5EF4-FFF2-40B4-BE49-F238E27FC236}">
                <a16:creationId xmlns:a16="http://schemas.microsoft.com/office/drawing/2014/main" id="{EA9EF386-FA7B-4B54-995F-7BC302C399B0}"/>
              </a:ext>
            </a:extLst>
          </p:cNvPr>
          <p:cNvSpPr>
            <a:spLocks noGrp="1"/>
          </p:cNvSpPr>
          <p:nvPr>
            <p:ph sz="half" idx="2"/>
          </p:nvPr>
        </p:nvSpPr>
        <p:spPr>
          <a:xfrm>
            <a:off x="1097280" y="2582335"/>
            <a:ext cx="4937760" cy="3897978"/>
          </a:xfrm>
        </p:spPr>
        <p:txBody>
          <a:bodyPr>
            <a:normAutofit fontScale="70000" lnSpcReduction="20000"/>
          </a:bodyPr>
          <a:lstStyle/>
          <a:p>
            <a:r>
              <a:rPr lang="en-US" sz="2600" dirty="0"/>
              <a:t>How well are you communicating to your members…really? </a:t>
            </a:r>
          </a:p>
          <a:p>
            <a:endParaRPr lang="en-US" sz="2600" dirty="0"/>
          </a:p>
          <a:p>
            <a:r>
              <a:rPr lang="en-US" sz="2600" b="1" dirty="0"/>
              <a:t>Remember: </a:t>
            </a:r>
            <a:r>
              <a:rPr lang="en-US" sz="2600" dirty="0"/>
              <a:t>The Rule of 7 states that a person needs to be exposed to a message </a:t>
            </a:r>
            <a:r>
              <a:rPr lang="en-US" sz="2600" i="1" u="sng" dirty="0"/>
              <a:t>at least 7 times </a:t>
            </a:r>
            <a:r>
              <a:rPr lang="en-US" sz="2600" dirty="0"/>
              <a:t>before they’ll take action.</a:t>
            </a:r>
          </a:p>
          <a:p>
            <a:endParaRPr lang="en-US" sz="2600" dirty="0"/>
          </a:p>
          <a:p>
            <a:r>
              <a:rPr lang="en-US" sz="2600" b="1" dirty="0"/>
              <a:t>Strong communication utilizes multiple touchpoints across multiple channels.</a:t>
            </a:r>
            <a:br>
              <a:rPr lang="en-US" sz="2600" b="1" dirty="0"/>
            </a:br>
            <a:r>
              <a:rPr lang="en-US" sz="2600" b="1" dirty="0"/>
              <a:t> </a:t>
            </a:r>
            <a:br>
              <a:rPr lang="en-US" sz="2600" b="1" dirty="0"/>
            </a:br>
            <a:r>
              <a:rPr lang="en-US" sz="2600" dirty="0"/>
              <a:t>Examples: emails, bulletin, mailing, flyer, social media, website, podium announcements, etc. </a:t>
            </a:r>
          </a:p>
          <a:p>
            <a:br>
              <a:rPr lang="en-US" dirty="0"/>
            </a:br>
            <a:br>
              <a:rPr lang="en-US" dirty="0"/>
            </a:br>
            <a:endParaRPr lang="en-US" dirty="0"/>
          </a:p>
        </p:txBody>
      </p:sp>
      <p:sp>
        <p:nvSpPr>
          <p:cNvPr id="5" name="Text Placeholder 4">
            <a:extLst>
              <a:ext uri="{FF2B5EF4-FFF2-40B4-BE49-F238E27FC236}">
                <a16:creationId xmlns:a16="http://schemas.microsoft.com/office/drawing/2014/main" id="{DFC7C18F-BD2D-48C2-9025-E70570106741}"/>
              </a:ext>
            </a:extLst>
          </p:cNvPr>
          <p:cNvSpPr>
            <a:spLocks noGrp="1"/>
          </p:cNvSpPr>
          <p:nvPr>
            <p:ph type="body" sz="quarter" idx="3"/>
          </p:nvPr>
        </p:nvSpPr>
        <p:spPr/>
        <p:txBody>
          <a:bodyPr>
            <a:normAutofit/>
          </a:bodyPr>
          <a:lstStyle/>
          <a:p>
            <a:r>
              <a:rPr lang="en-US" sz="3200" dirty="0">
                <a:solidFill>
                  <a:schemeClr val="accent1"/>
                </a:solidFill>
              </a:rPr>
              <a:t>[OUTREACH]</a:t>
            </a:r>
          </a:p>
        </p:txBody>
      </p:sp>
      <p:sp>
        <p:nvSpPr>
          <p:cNvPr id="6" name="Content Placeholder 5">
            <a:extLst>
              <a:ext uri="{FF2B5EF4-FFF2-40B4-BE49-F238E27FC236}">
                <a16:creationId xmlns:a16="http://schemas.microsoft.com/office/drawing/2014/main" id="{5B431985-7D67-4349-AE15-6A4A4456FE16}"/>
              </a:ext>
            </a:extLst>
          </p:cNvPr>
          <p:cNvSpPr>
            <a:spLocks noGrp="1"/>
          </p:cNvSpPr>
          <p:nvPr>
            <p:ph sz="quarter" idx="4"/>
          </p:nvPr>
        </p:nvSpPr>
        <p:spPr/>
        <p:txBody>
          <a:bodyPr/>
          <a:lstStyle/>
          <a:p>
            <a:r>
              <a:rPr lang="en-US" dirty="0"/>
              <a:t>What messages, if any, are going to the community? </a:t>
            </a:r>
          </a:p>
          <a:p>
            <a:endParaRPr lang="en-US" dirty="0"/>
          </a:p>
          <a:p>
            <a:endParaRPr lang="en-US" dirty="0"/>
          </a:p>
        </p:txBody>
      </p:sp>
      <p:pic>
        <p:nvPicPr>
          <p:cNvPr id="8" name="Picture 7">
            <a:extLst>
              <a:ext uri="{FF2B5EF4-FFF2-40B4-BE49-F238E27FC236}">
                <a16:creationId xmlns:a16="http://schemas.microsoft.com/office/drawing/2014/main" id="{E0D2F9EA-3990-4CEB-86A9-E507703D9522}"/>
              </a:ext>
            </a:extLst>
          </p:cNvPr>
          <p:cNvPicPr>
            <a:picLocks noChangeAspect="1"/>
          </p:cNvPicPr>
          <p:nvPr/>
        </p:nvPicPr>
        <p:blipFill rotWithShape="1">
          <a:blip r:embed="rId3"/>
          <a:srcRect l="9672" t="9357" r="9159"/>
          <a:stretch/>
        </p:blipFill>
        <p:spPr>
          <a:xfrm>
            <a:off x="7701407" y="3171165"/>
            <a:ext cx="3169163" cy="3033692"/>
          </a:xfrm>
          <a:prstGeom prst="rect">
            <a:avLst/>
          </a:prstGeom>
        </p:spPr>
      </p:pic>
    </p:spTree>
    <p:extLst>
      <p:ext uri="{BB962C8B-B14F-4D97-AF65-F5344CB8AC3E}">
        <p14:creationId xmlns:p14="http://schemas.microsoft.com/office/powerpoint/2010/main" val="212542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86685950"/>
              </p:ext>
            </p:extLst>
          </p:nvPr>
        </p:nvGraphicFramePr>
        <p:xfrm>
          <a:off x="1209725" y="1584960"/>
          <a:ext cx="9598370" cy="4230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p:cNvSpPr txBox="1"/>
          <p:nvPr/>
        </p:nvSpPr>
        <p:spPr>
          <a:xfrm>
            <a:off x="7066298" y="5987215"/>
            <a:ext cx="2420406" cy="369332"/>
          </a:xfrm>
          <a:prstGeom prst="rect">
            <a:avLst/>
          </a:prstGeom>
          <a:noFill/>
        </p:spPr>
        <p:txBody>
          <a:bodyPr wrap="none" rtlCol="0">
            <a:spAutoFit/>
          </a:bodyPr>
          <a:lstStyle/>
          <a:p>
            <a:r>
              <a:rPr lang="en-US" i="1" dirty="0"/>
              <a:t>Administrative Function</a:t>
            </a:r>
          </a:p>
        </p:txBody>
      </p:sp>
      <p:sp>
        <p:nvSpPr>
          <p:cNvPr id="20" name="TextBox 19"/>
          <p:cNvSpPr txBox="1"/>
          <p:nvPr/>
        </p:nvSpPr>
        <p:spPr>
          <a:xfrm>
            <a:off x="3357861" y="5967272"/>
            <a:ext cx="2173544" cy="369332"/>
          </a:xfrm>
          <a:prstGeom prst="rect">
            <a:avLst/>
          </a:prstGeom>
          <a:noFill/>
        </p:spPr>
        <p:txBody>
          <a:bodyPr wrap="none" rtlCol="0">
            <a:spAutoFit/>
          </a:bodyPr>
          <a:lstStyle/>
          <a:p>
            <a:r>
              <a:rPr lang="en-US" i="1" dirty="0"/>
              <a:t>Department Function</a:t>
            </a:r>
          </a:p>
        </p:txBody>
      </p:sp>
      <p:sp>
        <p:nvSpPr>
          <p:cNvPr id="2" name="Title 1"/>
          <p:cNvSpPr>
            <a:spLocks noGrp="1"/>
          </p:cNvSpPr>
          <p:nvPr>
            <p:ph type="title"/>
          </p:nvPr>
        </p:nvSpPr>
        <p:spPr>
          <a:xfrm>
            <a:off x="1097280" y="280933"/>
            <a:ext cx="10058400" cy="1450757"/>
          </a:xfrm>
        </p:spPr>
        <p:txBody>
          <a:bodyPr/>
          <a:lstStyle/>
          <a:p>
            <a:r>
              <a:rPr lang="en-US" dirty="0"/>
              <a:t>Spectrum of Communication</a:t>
            </a:r>
          </a:p>
        </p:txBody>
      </p:sp>
      <p:sp>
        <p:nvSpPr>
          <p:cNvPr id="7" name="TextBox 6"/>
          <p:cNvSpPr txBox="1"/>
          <p:nvPr/>
        </p:nvSpPr>
        <p:spPr>
          <a:xfrm>
            <a:off x="1775537" y="5631145"/>
            <a:ext cx="2263140" cy="369332"/>
          </a:xfrm>
          <a:prstGeom prst="rect">
            <a:avLst/>
          </a:prstGeom>
          <a:noFill/>
        </p:spPr>
        <p:txBody>
          <a:bodyPr wrap="square" rtlCol="0">
            <a:spAutoFit/>
          </a:bodyPr>
          <a:lstStyle/>
          <a:p>
            <a:pPr algn="ctr"/>
            <a:r>
              <a:rPr lang="en-US" b="1" spc="600" dirty="0">
                <a:solidFill>
                  <a:schemeClr val="accent1">
                    <a:lumMod val="60000"/>
                    <a:lumOff val="40000"/>
                  </a:schemeClr>
                </a:solidFill>
              </a:rPr>
              <a:t>EXTERNAL</a:t>
            </a:r>
          </a:p>
        </p:txBody>
      </p:sp>
      <p:sp>
        <p:nvSpPr>
          <p:cNvPr id="11" name="TextBox 10"/>
          <p:cNvSpPr txBox="1"/>
          <p:nvPr/>
        </p:nvSpPr>
        <p:spPr>
          <a:xfrm>
            <a:off x="8463661" y="5642521"/>
            <a:ext cx="2263140" cy="369332"/>
          </a:xfrm>
          <a:prstGeom prst="rect">
            <a:avLst/>
          </a:prstGeom>
          <a:noFill/>
        </p:spPr>
        <p:txBody>
          <a:bodyPr wrap="square" rtlCol="0">
            <a:spAutoFit/>
          </a:bodyPr>
          <a:lstStyle/>
          <a:p>
            <a:pPr algn="ctr"/>
            <a:r>
              <a:rPr lang="en-US" b="1" spc="600" dirty="0">
                <a:solidFill>
                  <a:schemeClr val="accent2">
                    <a:lumMod val="60000"/>
                    <a:lumOff val="40000"/>
                  </a:schemeClr>
                </a:solidFill>
              </a:rPr>
              <a:t>INTERNAL</a:t>
            </a:r>
          </a:p>
        </p:txBody>
      </p:sp>
      <p:sp>
        <p:nvSpPr>
          <p:cNvPr id="12" name="TextBox 11"/>
          <p:cNvSpPr txBox="1"/>
          <p:nvPr/>
        </p:nvSpPr>
        <p:spPr>
          <a:xfrm>
            <a:off x="5143314" y="5631145"/>
            <a:ext cx="2263140" cy="369332"/>
          </a:xfrm>
          <a:prstGeom prst="rect">
            <a:avLst/>
          </a:prstGeom>
          <a:noFill/>
        </p:spPr>
        <p:txBody>
          <a:bodyPr wrap="square" rtlCol="0">
            <a:spAutoFit/>
          </a:bodyPr>
          <a:lstStyle/>
          <a:p>
            <a:pPr algn="ctr"/>
            <a:r>
              <a:rPr lang="en-US" b="1" spc="300" dirty="0">
                <a:solidFill>
                  <a:schemeClr val="accent5">
                    <a:lumMod val="60000"/>
                    <a:lumOff val="40000"/>
                  </a:schemeClr>
                </a:solidFill>
              </a:rPr>
              <a:t>SOME OF BOTH</a:t>
            </a:r>
          </a:p>
        </p:txBody>
      </p:sp>
      <p:cxnSp>
        <p:nvCxnSpPr>
          <p:cNvPr id="9" name="Straight Arrow Connector 8"/>
          <p:cNvCxnSpPr>
            <a:stCxn id="19" idx="3"/>
          </p:cNvCxnSpPr>
          <p:nvPr/>
        </p:nvCxnSpPr>
        <p:spPr>
          <a:xfrm flipV="1">
            <a:off x="9486704" y="6151938"/>
            <a:ext cx="1575188" cy="199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810731" y="6171881"/>
            <a:ext cx="1465251" cy="88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DD2749-D7AE-420C-84F9-DE966AD255E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
        <p:nvSpPr>
          <p:cNvPr id="14" name="TextBox 13">
            <a:extLst>
              <a:ext uri="{FF2B5EF4-FFF2-40B4-BE49-F238E27FC236}">
                <a16:creationId xmlns:a16="http://schemas.microsoft.com/office/drawing/2014/main" id="{C08EDFD1-7E0B-43D8-A04F-28CEB66091B4}"/>
              </a:ext>
            </a:extLst>
          </p:cNvPr>
          <p:cNvSpPr txBox="1"/>
          <p:nvPr/>
        </p:nvSpPr>
        <p:spPr>
          <a:xfrm>
            <a:off x="239933" y="6430225"/>
            <a:ext cx="2639569" cy="369332"/>
          </a:xfrm>
          <a:prstGeom prst="rect">
            <a:avLst/>
          </a:prstGeom>
          <a:noFill/>
        </p:spPr>
        <p:txBody>
          <a:bodyPr wrap="none" rtlCol="0">
            <a:spAutoFit/>
          </a:bodyPr>
          <a:lstStyle/>
          <a:p>
            <a:r>
              <a:rPr lang="en-US" dirty="0">
                <a:solidFill>
                  <a:schemeClr val="bg1"/>
                </a:solidFill>
              </a:rPr>
              <a:t>Credit: Heidi Baumgartner</a:t>
            </a:r>
          </a:p>
        </p:txBody>
      </p:sp>
    </p:spTree>
    <p:extLst>
      <p:ext uri="{BB962C8B-B14F-4D97-AF65-F5344CB8AC3E}">
        <p14:creationId xmlns:p14="http://schemas.microsoft.com/office/powerpoint/2010/main" val="333550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98D480-4757-49B3-95D1-241117A3282E}"/>
              </a:ext>
            </a:extLst>
          </p:cNvPr>
          <p:cNvPicPr>
            <a:picLocks noChangeAspect="1"/>
          </p:cNvPicPr>
          <p:nvPr/>
        </p:nvPicPr>
        <p:blipFill>
          <a:blip r:embed="rId3"/>
          <a:stretch>
            <a:fillRect/>
          </a:stretch>
        </p:blipFill>
        <p:spPr>
          <a:xfrm>
            <a:off x="2545080" y="2072640"/>
            <a:ext cx="6377940" cy="4251960"/>
          </a:xfrm>
          <a:prstGeom prst="rect">
            <a:avLst/>
          </a:prstGeom>
        </p:spPr>
      </p:pic>
      <p:sp>
        <p:nvSpPr>
          <p:cNvPr id="2" name="Title 1"/>
          <p:cNvSpPr>
            <a:spLocks noGrp="1"/>
          </p:cNvSpPr>
          <p:nvPr>
            <p:ph type="title"/>
          </p:nvPr>
        </p:nvSpPr>
        <p:spPr/>
        <p:txBody>
          <a:bodyPr/>
          <a:lstStyle/>
          <a:p>
            <a:r>
              <a:rPr lang="en-US" dirty="0"/>
              <a:t>Build a team</a:t>
            </a:r>
          </a:p>
        </p:txBody>
      </p:sp>
      <p:sp>
        <p:nvSpPr>
          <p:cNvPr id="3" name="Content Placeholder 2"/>
          <p:cNvSpPr>
            <a:spLocks noGrp="1"/>
          </p:cNvSpPr>
          <p:nvPr>
            <p:ph sz="half" idx="1"/>
          </p:nvPr>
        </p:nvSpPr>
        <p:spPr>
          <a:xfrm>
            <a:off x="1191153" y="1882951"/>
            <a:ext cx="8861567" cy="3416301"/>
          </a:xfrm>
        </p:spPr>
        <p:txBody>
          <a:bodyPr>
            <a:normAutofit/>
          </a:bodyPr>
          <a:lstStyle/>
          <a:p>
            <a:pPr marL="0" indent="0">
              <a:buNone/>
            </a:pPr>
            <a:r>
              <a:rPr lang="en-US" sz="2800" i="1" dirty="0"/>
              <a:t>To succeed, you must invest the time and manpower. </a:t>
            </a:r>
          </a:p>
        </p:txBody>
      </p:sp>
      <p:sp>
        <p:nvSpPr>
          <p:cNvPr id="6" name="TextBox 5">
            <a:extLst>
              <a:ext uri="{FF2B5EF4-FFF2-40B4-BE49-F238E27FC236}">
                <a16:creationId xmlns:a16="http://schemas.microsoft.com/office/drawing/2014/main" id="{DEFA2F2A-A4A6-4296-94E0-B412367CAD4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
        <p:nvSpPr>
          <p:cNvPr id="4" name="TextBox 3">
            <a:extLst>
              <a:ext uri="{FF2B5EF4-FFF2-40B4-BE49-F238E27FC236}">
                <a16:creationId xmlns:a16="http://schemas.microsoft.com/office/drawing/2014/main" id="{5F525539-F5FA-418D-90AF-43588BD73A19}"/>
              </a:ext>
            </a:extLst>
          </p:cNvPr>
          <p:cNvSpPr txBox="1"/>
          <p:nvPr/>
        </p:nvSpPr>
        <p:spPr>
          <a:xfrm>
            <a:off x="181744" y="6433930"/>
            <a:ext cx="5298117" cy="369332"/>
          </a:xfrm>
          <a:prstGeom prst="rect">
            <a:avLst/>
          </a:prstGeom>
          <a:noFill/>
        </p:spPr>
        <p:txBody>
          <a:bodyPr wrap="none" rtlCol="0">
            <a:spAutoFit/>
          </a:bodyPr>
          <a:lstStyle/>
          <a:p>
            <a:r>
              <a:rPr lang="en-US" dirty="0">
                <a:solidFill>
                  <a:schemeClr val="bg1"/>
                </a:solidFill>
              </a:rPr>
              <a:t>Position descriptions: SDAdata.org/guidance-for-hiring</a:t>
            </a:r>
          </a:p>
        </p:txBody>
      </p:sp>
    </p:spTree>
    <p:extLst>
      <p:ext uri="{BB962C8B-B14F-4D97-AF65-F5344CB8AC3E}">
        <p14:creationId xmlns:p14="http://schemas.microsoft.com/office/powerpoint/2010/main" val="214931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BC902-451C-449F-8F01-A956367320A7}"/>
              </a:ext>
            </a:extLst>
          </p:cNvPr>
          <p:cNvSpPr>
            <a:spLocks noGrp="1"/>
          </p:cNvSpPr>
          <p:nvPr>
            <p:ph type="title"/>
          </p:nvPr>
        </p:nvSpPr>
        <p:spPr/>
        <p:txBody>
          <a:bodyPr/>
          <a:lstStyle/>
          <a:p>
            <a:r>
              <a:rPr lang="en-US" dirty="0"/>
              <a:t>Making Room for Digital Discipleship</a:t>
            </a:r>
          </a:p>
        </p:txBody>
      </p:sp>
      <p:sp>
        <p:nvSpPr>
          <p:cNvPr id="3" name="TextBox 2">
            <a:extLst>
              <a:ext uri="{FF2B5EF4-FFF2-40B4-BE49-F238E27FC236}">
                <a16:creationId xmlns:a16="http://schemas.microsoft.com/office/drawing/2014/main" id="{D41A600A-3C63-4EA2-BE41-FADB8BA58A71}"/>
              </a:ext>
            </a:extLst>
          </p:cNvPr>
          <p:cNvSpPr txBox="1"/>
          <p:nvPr/>
        </p:nvSpPr>
        <p:spPr>
          <a:xfrm>
            <a:off x="1141580" y="1817441"/>
            <a:ext cx="6006843" cy="2862322"/>
          </a:xfrm>
          <a:prstGeom prst="rect">
            <a:avLst/>
          </a:prstGeom>
          <a:noFill/>
        </p:spPr>
        <p:txBody>
          <a:bodyPr wrap="square" rtlCol="0">
            <a:spAutoFit/>
          </a:bodyPr>
          <a:lstStyle/>
          <a:p>
            <a:pPr marL="285750" indent="-285750">
              <a:buClr>
                <a:schemeClr val="accent2"/>
              </a:buClr>
              <a:buFont typeface="Wingdings" charset="2"/>
              <a:buChar char="§"/>
            </a:pPr>
            <a:r>
              <a:rPr lang="en-US" dirty="0"/>
              <a:t>Empower the tech savvy members of your church; make them feel that the church values their time and talents.</a:t>
            </a:r>
          </a:p>
          <a:p>
            <a:pPr marL="285750" indent="-285750">
              <a:buClr>
                <a:schemeClr val="accent2"/>
              </a:buClr>
              <a:buFont typeface="Wingdings" charset="2"/>
              <a:buChar char="§"/>
            </a:pPr>
            <a:r>
              <a:rPr lang="en-US" dirty="0"/>
              <a:t>Create personal ministry opportunities; train empathic people to engage in conversations online and to become content creators.</a:t>
            </a:r>
          </a:p>
          <a:p>
            <a:pPr marL="285750" indent="-285750">
              <a:buClr>
                <a:schemeClr val="accent2"/>
              </a:buClr>
              <a:buFont typeface="Wingdings" charset="2"/>
              <a:buChar char="§"/>
            </a:pPr>
            <a:r>
              <a:rPr lang="en-US" dirty="0"/>
              <a:t>Engage in “Digital Door Knocking.” </a:t>
            </a:r>
          </a:p>
          <a:p>
            <a:pPr marL="285750" indent="-285750">
              <a:buClr>
                <a:schemeClr val="accent2"/>
              </a:buClr>
              <a:buFont typeface="Wingdings" charset="2"/>
              <a:buChar char="§"/>
            </a:pPr>
            <a:r>
              <a:rPr lang="en-US" dirty="0"/>
              <a:t>Create a culture of sharing and content engagement.</a:t>
            </a:r>
          </a:p>
          <a:p>
            <a:pPr marL="285750" indent="-285750">
              <a:buClr>
                <a:schemeClr val="accent2"/>
              </a:buClr>
              <a:buFont typeface="Wingdings" charset="2"/>
              <a:buChar char="§"/>
            </a:pPr>
            <a:r>
              <a:rPr lang="en-US" dirty="0"/>
              <a:t>Utilize and empower influencers and “pods.”</a:t>
            </a:r>
          </a:p>
          <a:p>
            <a:pPr marL="285750" indent="-285750">
              <a:buClr>
                <a:schemeClr val="accent2"/>
              </a:buClr>
              <a:buFont typeface="Wingdings" charset="2"/>
              <a:buChar char="§"/>
            </a:pPr>
            <a:endParaRPr lang="en-US" dirty="0"/>
          </a:p>
          <a:p>
            <a:pPr marL="285750" indent="-285750">
              <a:buFont typeface="Wingdings" charset="2"/>
              <a:buChar char="§"/>
            </a:pPr>
            <a:endParaRPr lang="en-US" dirty="0"/>
          </a:p>
        </p:txBody>
      </p:sp>
      <p:graphicFrame>
        <p:nvGraphicFramePr>
          <p:cNvPr id="4" name="Diagram 3">
            <a:extLst>
              <a:ext uri="{FF2B5EF4-FFF2-40B4-BE49-F238E27FC236}">
                <a16:creationId xmlns:a16="http://schemas.microsoft.com/office/drawing/2014/main" id="{B9EF22DE-980C-495E-831B-4976932EF11A}"/>
              </a:ext>
            </a:extLst>
          </p:cNvPr>
          <p:cNvGraphicFramePr/>
          <p:nvPr>
            <p:extLst>
              <p:ext uri="{D42A27DB-BD31-4B8C-83A1-F6EECF244321}">
                <p14:modId xmlns:p14="http://schemas.microsoft.com/office/powerpoint/2010/main" val="292525639"/>
              </p:ext>
            </p:extLst>
          </p:nvPr>
        </p:nvGraphicFramePr>
        <p:xfrm>
          <a:off x="4980317" y="2242868"/>
          <a:ext cx="7570385" cy="3808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52C308E-86C2-42E8-85A2-BBE9C83616A3}"/>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57792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your own social media ambassador.</a:t>
            </a:r>
          </a:p>
        </p:txBody>
      </p:sp>
      <p:pic>
        <p:nvPicPr>
          <p:cNvPr id="8" name="Picture 7">
            <a:extLst>
              <a:ext uri="{FF2B5EF4-FFF2-40B4-BE49-F238E27FC236}">
                <a16:creationId xmlns:a16="http://schemas.microsoft.com/office/drawing/2014/main" id="{B0A30708-A809-4DFD-A41E-0FD1DFB853CC}"/>
              </a:ext>
            </a:extLst>
          </p:cNvPr>
          <p:cNvPicPr>
            <a:picLocks noChangeAspect="1"/>
          </p:cNvPicPr>
          <p:nvPr/>
        </p:nvPicPr>
        <p:blipFill rotWithShape="1">
          <a:blip r:embed="rId3"/>
          <a:srcRect l="-773" t="30048" r="773" b="7053"/>
          <a:stretch/>
        </p:blipFill>
        <p:spPr>
          <a:xfrm>
            <a:off x="1150289" y="1921565"/>
            <a:ext cx="10065775" cy="4220818"/>
          </a:xfrm>
          <a:prstGeom prst="rect">
            <a:avLst/>
          </a:prstGeom>
        </p:spPr>
      </p:pic>
      <p:sp>
        <p:nvSpPr>
          <p:cNvPr id="5" name="TextBox 4">
            <a:extLst>
              <a:ext uri="{FF2B5EF4-FFF2-40B4-BE49-F238E27FC236}">
                <a16:creationId xmlns:a16="http://schemas.microsoft.com/office/drawing/2014/main" id="{6B3FE6E4-27A6-45BC-99DB-EF15F583890E}"/>
              </a:ext>
            </a:extLst>
          </p:cNvPr>
          <p:cNvSpPr txBox="1"/>
          <p:nvPr/>
        </p:nvSpPr>
        <p:spPr>
          <a:xfrm>
            <a:off x="6126480" y="6448910"/>
            <a:ext cx="5837945" cy="369332"/>
          </a:xfrm>
          <a:prstGeom prst="rect">
            <a:avLst/>
          </a:prstGeom>
          <a:noFill/>
        </p:spPr>
        <p:txBody>
          <a:bodyPr wrap="none" rtlCol="0">
            <a:spAutoFit/>
          </a:bodyPr>
          <a:lstStyle/>
          <a:p>
            <a:r>
              <a:rPr lang="en-US" dirty="0">
                <a:solidFill>
                  <a:schemeClr val="bg1"/>
                </a:solidFill>
              </a:rPr>
              <a:t>For best practices visit: SDAdata.org/social-media-guidelines</a:t>
            </a:r>
          </a:p>
        </p:txBody>
      </p:sp>
    </p:spTree>
    <p:extLst>
      <p:ext uri="{BB962C8B-B14F-4D97-AF65-F5344CB8AC3E}">
        <p14:creationId xmlns:p14="http://schemas.microsoft.com/office/powerpoint/2010/main" val="395246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2DFF-AD11-472F-B5BC-29D601901183}"/>
              </a:ext>
            </a:extLst>
          </p:cNvPr>
          <p:cNvSpPr>
            <a:spLocks noGrp="1"/>
          </p:cNvSpPr>
          <p:nvPr>
            <p:ph type="title"/>
          </p:nvPr>
        </p:nvSpPr>
        <p:spPr/>
        <p:txBody>
          <a:bodyPr/>
          <a:lstStyle/>
          <a:p>
            <a:r>
              <a:rPr lang="en-US" dirty="0"/>
              <a:t>Additional Tips</a:t>
            </a:r>
          </a:p>
        </p:txBody>
      </p:sp>
      <p:sp>
        <p:nvSpPr>
          <p:cNvPr id="3" name="Text Placeholder 2">
            <a:extLst>
              <a:ext uri="{FF2B5EF4-FFF2-40B4-BE49-F238E27FC236}">
                <a16:creationId xmlns:a16="http://schemas.microsoft.com/office/drawing/2014/main" id="{5303969B-8DB9-4456-AD5D-3CABB857961B}"/>
              </a:ext>
            </a:extLst>
          </p:cNvPr>
          <p:cNvSpPr>
            <a:spLocks noGrp="1"/>
          </p:cNvSpPr>
          <p:nvPr>
            <p:ph type="body" idx="1"/>
          </p:nvPr>
        </p:nvSpPr>
        <p:spPr/>
        <p:txBody>
          <a:bodyPr/>
          <a:lstStyle/>
          <a:p>
            <a:r>
              <a:rPr lang="en-US" dirty="0"/>
              <a:t>Other ways to improve your social media strategy</a:t>
            </a:r>
          </a:p>
        </p:txBody>
      </p:sp>
    </p:spTree>
    <p:extLst>
      <p:ext uri="{BB962C8B-B14F-4D97-AF65-F5344CB8AC3E}">
        <p14:creationId xmlns:p14="http://schemas.microsoft.com/office/powerpoint/2010/main" val="66751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Choosing Good Photos</a:t>
            </a:r>
          </a:p>
        </p:txBody>
      </p:sp>
      <p:sp>
        <p:nvSpPr>
          <p:cNvPr id="3" name="Content Placeholder 2"/>
          <p:cNvSpPr>
            <a:spLocks noGrp="1"/>
          </p:cNvSpPr>
          <p:nvPr>
            <p:ph sz="half" idx="1"/>
          </p:nvPr>
        </p:nvSpPr>
        <p:spPr>
          <a:xfrm>
            <a:off x="1208168" y="1936166"/>
            <a:ext cx="5349204" cy="4472154"/>
          </a:xfrm>
        </p:spPr>
        <p:txBody>
          <a:bodyPr>
            <a:normAutofit/>
          </a:bodyPr>
          <a:lstStyle/>
          <a:p>
            <a:pPr>
              <a:buFont typeface="Wingdings" charset="2"/>
              <a:buChar char="§"/>
            </a:pPr>
            <a:r>
              <a:rPr lang="en-US" sz="2000" dirty="0"/>
              <a:t> Keep it visual, less text is more.</a:t>
            </a:r>
          </a:p>
          <a:p>
            <a:pPr>
              <a:buFont typeface="Wingdings" charset="2"/>
              <a:buChar char="§"/>
            </a:pPr>
            <a:r>
              <a:rPr lang="en-US" dirty="0"/>
              <a:t> </a:t>
            </a:r>
            <a:r>
              <a:rPr lang="en-US" sz="2000" dirty="0"/>
              <a:t>High quality (take your own or use stock images).</a:t>
            </a:r>
          </a:p>
          <a:p>
            <a:pPr>
              <a:buFont typeface="Wingdings" charset="2"/>
              <a:buChar char="§"/>
            </a:pPr>
            <a:r>
              <a:rPr lang="en-US" dirty="0"/>
              <a:t> </a:t>
            </a:r>
            <a:r>
              <a:rPr lang="en-US" sz="2000" dirty="0"/>
              <a:t>Invoke an emotional response/tell a story.</a:t>
            </a:r>
          </a:p>
          <a:p>
            <a:pPr>
              <a:buFont typeface="Wingdings" charset="2"/>
              <a:buChar char="§"/>
            </a:pPr>
            <a:r>
              <a:rPr lang="en-US" dirty="0"/>
              <a:t> </a:t>
            </a:r>
            <a:r>
              <a:rPr lang="en-US" sz="2000" dirty="0"/>
              <a:t>People are attracted to bright colors and group shots.</a:t>
            </a:r>
          </a:p>
          <a:p>
            <a:pPr>
              <a:buFont typeface="Wingdings" charset="2"/>
              <a:buChar char="§"/>
            </a:pPr>
            <a:r>
              <a:rPr lang="en-US" dirty="0"/>
              <a:t> </a:t>
            </a:r>
            <a:r>
              <a:rPr lang="en-US" sz="2000" dirty="0"/>
              <a:t>Keep a consistent look, brand, and color/font palette.</a:t>
            </a:r>
          </a:p>
          <a:p>
            <a:pPr>
              <a:buFont typeface="Wingdings" charset="2"/>
              <a:buChar char="§"/>
            </a:pPr>
            <a:r>
              <a:rPr lang="en-US" dirty="0"/>
              <a:t> </a:t>
            </a:r>
            <a:r>
              <a:rPr lang="en-US" sz="2000" dirty="0"/>
              <a:t>Be creative.</a:t>
            </a:r>
          </a:p>
          <a:p>
            <a:pPr>
              <a:buFont typeface="Wingdings" charset="2"/>
              <a:buChar char="§"/>
            </a:pPr>
            <a:r>
              <a:rPr lang="en-US" dirty="0"/>
              <a:t> </a:t>
            </a:r>
            <a:r>
              <a:rPr lang="en-US" sz="2000" dirty="0"/>
              <a:t>Use contrast to help your image stand out.</a:t>
            </a:r>
          </a:p>
          <a:p>
            <a:pPr>
              <a:buFont typeface="Wingdings" charset="2"/>
              <a:buChar char="§"/>
            </a:pPr>
            <a:r>
              <a:rPr lang="en-US" dirty="0"/>
              <a:t> </a:t>
            </a:r>
            <a:r>
              <a:rPr lang="en-US" sz="2000" dirty="0"/>
              <a:t>Keep it simple.</a:t>
            </a:r>
          </a:p>
        </p:txBody>
      </p:sp>
      <p:pic>
        <p:nvPicPr>
          <p:cNvPr id="5" name="Content Placeholder 4"/>
          <p:cNvPicPr>
            <a:picLocks noGrp="1" noChangeAspect="1"/>
          </p:cNvPicPr>
          <p:nvPr>
            <p:ph sz="half" idx="2"/>
          </p:nvPr>
        </p:nvPicPr>
        <p:blipFill>
          <a:blip r:embed="rId3"/>
          <a:stretch>
            <a:fillRect/>
          </a:stretch>
        </p:blipFill>
        <p:spPr>
          <a:xfrm>
            <a:off x="6819270" y="1936166"/>
            <a:ext cx="4336410" cy="28970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EC3DF393-D8BF-4498-9EBE-6D4036C873DF}"/>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21598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80/20 rule</a:t>
            </a:r>
          </a:p>
        </p:txBody>
      </p:sp>
      <p:sp>
        <p:nvSpPr>
          <p:cNvPr id="5" name="Content Placeholder 2"/>
          <p:cNvSpPr>
            <a:spLocks noGrp="1"/>
          </p:cNvSpPr>
          <p:nvPr>
            <p:ph sz="half" idx="1"/>
          </p:nvPr>
        </p:nvSpPr>
        <p:spPr>
          <a:xfrm>
            <a:off x="1180080" y="2133260"/>
            <a:ext cx="5518503" cy="3922948"/>
          </a:xfrm>
        </p:spPr>
        <p:txBody>
          <a:bodyPr>
            <a:normAutofit/>
          </a:bodyPr>
          <a:lstStyle/>
          <a:p>
            <a:pPr marL="0" indent="0">
              <a:buNone/>
            </a:pPr>
            <a:r>
              <a:rPr lang="en-US" sz="2400" dirty="0"/>
              <a:t>Social media is not only a conversation. View it like a social gathering place. </a:t>
            </a:r>
          </a:p>
          <a:p>
            <a:pPr marL="0" indent="0">
              <a:buNone/>
            </a:pPr>
            <a:r>
              <a:rPr lang="en-US" sz="2400" b="1" dirty="0">
                <a:solidFill>
                  <a:schemeClr val="accent1"/>
                </a:solidFill>
              </a:rPr>
              <a:t>20% </a:t>
            </a:r>
            <a:r>
              <a:rPr lang="en-US" sz="2400" dirty="0"/>
              <a:t>“sales” messages   </a:t>
            </a:r>
            <a:br>
              <a:rPr lang="en-US" sz="2400" dirty="0"/>
            </a:br>
            <a:r>
              <a:rPr lang="en-US" sz="2400" b="1" dirty="0">
                <a:solidFill>
                  <a:schemeClr val="accent1"/>
                </a:solidFill>
              </a:rPr>
              <a:t>80% </a:t>
            </a:r>
            <a:r>
              <a:rPr lang="en-US" sz="2400" dirty="0"/>
              <a:t>engagement (or content marketing)</a:t>
            </a:r>
          </a:p>
          <a:p>
            <a:pPr marL="0" indent="0">
              <a:buNone/>
            </a:pPr>
            <a:endParaRPr lang="en-US" sz="2400" dirty="0"/>
          </a:p>
          <a:p>
            <a:pPr marL="0" indent="0">
              <a:buNone/>
            </a:pPr>
            <a:r>
              <a:rPr lang="en-US" sz="2400" dirty="0"/>
              <a:t>Don’t keep telling the same story the same way. Utilize diversity of content and keep it relevant. </a:t>
            </a:r>
            <a:br>
              <a:rPr lang="en-US" sz="2000" dirty="0"/>
            </a:br>
            <a:br>
              <a:rPr lang="en-US" sz="2000" dirty="0"/>
            </a:br>
            <a:endParaRPr lang="en-US" sz="2000" dirty="0"/>
          </a:p>
          <a:p>
            <a:endParaRPr lang="en-US" sz="2000" dirty="0"/>
          </a:p>
        </p:txBody>
      </p:sp>
      <p:pic>
        <p:nvPicPr>
          <p:cNvPr id="8" name="Picture 7"/>
          <p:cNvPicPr>
            <a:picLocks noChangeAspect="1"/>
          </p:cNvPicPr>
          <p:nvPr/>
        </p:nvPicPr>
        <p:blipFill>
          <a:blip r:embed="rId3"/>
          <a:stretch>
            <a:fillRect/>
          </a:stretch>
        </p:blipFill>
        <p:spPr>
          <a:xfrm>
            <a:off x="6698583" y="1938583"/>
            <a:ext cx="4990728" cy="4312301"/>
          </a:xfrm>
          <a:prstGeom prst="rect">
            <a:avLst/>
          </a:prstGeom>
        </p:spPr>
      </p:pic>
      <p:sp>
        <p:nvSpPr>
          <p:cNvPr id="6" name="TextBox 5">
            <a:extLst>
              <a:ext uri="{FF2B5EF4-FFF2-40B4-BE49-F238E27FC236}">
                <a16:creationId xmlns:a16="http://schemas.microsoft.com/office/drawing/2014/main" id="{CEDEE9E6-7F6B-400C-8B6F-266099399F0A}"/>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71936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organized</a:t>
            </a:r>
          </a:p>
        </p:txBody>
      </p:sp>
      <p:sp>
        <p:nvSpPr>
          <p:cNvPr id="3" name="Content Placeholder 2"/>
          <p:cNvSpPr>
            <a:spLocks noGrp="1"/>
          </p:cNvSpPr>
          <p:nvPr>
            <p:ph sz="half" idx="1"/>
          </p:nvPr>
        </p:nvSpPr>
        <p:spPr>
          <a:xfrm>
            <a:off x="1206298" y="1737360"/>
            <a:ext cx="5418619" cy="4313816"/>
          </a:xfrm>
        </p:spPr>
        <p:txBody>
          <a:bodyPr>
            <a:normAutofit/>
          </a:bodyPr>
          <a:lstStyle/>
          <a:p>
            <a:pPr>
              <a:buFont typeface="Wingdings" charset="2"/>
              <a:buChar char="§"/>
            </a:pPr>
            <a:endParaRPr lang="en-US" dirty="0"/>
          </a:p>
          <a:p>
            <a:pPr>
              <a:buFont typeface="Wingdings" charset="2"/>
              <a:buChar char="§"/>
            </a:pPr>
            <a:r>
              <a:rPr lang="en-US" sz="2400" dirty="0"/>
              <a:t> Develop a content calendar.</a:t>
            </a:r>
          </a:p>
          <a:p>
            <a:pPr>
              <a:buFont typeface="Wingdings" charset="2"/>
              <a:buChar char="§"/>
            </a:pPr>
            <a:r>
              <a:rPr lang="en-US" sz="2400" dirty="0"/>
              <a:t> Share calendar with your entire communications team.</a:t>
            </a:r>
          </a:p>
          <a:p>
            <a:pPr>
              <a:buFont typeface="Wingdings" charset="2"/>
              <a:buChar char="§"/>
            </a:pPr>
            <a:r>
              <a:rPr lang="en-US" sz="2400" dirty="0"/>
              <a:t> Schedule posts in advance </a:t>
            </a:r>
            <a:br>
              <a:rPr lang="en-US" sz="2400" dirty="0"/>
            </a:br>
            <a:r>
              <a:rPr lang="en-US" sz="2400" dirty="0"/>
              <a:t>(increased flexibility). </a:t>
            </a:r>
          </a:p>
          <a:p>
            <a:pPr>
              <a:buFont typeface="Wingdings" charset="2"/>
              <a:buChar char="§"/>
            </a:pPr>
            <a:r>
              <a:rPr lang="en-US" sz="2400" dirty="0"/>
              <a:t> Plan across multiple platforms at once.</a:t>
            </a:r>
          </a:p>
          <a:p>
            <a:pPr>
              <a:buFont typeface="Wingdings" charset="2"/>
              <a:buChar char="§"/>
            </a:pPr>
            <a:r>
              <a:rPr lang="en-US" sz="2400" b="1" dirty="0"/>
              <a:t> Content calendar template: </a:t>
            </a:r>
            <a:r>
              <a:rPr lang="en-US" sz="2400" b="1" dirty="0">
                <a:solidFill>
                  <a:schemeClr val="tx2"/>
                </a:solidFill>
              </a:rPr>
              <a:t>bit.ly/</a:t>
            </a:r>
            <a:r>
              <a:rPr lang="en-US" sz="2400" b="1" dirty="0" err="1">
                <a:solidFill>
                  <a:schemeClr val="tx2"/>
                </a:solidFill>
              </a:rPr>
              <a:t>SMCalTemplate</a:t>
            </a:r>
            <a:endParaRPr lang="en-US" sz="2400" b="1" dirty="0">
              <a:solidFill>
                <a:schemeClr val="tx2"/>
              </a:solidFill>
            </a:endParaRPr>
          </a:p>
        </p:txBody>
      </p:sp>
      <p:pic>
        <p:nvPicPr>
          <p:cNvPr id="5" name="Content Placeholder 4"/>
          <p:cNvPicPr>
            <a:picLocks noGrp="1" noChangeAspect="1"/>
          </p:cNvPicPr>
          <p:nvPr>
            <p:ph sz="half" idx="2"/>
          </p:nvPr>
        </p:nvPicPr>
        <p:blipFill rotWithShape="1">
          <a:blip r:embed="rId3"/>
          <a:stretch/>
        </p:blipFill>
        <p:spPr>
          <a:xfrm>
            <a:off x="6624917" y="1882905"/>
            <a:ext cx="4635108" cy="4022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181CE189-4807-4608-AFAA-5B8A14AFB5A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79508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Your Audience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1635879"/>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A038C4-5354-404E-9D51-4DED1E7525A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29438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4818" b="4684"/>
          <a:stretch/>
        </p:blipFill>
        <p:spPr>
          <a:xfrm>
            <a:off x="3473916" y="64883"/>
            <a:ext cx="5170939" cy="6239443"/>
          </a:xfrm>
          <a:prstGeom prst="rect">
            <a:avLst/>
          </a:prstGeom>
        </p:spPr>
      </p:pic>
      <p:pic>
        <p:nvPicPr>
          <p:cNvPr id="7" name="Picture 6"/>
          <p:cNvPicPr>
            <a:picLocks noChangeAspect="1"/>
          </p:cNvPicPr>
          <p:nvPr/>
        </p:nvPicPr>
        <p:blipFill rotWithShape="1">
          <a:blip r:embed="rId4"/>
          <a:srcRect r="73795" b="74495"/>
          <a:stretch/>
        </p:blipFill>
        <p:spPr>
          <a:xfrm>
            <a:off x="1135270" y="4324525"/>
            <a:ext cx="1840065" cy="1749105"/>
          </a:xfrm>
          <a:prstGeom prst="rect">
            <a:avLst/>
          </a:prstGeom>
        </p:spPr>
      </p:pic>
      <p:pic>
        <p:nvPicPr>
          <p:cNvPr id="9" name="Picture 8"/>
          <p:cNvPicPr>
            <a:picLocks noChangeAspect="1"/>
          </p:cNvPicPr>
          <p:nvPr/>
        </p:nvPicPr>
        <p:blipFill rotWithShape="1">
          <a:blip r:embed="rId4"/>
          <a:srcRect l="26624" r="49960" b="74251"/>
          <a:stretch/>
        </p:blipFill>
        <p:spPr>
          <a:xfrm>
            <a:off x="9346388" y="981512"/>
            <a:ext cx="1644242" cy="1765883"/>
          </a:xfrm>
          <a:prstGeom prst="rect">
            <a:avLst/>
          </a:prstGeom>
        </p:spPr>
      </p:pic>
      <p:pic>
        <p:nvPicPr>
          <p:cNvPr id="11" name="Picture 10"/>
          <p:cNvPicPr>
            <a:picLocks noChangeAspect="1"/>
          </p:cNvPicPr>
          <p:nvPr/>
        </p:nvPicPr>
        <p:blipFill rotWithShape="1">
          <a:blip r:embed="rId4"/>
          <a:srcRect t="25994" r="73197" b="50153"/>
          <a:stretch/>
        </p:blipFill>
        <p:spPr>
          <a:xfrm>
            <a:off x="68252" y="503340"/>
            <a:ext cx="1882010" cy="1635854"/>
          </a:xfrm>
          <a:prstGeom prst="rect">
            <a:avLst/>
          </a:prstGeom>
        </p:spPr>
      </p:pic>
      <p:pic>
        <p:nvPicPr>
          <p:cNvPr id="13" name="Picture 12"/>
          <p:cNvPicPr>
            <a:picLocks noChangeAspect="1"/>
          </p:cNvPicPr>
          <p:nvPr/>
        </p:nvPicPr>
        <p:blipFill rotWithShape="1">
          <a:blip r:embed="rId4"/>
          <a:srcRect l="26146" t="26361" r="49900" b="49786"/>
          <a:stretch/>
        </p:blipFill>
        <p:spPr>
          <a:xfrm>
            <a:off x="7461443" y="4001549"/>
            <a:ext cx="1681993" cy="1635853"/>
          </a:xfrm>
          <a:prstGeom prst="rect">
            <a:avLst/>
          </a:prstGeom>
        </p:spPr>
      </p:pic>
      <p:pic>
        <p:nvPicPr>
          <p:cNvPr id="15" name="Picture 14"/>
          <p:cNvPicPr>
            <a:picLocks noChangeAspect="1"/>
          </p:cNvPicPr>
          <p:nvPr/>
        </p:nvPicPr>
        <p:blipFill rotWithShape="1">
          <a:blip r:embed="rId4"/>
          <a:srcRect l="49861" r="26782" b="74495"/>
          <a:stretch/>
        </p:blipFill>
        <p:spPr>
          <a:xfrm>
            <a:off x="2611944" y="2139194"/>
            <a:ext cx="1640049" cy="1749105"/>
          </a:xfrm>
          <a:prstGeom prst="rect">
            <a:avLst/>
          </a:prstGeom>
        </p:spPr>
      </p:pic>
      <p:pic>
        <p:nvPicPr>
          <p:cNvPr id="17" name="Picture 16"/>
          <p:cNvPicPr>
            <a:picLocks noChangeAspect="1"/>
          </p:cNvPicPr>
          <p:nvPr/>
        </p:nvPicPr>
        <p:blipFill rotWithShape="1">
          <a:blip r:embed="rId4"/>
          <a:srcRect l="72799" t="24709" b="50337"/>
          <a:stretch/>
        </p:blipFill>
        <p:spPr>
          <a:xfrm>
            <a:off x="10248471" y="4462944"/>
            <a:ext cx="1909973" cy="1711354"/>
          </a:xfrm>
          <a:prstGeom prst="rect">
            <a:avLst/>
          </a:prstGeom>
        </p:spPr>
      </p:pic>
      <p:sp>
        <p:nvSpPr>
          <p:cNvPr id="10" name="TextBox 9">
            <a:extLst>
              <a:ext uri="{FF2B5EF4-FFF2-40B4-BE49-F238E27FC236}">
                <a16:creationId xmlns:a16="http://schemas.microsoft.com/office/drawing/2014/main" id="{35A5B11F-E481-4098-90F0-B0E2CC7F4A3E}"/>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53969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Paid Ads and Budgeting</a:t>
            </a:r>
          </a:p>
        </p:txBody>
      </p:sp>
      <p:sp>
        <p:nvSpPr>
          <p:cNvPr id="3" name="Content Placeholder 2"/>
          <p:cNvSpPr>
            <a:spLocks noGrp="1"/>
          </p:cNvSpPr>
          <p:nvPr>
            <p:ph sz="half" idx="1"/>
          </p:nvPr>
        </p:nvSpPr>
        <p:spPr>
          <a:xfrm>
            <a:off x="1230746" y="1936378"/>
            <a:ext cx="6593428" cy="3818964"/>
          </a:xfrm>
        </p:spPr>
        <p:txBody>
          <a:bodyPr>
            <a:noAutofit/>
          </a:bodyPr>
          <a:lstStyle/>
          <a:p>
            <a:pPr marL="0" indent="0">
              <a:buNone/>
            </a:pPr>
            <a:r>
              <a:rPr lang="en-US" sz="2400" dirty="0"/>
              <a:t>Facebook is a business that needs to make money, therefore it limits unpaid reach. This means </a:t>
            </a:r>
            <a:r>
              <a:rPr lang="en-US" sz="2400" b="1" dirty="0">
                <a:solidFill>
                  <a:schemeClr val="accent1"/>
                </a:solidFill>
              </a:rPr>
              <a:t>less than 10% of your fan base will actually see your posts in their news feed</a:t>
            </a:r>
            <a:r>
              <a:rPr lang="en-US" sz="2400" dirty="0"/>
              <a:t>. You can counteract this by boosting key posts to reach more of your fan base and placing ads to expand your reach to new audiences.</a:t>
            </a:r>
          </a:p>
          <a:p>
            <a:pPr>
              <a:buFont typeface="Wingdings" charset="2"/>
              <a:buChar char="§"/>
            </a:pPr>
            <a:r>
              <a:rPr lang="en-US" sz="2400" dirty="0"/>
              <a:t> Determine your target audiences.</a:t>
            </a:r>
          </a:p>
          <a:p>
            <a:pPr>
              <a:buFont typeface="Wingdings" charset="2"/>
              <a:buChar char="§"/>
            </a:pPr>
            <a:r>
              <a:rPr lang="en-US" sz="2400" dirty="0"/>
              <a:t> Determine your budget.</a:t>
            </a:r>
          </a:p>
          <a:p>
            <a:pPr>
              <a:buFont typeface="Wingdings" charset="2"/>
              <a:buChar char="§"/>
            </a:pPr>
            <a:r>
              <a:rPr lang="en-US" sz="2400" dirty="0"/>
              <a:t> Start with a test, then expand based on results.</a:t>
            </a:r>
          </a:p>
        </p:txBody>
      </p:sp>
      <p:pic>
        <p:nvPicPr>
          <p:cNvPr id="5" name="Content Placeholder 4"/>
          <p:cNvPicPr>
            <a:picLocks noGrp="1" noChangeAspect="1"/>
          </p:cNvPicPr>
          <p:nvPr>
            <p:ph sz="half" idx="2"/>
          </p:nvPr>
        </p:nvPicPr>
        <p:blipFill>
          <a:blip r:embed="rId3"/>
          <a:stretch>
            <a:fillRect/>
          </a:stretch>
        </p:blipFill>
        <p:spPr>
          <a:xfrm>
            <a:off x="8122920" y="2575560"/>
            <a:ext cx="2973670" cy="2423541"/>
          </a:xfrm>
          <a:prstGeom prst="rect">
            <a:avLst/>
          </a:prstGeom>
        </p:spPr>
      </p:pic>
      <p:sp>
        <p:nvSpPr>
          <p:cNvPr id="6" name="TextBox 5">
            <a:extLst>
              <a:ext uri="{FF2B5EF4-FFF2-40B4-BE49-F238E27FC236}">
                <a16:creationId xmlns:a16="http://schemas.microsoft.com/office/drawing/2014/main" id="{DBDFC629-9464-4337-A876-AB21FB6C888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080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appropriate to spend?</a:t>
            </a: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928228694"/>
              </p:ext>
            </p:extLst>
          </p:nvPr>
        </p:nvGraphicFramePr>
        <p:xfrm>
          <a:off x="1715873" y="2113607"/>
          <a:ext cx="5639084" cy="3794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1999301583"/>
              </p:ext>
            </p:extLst>
          </p:nvPr>
        </p:nvGraphicFramePr>
        <p:xfrm>
          <a:off x="7277100" y="1965960"/>
          <a:ext cx="4393092" cy="3717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C9E074AC-B5DC-4CA5-B1E2-FB428EF23CC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6245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7"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DF86-ACE2-4D61-963A-3E3BF5820DFB}"/>
              </a:ext>
            </a:extLst>
          </p:cNvPr>
          <p:cNvSpPr>
            <a:spLocks noGrp="1"/>
          </p:cNvSpPr>
          <p:nvPr>
            <p:ph type="title"/>
          </p:nvPr>
        </p:nvSpPr>
        <p:spPr/>
        <p:txBody>
          <a:bodyPr/>
          <a:lstStyle/>
          <a:p>
            <a:r>
              <a:rPr lang="en-US" dirty="0"/>
              <a:t>Member Care</a:t>
            </a:r>
          </a:p>
        </p:txBody>
      </p:sp>
      <p:sp>
        <p:nvSpPr>
          <p:cNvPr id="3" name="Text Placeholder 2">
            <a:extLst>
              <a:ext uri="{FF2B5EF4-FFF2-40B4-BE49-F238E27FC236}">
                <a16:creationId xmlns:a16="http://schemas.microsoft.com/office/drawing/2014/main" id="{FE79DEB0-7980-4DE8-844B-32AABAE6EB9F}"/>
              </a:ext>
            </a:extLst>
          </p:cNvPr>
          <p:cNvSpPr>
            <a:spLocks noGrp="1"/>
          </p:cNvSpPr>
          <p:nvPr>
            <p:ph type="body" idx="1"/>
          </p:nvPr>
        </p:nvSpPr>
        <p:spPr/>
        <p:txBody>
          <a:bodyPr/>
          <a:lstStyle/>
          <a:p>
            <a:r>
              <a:rPr lang="en-US" dirty="0"/>
              <a:t>Making the most of your digital influence</a:t>
            </a:r>
          </a:p>
        </p:txBody>
      </p:sp>
      <p:sp>
        <p:nvSpPr>
          <p:cNvPr id="4" name="TextBox 3">
            <a:extLst>
              <a:ext uri="{FF2B5EF4-FFF2-40B4-BE49-F238E27FC236}">
                <a16:creationId xmlns:a16="http://schemas.microsoft.com/office/drawing/2014/main" id="{E6A8A39E-94CC-4AD8-8F3E-F93BA98EC879}"/>
              </a:ext>
            </a:extLst>
          </p:cNvPr>
          <p:cNvSpPr txBox="1"/>
          <p:nvPr/>
        </p:nvSpPr>
        <p:spPr>
          <a:xfrm>
            <a:off x="117540" y="6465808"/>
            <a:ext cx="7047635" cy="369332"/>
          </a:xfrm>
          <a:prstGeom prst="rect">
            <a:avLst/>
          </a:prstGeom>
          <a:noFill/>
        </p:spPr>
        <p:txBody>
          <a:bodyPr wrap="none" rtlCol="0">
            <a:spAutoFit/>
          </a:bodyPr>
          <a:lstStyle/>
          <a:p>
            <a:r>
              <a:rPr lang="en-US" dirty="0">
                <a:solidFill>
                  <a:schemeClr val="bg1"/>
                </a:solidFill>
              </a:rPr>
              <a:t>SDAdata.org/digital-evangelism-blog/tips-for-your-member-care-strategy</a:t>
            </a:r>
          </a:p>
        </p:txBody>
      </p:sp>
    </p:spTree>
    <p:extLst>
      <p:ext uri="{BB962C8B-B14F-4D97-AF65-F5344CB8AC3E}">
        <p14:creationId xmlns:p14="http://schemas.microsoft.com/office/powerpoint/2010/main" val="39425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DBF8-4616-4376-9D5A-931090C3AA8E}"/>
              </a:ext>
            </a:extLst>
          </p:cNvPr>
          <p:cNvSpPr>
            <a:spLocks noGrp="1"/>
          </p:cNvSpPr>
          <p:nvPr>
            <p:ph type="title"/>
          </p:nvPr>
        </p:nvSpPr>
        <p:spPr/>
        <p:txBody>
          <a:bodyPr/>
          <a:lstStyle/>
          <a:p>
            <a:r>
              <a:rPr lang="en-US" dirty="0"/>
              <a:t>Bridging the Gap</a:t>
            </a:r>
          </a:p>
        </p:txBody>
      </p:sp>
      <p:sp>
        <p:nvSpPr>
          <p:cNvPr id="3" name="Content Placeholder 2">
            <a:extLst>
              <a:ext uri="{FF2B5EF4-FFF2-40B4-BE49-F238E27FC236}">
                <a16:creationId xmlns:a16="http://schemas.microsoft.com/office/drawing/2014/main" id="{AFEF53EF-62DF-4F83-A90D-62657918EAD1}"/>
              </a:ext>
            </a:extLst>
          </p:cNvPr>
          <p:cNvSpPr>
            <a:spLocks noGrp="1"/>
          </p:cNvSpPr>
          <p:nvPr>
            <p:ph idx="1"/>
          </p:nvPr>
        </p:nvSpPr>
        <p:spPr>
          <a:xfrm>
            <a:off x="4800600" y="731519"/>
            <a:ext cx="6492240" cy="6049808"/>
          </a:xfrm>
        </p:spPr>
        <p:txBody>
          <a:bodyPr>
            <a:normAutofit fontScale="92500" lnSpcReduction="20000"/>
          </a:bodyPr>
          <a:lstStyle/>
          <a:p>
            <a:pPr algn="ctr"/>
            <a:r>
              <a:rPr lang="en-US" sz="9400" b="1" dirty="0">
                <a:solidFill>
                  <a:schemeClr val="accent3"/>
                </a:solidFill>
              </a:rPr>
              <a:t>90%</a:t>
            </a:r>
            <a:br>
              <a:rPr lang="en-US" dirty="0"/>
            </a:br>
            <a:r>
              <a:rPr lang="en-US" dirty="0"/>
              <a:t>of surveyed consumers have used social media </a:t>
            </a:r>
            <a:br>
              <a:rPr lang="en-US" dirty="0"/>
            </a:br>
            <a:r>
              <a:rPr lang="en-US" dirty="0"/>
              <a:t>to communicate with a brand. </a:t>
            </a:r>
          </a:p>
          <a:p>
            <a:pPr algn="ctr"/>
            <a:endParaRPr lang="en-US" dirty="0"/>
          </a:p>
          <a:p>
            <a:pPr algn="ctr"/>
            <a:endParaRPr lang="en-US" dirty="0"/>
          </a:p>
          <a:p>
            <a:pPr algn="ctr"/>
            <a:br>
              <a:rPr lang="en-US" sz="7200" dirty="0">
                <a:solidFill>
                  <a:schemeClr val="accent3"/>
                </a:solidFill>
              </a:rPr>
            </a:br>
            <a:r>
              <a:rPr lang="en-US" sz="9400" b="1" dirty="0">
                <a:solidFill>
                  <a:schemeClr val="accent3"/>
                </a:solidFill>
              </a:rPr>
              <a:t>34.5% </a:t>
            </a:r>
            <a:br>
              <a:rPr lang="en-US" dirty="0"/>
            </a:br>
            <a:r>
              <a:rPr lang="en-US" dirty="0"/>
              <a:t>said they preferred social media to traditional channels</a:t>
            </a:r>
            <a:br>
              <a:rPr lang="en-US" dirty="0"/>
            </a:br>
            <a:r>
              <a:rPr lang="en-US" dirty="0"/>
              <a:t>like phone and email.</a:t>
            </a:r>
          </a:p>
          <a:p>
            <a:pPr algn="ctr"/>
            <a:endParaRPr lang="en-US" dirty="0"/>
          </a:p>
          <a:p>
            <a:pPr algn="ctr"/>
            <a:endParaRPr lang="en-US" dirty="0"/>
          </a:p>
          <a:p>
            <a:pPr algn="ctr"/>
            <a:endParaRPr lang="en-US" dirty="0"/>
          </a:p>
          <a:p>
            <a:pPr algn="ctr"/>
            <a:r>
              <a:rPr lang="en-US" sz="1100" dirty="0"/>
              <a:t>Q2 2016 Sprout Social Index</a:t>
            </a:r>
          </a:p>
        </p:txBody>
      </p:sp>
      <p:sp>
        <p:nvSpPr>
          <p:cNvPr id="4" name="Text Placeholder 3">
            <a:extLst>
              <a:ext uri="{FF2B5EF4-FFF2-40B4-BE49-F238E27FC236}">
                <a16:creationId xmlns:a16="http://schemas.microsoft.com/office/drawing/2014/main" id="{BFDDEED3-092F-495B-9B8A-9DBA544A941D}"/>
              </a:ext>
            </a:extLst>
          </p:cNvPr>
          <p:cNvSpPr>
            <a:spLocks noGrp="1"/>
          </p:cNvSpPr>
          <p:nvPr>
            <p:ph type="body" sz="half" idx="2"/>
          </p:nvPr>
        </p:nvSpPr>
        <p:spPr/>
        <p:txBody>
          <a:bodyPr/>
          <a:lstStyle/>
          <a:p>
            <a:r>
              <a:rPr lang="en-US" dirty="0"/>
              <a:t>Not everyone is ready to come to church; some are not even ready to discuss their issues with someone in person. </a:t>
            </a:r>
          </a:p>
          <a:p>
            <a:endParaRPr lang="en-US" dirty="0"/>
          </a:p>
          <a:p>
            <a:r>
              <a:rPr lang="en-US" dirty="0"/>
              <a:t>Be the voice that answers back and helps open a door for their spiritual experience. </a:t>
            </a:r>
          </a:p>
        </p:txBody>
      </p:sp>
    </p:spTree>
    <p:extLst>
      <p:ext uri="{BB962C8B-B14F-4D97-AF65-F5344CB8AC3E}">
        <p14:creationId xmlns:p14="http://schemas.microsoft.com/office/powerpoint/2010/main" val="11167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C854B-2ED9-4CCF-8F1F-42C0F5640F10}"/>
              </a:ext>
            </a:extLst>
          </p:cNvPr>
          <p:cNvSpPr txBox="1"/>
          <p:nvPr/>
        </p:nvSpPr>
        <p:spPr>
          <a:xfrm>
            <a:off x="3930143" y="1970788"/>
            <a:ext cx="3970959" cy="2677656"/>
          </a:xfrm>
          <a:prstGeom prst="rect">
            <a:avLst/>
          </a:prstGeom>
          <a:noFill/>
        </p:spPr>
        <p:txBody>
          <a:bodyPr wrap="none" rtlCol="0">
            <a:spAutoFit/>
          </a:bodyPr>
          <a:lstStyle/>
          <a:p>
            <a:pPr algn="ctr"/>
            <a:r>
              <a:rPr lang="en-US" sz="15000" b="1" dirty="0">
                <a:solidFill>
                  <a:schemeClr val="accent3"/>
                </a:solidFill>
              </a:rPr>
              <a:t>92% </a:t>
            </a:r>
            <a:br>
              <a:rPr lang="en-US" dirty="0"/>
            </a:br>
            <a:r>
              <a:rPr lang="en-US" dirty="0"/>
              <a:t>of people trust a referral from a friend.</a:t>
            </a:r>
          </a:p>
        </p:txBody>
      </p:sp>
      <p:sp>
        <p:nvSpPr>
          <p:cNvPr id="3" name="TextBox 2">
            <a:extLst>
              <a:ext uri="{FF2B5EF4-FFF2-40B4-BE49-F238E27FC236}">
                <a16:creationId xmlns:a16="http://schemas.microsoft.com/office/drawing/2014/main" id="{AAC9F841-4CFD-42A0-8229-003C457A1808}"/>
              </a:ext>
            </a:extLst>
          </p:cNvPr>
          <p:cNvSpPr txBox="1"/>
          <p:nvPr/>
        </p:nvSpPr>
        <p:spPr>
          <a:xfrm>
            <a:off x="119269" y="68154"/>
            <a:ext cx="4935325" cy="369332"/>
          </a:xfrm>
          <a:prstGeom prst="rect">
            <a:avLst/>
          </a:prstGeom>
          <a:noFill/>
        </p:spPr>
        <p:txBody>
          <a:bodyPr wrap="none" rtlCol="0">
            <a:spAutoFit/>
          </a:bodyPr>
          <a:lstStyle/>
          <a:p>
            <a:r>
              <a:rPr lang="en-US" dirty="0"/>
              <a:t>Social media is the new word-of-mouth marketing.</a:t>
            </a:r>
          </a:p>
        </p:txBody>
      </p:sp>
      <p:sp>
        <p:nvSpPr>
          <p:cNvPr id="4" name="TextBox 3">
            <a:extLst>
              <a:ext uri="{FF2B5EF4-FFF2-40B4-BE49-F238E27FC236}">
                <a16:creationId xmlns:a16="http://schemas.microsoft.com/office/drawing/2014/main" id="{7C327460-D5B5-436D-9F25-59EF5FEAB194}"/>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81567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325100" cy="1450757"/>
          </a:xfrm>
        </p:spPr>
        <p:txBody>
          <a:bodyPr/>
          <a:lstStyle/>
          <a:p>
            <a:r>
              <a:rPr lang="en-US" dirty="0"/>
              <a:t>The Proper Care and Feeding of Followers</a:t>
            </a:r>
          </a:p>
        </p:txBody>
      </p:sp>
      <p:sp>
        <p:nvSpPr>
          <p:cNvPr id="3" name="Content Placeholder 2"/>
          <p:cNvSpPr>
            <a:spLocks noGrp="1"/>
          </p:cNvSpPr>
          <p:nvPr>
            <p:ph sz="half" idx="1"/>
          </p:nvPr>
        </p:nvSpPr>
        <p:spPr>
          <a:xfrm>
            <a:off x="1220966" y="2005309"/>
            <a:ext cx="5826108" cy="4215314"/>
          </a:xfrm>
        </p:spPr>
        <p:txBody>
          <a:bodyPr>
            <a:normAutofit/>
          </a:bodyPr>
          <a:lstStyle/>
          <a:p>
            <a:pPr marL="0" indent="0">
              <a:buNone/>
            </a:pPr>
            <a:r>
              <a:rPr lang="en-US" dirty="0"/>
              <a:t>Your goal in using social media for ministry should be to ultimately understand and fulfill a need, and to make a tangible impact in the real world. </a:t>
            </a:r>
          </a:p>
          <a:p>
            <a:pPr>
              <a:buFont typeface="Wingdings" charset="2"/>
              <a:buChar char="§"/>
            </a:pPr>
            <a:r>
              <a:rPr lang="en-US" dirty="0"/>
              <a:t> Be available, check engagements regularly, and respond.</a:t>
            </a:r>
          </a:p>
          <a:p>
            <a:pPr>
              <a:buFont typeface="Wingdings" charset="2"/>
              <a:buChar char="§"/>
            </a:pPr>
            <a:r>
              <a:rPr lang="en-US" dirty="0"/>
              <a:t> Listen and learn.</a:t>
            </a:r>
          </a:p>
          <a:p>
            <a:pPr>
              <a:buFont typeface="Wingdings" charset="2"/>
              <a:buChar char="§"/>
            </a:pPr>
            <a:r>
              <a:rPr lang="en-US" dirty="0"/>
              <a:t> Focus on building relationships for the next campaign.</a:t>
            </a:r>
          </a:p>
          <a:p>
            <a:pPr>
              <a:buFont typeface="Wingdings" charset="2"/>
              <a:buChar char="§"/>
            </a:pPr>
            <a:r>
              <a:rPr lang="en-US" dirty="0"/>
              <a:t> Have a live event strategy.</a:t>
            </a:r>
            <a:br>
              <a:rPr lang="en-US" dirty="0"/>
            </a:br>
            <a:endParaRPr lang="en-US" dirty="0"/>
          </a:p>
          <a:p>
            <a:pPr marL="0" indent="0">
              <a:buNone/>
            </a:pPr>
            <a:r>
              <a:rPr lang="en-US" b="1" dirty="0"/>
              <a:t>Do not underestimate the power of engagement. There’s no ROI (return on investment) without it! </a:t>
            </a:r>
          </a:p>
          <a:p>
            <a:pPr marL="0" indent="0">
              <a:buNone/>
            </a:pPr>
            <a:endParaRPr lang="en-US" dirty="0"/>
          </a:p>
        </p:txBody>
      </p:sp>
      <p:pic>
        <p:nvPicPr>
          <p:cNvPr id="5" name="Picture 4"/>
          <p:cNvPicPr>
            <a:picLocks noChangeAspect="1"/>
          </p:cNvPicPr>
          <p:nvPr/>
        </p:nvPicPr>
        <p:blipFill>
          <a:blip r:embed="rId3"/>
          <a:stretch>
            <a:fillRect/>
          </a:stretch>
        </p:blipFill>
        <p:spPr>
          <a:xfrm>
            <a:off x="7047074" y="1839394"/>
            <a:ext cx="4547144" cy="4547144"/>
          </a:xfrm>
          <a:prstGeom prst="rect">
            <a:avLst/>
          </a:prstGeom>
        </p:spPr>
      </p:pic>
      <p:sp>
        <p:nvSpPr>
          <p:cNvPr id="6" name="TextBox 5">
            <a:extLst>
              <a:ext uri="{FF2B5EF4-FFF2-40B4-BE49-F238E27FC236}">
                <a16:creationId xmlns:a16="http://schemas.microsoft.com/office/drawing/2014/main" id="{3016F452-B6D3-4341-96B8-D3FC41F02AC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2103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84061" y="137117"/>
            <a:ext cx="6277233" cy="6160483"/>
          </a:xfrm>
          <a:prstGeom prst="rect">
            <a:avLst/>
          </a:prstGeom>
        </p:spPr>
      </p:pic>
      <p:sp>
        <p:nvSpPr>
          <p:cNvPr id="4" name="TextBox 3">
            <a:extLst>
              <a:ext uri="{FF2B5EF4-FFF2-40B4-BE49-F238E27FC236}">
                <a16:creationId xmlns:a16="http://schemas.microsoft.com/office/drawing/2014/main" id="{AA38A117-1080-4E6F-8C17-868059FCF595}"/>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81611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 the negative.</a:t>
            </a:r>
          </a:p>
        </p:txBody>
      </p:sp>
      <p:sp>
        <p:nvSpPr>
          <p:cNvPr id="3" name="Content Placeholder 2"/>
          <p:cNvSpPr>
            <a:spLocks noGrp="1"/>
          </p:cNvSpPr>
          <p:nvPr>
            <p:ph sz="half" idx="1"/>
          </p:nvPr>
        </p:nvSpPr>
        <p:spPr>
          <a:xfrm>
            <a:off x="1220966" y="2005309"/>
            <a:ext cx="9934714" cy="4215314"/>
          </a:xfrm>
        </p:spPr>
        <p:txBody>
          <a:bodyPr>
            <a:normAutofit/>
          </a:bodyPr>
          <a:lstStyle/>
          <a:p>
            <a:pPr marL="0" indent="0" algn="ctr">
              <a:buNone/>
            </a:pPr>
            <a:r>
              <a:rPr lang="en-US" b="1" dirty="0"/>
              <a:t>Nearly half </a:t>
            </a:r>
            <a:r>
              <a:rPr lang="en-US" b="1" dirty="0">
                <a:solidFill>
                  <a:schemeClr val="accent3"/>
                </a:solidFill>
              </a:rPr>
              <a:t>(46%) </a:t>
            </a:r>
            <a:r>
              <a:rPr lang="en-US" b="1" dirty="0"/>
              <a:t>of people have used social media to “call out” or complain about a business. </a:t>
            </a:r>
            <a:r>
              <a:rPr lang="en-US" dirty="0"/>
              <a:t>That number jumps even higher when you slice the data by generation. Unsurprisingly, Millennials are quick to take their frustration to the keyboard—56% of them have complained or called out brands on social media. </a:t>
            </a:r>
            <a:r>
              <a:rPr lang="en-US" b="1" dirty="0"/>
              <a:t>That means that millennials are </a:t>
            </a:r>
            <a:r>
              <a:rPr lang="en-US" b="1" dirty="0">
                <a:solidFill>
                  <a:schemeClr val="accent3"/>
                </a:solidFill>
              </a:rPr>
              <a:t>43% </a:t>
            </a:r>
            <a:r>
              <a:rPr lang="en-US" b="1" dirty="0"/>
              <a:t>more likely to call out a brand on social media than other generations. </a:t>
            </a:r>
            <a:br>
              <a:rPr lang="en-US" b="1" dirty="0"/>
            </a:br>
            <a:br>
              <a:rPr lang="en-US" b="1" dirty="0"/>
            </a:br>
            <a:br>
              <a:rPr lang="en-US" b="1" dirty="0"/>
            </a:br>
            <a:r>
              <a:rPr lang="en-US" sz="1400" dirty="0"/>
              <a:t>Q2 2017 Sprout Social Index</a:t>
            </a:r>
            <a:br>
              <a:rPr lang="en-US" sz="1400" dirty="0"/>
            </a:br>
            <a:br>
              <a:rPr lang="en-US" sz="1400" dirty="0"/>
            </a:br>
            <a:br>
              <a:rPr lang="en-US" sz="1400" dirty="0"/>
            </a:br>
            <a:br>
              <a:rPr lang="en-US" sz="1400" dirty="0"/>
            </a:br>
            <a:br>
              <a:rPr lang="en-US" sz="1400" dirty="0"/>
            </a:br>
            <a:r>
              <a:rPr lang="en-US" sz="1800" b="1" dirty="0"/>
              <a:t>Response Assessment Infographic: </a:t>
            </a:r>
            <a:r>
              <a:rPr lang="en-US" sz="1800" b="1" dirty="0">
                <a:solidFill>
                  <a:schemeClr val="accent3"/>
                </a:solidFill>
              </a:rPr>
              <a:t>bit.ly/</a:t>
            </a:r>
            <a:r>
              <a:rPr lang="en-US" sz="1800" b="1" dirty="0" err="1">
                <a:solidFill>
                  <a:schemeClr val="accent3"/>
                </a:solidFill>
              </a:rPr>
              <a:t>NADResponseGuide</a:t>
            </a:r>
            <a:endParaRPr lang="en-US" sz="1800" b="1" dirty="0">
              <a:solidFill>
                <a:schemeClr val="accent3"/>
              </a:solidFill>
            </a:endParaRPr>
          </a:p>
        </p:txBody>
      </p:sp>
      <p:sp>
        <p:nvSpPr>
          <p:cNvPr id="6" name="TextBox 5">
            <a:extLst>
              <a:ext uri="{FF2B5EF4-FFF2-40B4-BE49-F238E27FC236}">
                <a16:creationId xmlns:a16="http://schemas.microsoft.com/office/drawing/2014/main" id="{3016F452-B6D3-4341-96B8-D3FC41F02AC2}"/>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35993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199" y="297809"/>
            <a:ext cx="3903633" cy="830997"/>
          </a:xfrm>
          <a:prstGeom prst="rect">
            <a:avLst/>
          </a:prstGeom>
          <a:noFill/>
        </p:spPr>
        <p:txBody>
          <a:bodyPr wrap="none" rtlCol="0">
            <a:spAutoFit/>
          </a:bodyPr>
          <a:lstStyle/>
          <a:p>
            <a:r>
              <a:rPr lang="en-US" sz="4800" dirty="0">
                <a:solidFill>
                  <a:schemeClr val="accent2"/>
                </a:solidFill>
                <a:latin typeface="Noto Sans" panose="020B0502040504020204" pitchFamily="34" charset="0"/>
              </a:rPr>
              <a:t>Is it positive?</a:t>
            </a:r>
          </a:p>
        </p:txBody>
      </p:sp>
      <p:sp>
        <p:nvSpPr>
          <p:cNvPr id="3" name="TextBox 2"/>
          <p:cNvSpPr txBox="1"/>
          <p:nvPr/>
        </p:nvSpPr>
        <p:spPr>
          <a:xfrm>
            <a:off x="6279160" y="297809"/>
            <a:ext cx="846707" cy="769441"/>
          </a:xfrm>
          <a:prstGeom prst="rect">
            <a:avLst/>
          </a:prstGeom>
          <a:noFill/>
        </p:spPr>
        <p:txBody>
          <a:bodyPr wrap="none" rtlCol="0">
            <a:spAutoFit/>
          </a:bodyPr>
          <a:lstStyle/>
          <a:p>
            <a:r>
              <a:rPr lang="en-US" sz="4400" dirty="0"/>
              <a:t>No</a:t>
            </a:r>
          </a:p>
        </p:txBody>
      </p:sp>
      <p:sp>
        <p:nvSpPr>
          <p:cNvPr id="4" name="TextBox 3"/>
          <p:cNvSpPr txBox="1"/>
          <p:nvPr/>
        </p:nvSpPr>
        <p:spPr>
          <a:xfrm>
            <a:off x="1326859" y="3164048"/>
            <a:ext cx="921599" cy="769441"/>
          </a:xfrm>
          <a:prstGeom prst="rect">
            <a:avLst/>
          </a:prstGeom>
          <a:noFill/>
        </p:spPr>
        <p:txBody>
          <a:bodyPr wrap="none" rtlCol="0">
            <a:spAutoFit/>
          </a:bodyPr>
          <a:lstStyle/>
          <a:p>
            <a:r>
              <a:rPr lang="en-US" sz="4400" dirty="0"/>
              <a:t>Yes</a:t>
            </a:r>
          </a:p>
        </p:txBody>
      </p:sp>
      <p:pic>
        <p:nvPicPr>
          <p:cNvPr id="6" name="Picture 5"/>
          <p:cNvPicPr>
            <a:picLocks noChangeAspect="1"/>
          </p:cNvPicPr>
          <p:nvPr/>
        </p:nvPicPr>
        <p:blipFill rotWithShape="1">
          <a:blip r:embed="rId3"/>
          <a:srcRect l="71909" t="69796" r="5262" b="11155"/>
          <a:stretch/>
        </p:blipFill>
        <p:spPr>
          <a:xfrm>
            <a:off x="6178492" y="1293549"/>
            <a:ext cx="5842045" cy="4893331"/>
          </a:xfrm>
          <a:prstGeom prst="rect">
            <a:avLst/>
          </a:prstGeom>
        </p:spPr>
      </p:pic>
      <p:sp>
        <p:nvSpPr>
          <p:cNvPr id="7" name="Rectangle: Rounded Corners 6"/>
          <p:cNvSpPr/>
          <p:nvPr/>
        </p:nvSpPr>
        <p:spPr>
          <a:xfrm>
            <a:off x="1171067" y="3136309"/>
            <a:ext cx="1233182" cy="824917"/>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Rounded Corners 7"/>
          <p:cNvSpPr/>
          <p:nvPr/>
        </p:nvSpPr>
        <p:spPr>
          <a:xfrm>
            <a:off x="6085922" y="270070"/>
            <a:ext cx="1233182" cy="824917"/>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 name="Straight Arrow Connector 9"/>
          <p:cNvCxnSpPr/>
          <p:nvPr/>
        </p:nvCxnSpPr>
        <p:spPr>
          <a:xfrm>
            <a:off x="4391637" y="775982"/>
            <a:ext cx="15603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1765883" y="1221139"/>
            <a:ext cx="20972" cy="17988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CCCF1581-D125-4111-A762-F610EC2513B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71703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Noto Sans" panose="020B0502040504020204" pitchFamily="34" charset="0"/>
              </a:rPr>
              <a:t>Highlighted resources</a:t>
            </a:r>
          </a:p>
        </p:txBody>
      </p:sp>
      <p:sp>
        <p:nvSpPr>
          <p:cNvPr id="3" name="Content Placeholder 2"/>
          <p:cNvSpPr>
            <a:spLocks noGrp="1"/>
          </p:cNvSpPr>
          <p:nvPr>
            <p:ph sz="half" idx="1"/>
          </p:nvPr>
        </p:nvSpPr>
        <p:spPr>
          <a:xfrm>
            <a:off x="1291904" y="2125545"/>
            <a:ext cx="6606331" cy="4139282"/>
          </a:xfrm>
        </p:spPr>
        <p:txBody>
          <a:bodyPr>
            <a:normAutofit fontScale="70000" lnSpcReduction="20000"/>
          </a:bodyPr>
          <a:lstStyle/>
          <a:p>
            <a:pPr>
              <a:buFont typeface="Wingdings" charset="2"/>
              <a:buChar char="§"/>
            </a:pPr>
            <a:r>
              <a:rPr lang="en-US" sz="2800" dirty="0"/>
              <a:t> NAD Social Media Guidelines</a:t>
            </a:r>
          </a:p>
          <a:p>
            <a:pPr>
              <a:buFont typeface="Wingdings" charset="2"/>
              <a:buChar char="§"/>
            </a:pPr>
            <a:r>
              <a:rPr lang="en-US" sz="2800" dirty="0"/>
              <a:t> Assessing Your Response infographic</a:t>
            </a:r>
          </a:p>
          <a:p>
            <a:pPr>
              <a:buFont typeface="Wingdings" charset="2"/>
              <a:buChar char="§"/>
            </a:pPr>
            <a:r>
              <a:rPr lang="en-US" sz="2800" dirty="0"/>
              <a:t> Hashtag library</a:t>
            </a:r>
          </a:p>
          <a:p>
            <a:pPr>
              <a:buFont typeface="Wingdings" charset="2"/>
              <a:buChar char="§"/>
            </a:pPr>
            <a:r>
              <a:rPr lang="en-US" sz="2800" dirty="0"/>
              <a:t> Courses – Social Media 101 to Advanced</a:t>
            </a:r>
          </a:p>
          <a:p>
            <a:pPr>
              <a:buFont typeface="Wingdings" charset="2"/>
              <a:buChar char="§"/>
            </a:pPr>
            <a:r>
              <a:rPr lang="en-US" sz="2800" dirty="0"/>
              <a:t> Social media manager position description</a:t>
            </a:r>
          </a:p>
          <a:p>
            <a:pPr>
              <a:buFont typeface="Wingdings" charset="2"/>
              <a:buChar char="§"/>
            </a:pPr>
            <a:r>
              <a:rPr lang="en-US" sz="2800" dirty="0"/>
              <a:t> Copyright basics</a:t>
            </a:r>
          </a:p>
          <a:p>
            <a:pPr>
              <a:buFont typeface="Wingdings" charset="2"/>
              <a:buChar char="§"/>
            </a:pPr>
            <a:r>
              <a:rPr lang="en-US" sz="2800" dirty="0"/>
              <a:t> Guide to free stock images </a:t>
            </a:r>
          </a:p>
          <a:p>
            <a:pPr>
              <a:buFont typeface="Wingdings" charset="2"/>
              <a:buChar char="§"/>
            </a:pPr>
            <a:r>
              <a:rPr lang="en-US" sz="2800" dirty="0"/>
              <a:t> How to write for social media</a:t>
            </a:r>
          </a:p>
          <a:p>
            <a:pPr>
              <a:buFont typeface="Wingdings" charset="2"/>
              <a:buChar char="§"/>
            </a:pPr>
            <a:r>
              <a:rPr lang="en-US" sz="2800" dirty="0"/>
              <a:t> Content calendars</a:t>
            </a:r>
          </a:p>
          <a:p>
            <a:pPr>
              <a:buFont typeface="Wingdings" charset="2"/>
              <a:buChar char="§"/>
            </a:pPr>
            <a:r>
              <a:rPr lang="en-US" sz="2800" dirty="0"/>
              <a:t> And more…</a:t>
            </a:r>
            <a:br>
              <a:rPr lang="en-US" dirty="0"/>
            </a:br>
            <a:endParaRPr lang="en-US" dirty="0"/>
          </a:p>
          <a:p>
            <a:endParaRPr lang="en-US" dirty="0"/>
          </a:p>
        </p:txBody>
      </p:sp>
      <p:pic>
        <p:nvPicPr>
          <p:cNvPr id="6" name="Content Placeholder 5"/>
          <p:cNvPicPr>
            <a:picLocks noGrp="1" noChangeAspect="1"/>
          </p:cNvPicPr>
          <p:nvPr>
            <p:ph sz="half" idx="2"/>
          </p:nvPr>
        </p:nvPicPr>
        <p:blipFill rotWithShape="1">
          <a:blip r:embed="rId3"/>
          <a:stretch/>
        </p:blipFill>
        <p:spPr>
          <a:xfrm>
            <a:off x="7161019" y="1846263"/>
            <a:ext cx="3051563" cy="402272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E6E3BBE9-D51E-4396-9B99-820B543EAC67}"/>
              </a:ext>
            </a:extLst>
          </p:cNvPr>
          <p:cNvSpPr txBox="1"/>
          <p:nvPr/>
        </p:nvSpPr>
        <p:spPr>
          <a:xfrm>
            <a:off x="249897" y="6434877"/>
            <a:ext cx="4235583" cy="369332"/>
          </a:xfrm>
          <a:prstGeom prst="rect">
            <a:avLst/>
          </a:prstGeom>
          <a:noFill/>
        </p:spPr>
        <p:txBody>
          <a:bodyPr wrap="none" rtlCol="0">
            <a:spAutoFit/>
          </a:bodyPr>
          <a:lstStyle/>
          <a:p>
            <a:r>
              <a:rPr lang="en-US" dirty="0">
                <a:solidFill>
                  <a:schemeClr val="bg1"/>
                </a:solidFill>
              </a:rPr>
              <a:t>Download at: SDAdata.org/resource-menu</a:t>
            </a:r>
          </a:p>
        </p:txBody>
      </p:sp>
    </p:spTree>
    <p:extLst>
      <p:ext uri="{BB962C8B-B14F-4D97-AF65-F5344CB8AC3E}">
        <p14:creationId xmlns:p14="http://schemas.microsoft.com/office/powerpoint/2010/main" val="33935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701" y="251515"/>
            <a:ext cx="11029616" cy="98833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solidFill>
              </a:rPr>
              <a:t>Blueprint for success</a:t>
            </a:r>
          </a:p>
        </p:txBody>
      </p:sp>
      <p:pic>
        <p:nvPicPr>
          <p:cNvPr id="4" name="Picture 3"/>
          <p:cNvPicPr>
            <a:picLocks noChangeAspect="1"/>
          </p:cNvPicPr>
          <p:nvPr/>
        </p:nvPicPr>
        <p:blipFill rotWithShape="1">
          <a:blip r:embed="rId3"/>
          <a:srcRect l="10419" t="69369" r="67598" b="8469"/>
          <a:stretch/>
        </p:blipFill>
        <p:spPr>
          <a:xfrm>
            <a:off x="403653" y="1215080"/>
            <a:ext cx="1507525" cy="1519882"/>
          </a:xfrm>
          <a:prstGeom prst="rect">
            <a:avLst/>
          </a:prstGeom>
        </p:spPr>
      </p:pic>
      <p:sp>
        <p:nvSpPr>
          <p:cNvPr id="5" name="TextBox 4"/>
          <p:cNvSpPr txBox="1"/>
          <p:nvPr/>
        </p:nvSpPr>
        <p:spPr>
          <a:xfrm>
            <a:off x="464180" y="2681416"/>
            <a:ext cx="1386470" cy="369332"/>
          </a:xfrm>
          <a:prstGeom prst="rect">
            <a:avLst/>
          </a:prstGeom>
          <a:noFill/>
        </p:spPr>
        <p:txBody>
          <a:bodyPr wrap="none" rtlCol="0">
            <a:spAutoFit/>
          </a:bodyPr>
          <a:lstStyle/>
          <a:p>
            <a:r>
              <a:rPr lang="en-US" dirty="0"/>
              <a:t>goals/dreams</a:t>
            </a:r>
          </a:p>
        </p:txBody>
      </p:sp>
      <p:pic>
        <p:nvPicPr>
          <p:cNvPr id="7" name="Picture 6"/>
          <p:cNvPicPr>
            <a:picLocks noChangeAspect="1"/>
          </p:cNvPicPr>
          <p:nvPr/>
        </p:nvPicPr>
        <p:blipFill rotWithShape="1">
          <a:blip r:embed="rId3"/>
          <a:srcRect l="39970" t="15556" r="37087" b="62402"/>
          <a:stretch/>
        </p:blipFill>
        <p:spPr>
          <a:xfrm>
            <a:off x="388710" y="4596076"/>
            <a:ext cx="1573428" cy="1511643"/>
          </a:xfrm>
          <a:prstGeom prst="rect">
            <a:avLst/>
          </a:prstGeom>
        </p:spPr>
      </p:pic>
      <p:sp>
        <p:nvSpPr>
          <p:cNvPr id="8" name="TextBox 7"/>
          <p:cNvSpPr txBox="1"/>
          <p:nvPr/>
        </p:nvSpPr>
        <p:spPr>
          <a:xfrm>
            <a:off x="424729" y="5982089"/>
            <a:ext cx="1537409" cy="369332"/>
          </a:xfrm>
          <a:prstGeom prst="rect">
            <a:avLst/>
          </a:prstGeom>
          <a:noFill/>
        </p:spPr>
        <p:txBody>
          <a:bodyPr wrap="none" rtlCol="0">
            <a:spAutoFit/>
          </a:bodyPr>
          <a:lstStyle/>
          <a:p>
            <a:pPr algn="ctr"/>
            <a:r>
              <a:rPr lang="en-US" dirty="0"/>
              <a:t>digital strategy</a:t>
            </a:r>
          </a:p>
        </p:txBody>
      </p:sp>
      <p:pic>
        <p:nvPicPr>
          <p:cNvPr id="10" name="Picture 9"/>
          <p:cNvPicPr>
            <a:picLocks noChangeAspect="1"/>
          </p:cNvPicPr>
          <p:nvPr/>
        </p:nvPicPr>
        <p:blipFill rotWithShape="1">
          <a:blip r:embed="rId3"/>
          <a:srcRect l="69999" t="69550" r="8079" b="8228"/>
          <a:stretch/>
        </p:blipFill>
        <p:spPr>
          <a:xfrm>
            <a:off x="2570205" y="3253945"/>
            <a:ext cx="1503406" cy="1524000"/>
          </a:xfrm>
          <a:prstGeom prst="rect">
            <a:avLst/>
          </a:prstGeom>
        </p:spPr>
      </p:pic>
      <p:sp>
        <p:nvSpPr>
          <p:cNvPr id="11" name="TextBox 10"/>
          <p:cNvSpPr txBox="1"/>
          <p:nvPr/>
        </p:nvSpPr>
        <p:spPr>
          <a:xfrm>
            <a:off x="2469275" y="4691448"/>
            <a:ext cx="1705275" cy="646331"/>
          </a:xfrm>
          <a:prstGeom prst="rect">
            <a:avLst/>
          </a:prstGeom>
          <a:noFill/>
        </p:spPr>
        <p:txBody>
          <a:bodyPr wrap="none" rtlCol="0">
            <a:spAutoFit/>
          </a:bodyPr>
          <a:lstStyle/>
          <a:p>
            <a:pPr algn="ctr"/>
            <a:r>
              <a:rPr lang="en-US" dirty="0"/>
              <a:t>integrated </a:t>
            </a:r>
            <a:br>
              <a:rPr lang="en-US" dirty="0"/>
            </a:br>
            <a:r>
              <a:rPr lang="en-US" dirty="0"/>
              <a:t>communications</a:t>
            </a:r>
          </a:p>
        </p:txBody>
      </p:sp>
      <p:pic>
        <p:nvPicPr>
          <p:cNvPr id="13" name="Picture 12"/>
          <p:cNvPicPr>
            <a:picLocks noChangeAspect="1"/>
          </p:cNvPicPr>
          <p:nvPr/>
        </p:nvPicPr>
        <p:blipFill rotWithShape="1">
          <a:blip r:embed="rId3"/>
          <a:srcRect l="40150" t="42943" r="37207" b="35495"/>
          <a:stretch/>
        </p:blipFill>
        <p:spPr>
          <a:xfrm>
            <a:off x="4493740" y="1412989"/>
            <a:ext cx="1552833" cy="1478693"/>
          </a:xfrm>
          <a:prstGeom prst="rect">
            <a:avLst/>
          </a:prstGeom>
        </p:spPr>
      </p:pic>
      <p:pic>
        <p:nvPicPr>
          <p:cNvPr id="15" name="Picture 14"/>
          <p:cNvPicPr>
            <a:picLocks noChangeAspect="1"/>
          </p:cNvPicPr>
          <p:nvPr/>
        </p:nvPicPr>
        <p:blipFill rotWithShape="1">
          <a:blip r:embed="rId3"/>
          <a:srcRect l="9579" t="42463" r="67297" b="35135"/>
          <a:stretch/>
        </p:blipFill>
        <p:spPr>
          <a:xfrm>
            <a:off x="7182594" y="1384157"/>
            <a:ext cx="1585782" cy="1536356"/>
          </a:xfrm>
          <a:prstGeom prst="rect">
            <a:avLst/>
          </a:prstGeom>
        </p:spPr>
      </p:pic>
      <p:pic>
        <p:nvPicPr>
          <p:cNvPr id="17" name="Picture 16"/>
          <p:cNvPicPr>
            <a:picLocks noChangeAspect="1"/>
          </p:cNvPicPr>
          <p:nvPr/>
        </p:nvPicPr>
        <p:blipFill rotWithShape="1">
          <a:blip r:embed="rId3"/>
          <a:srcRect l="68499" t="43003" r="7898" b="35135"/>
          <a:stretch/>
        </p:blipFill>
        <p:spPr>
          <a:xfrm>
            <a:off x="9646508" y="1402692"/>
            <a:ext cx="1618736" cy="1499286"/>
          </a:xfrm>
          <a:prstGeom prst="rect">
            <a:avLst/>
          </a:prstGeom>
        </p:spPr>
      </p:pic>
      <p:sp>
        <p:nvSpPr>
          <p:cNvPr id="18" name="TextBox 17"/>
          <p:cNvSpPr txBox="1"/>
          <p:nvPr/>
        </p:nvSpPr>
        <p:spPr>
          <a:xfrm>
            <a:off x="4204303" y="2834186"/>
            <a:ext cx="2094036" cy="369332"/>
          </a:xfrm>
          <a:prstGeom prst="rect">
            <a:avLst/>
          </a:prstGeom>
          <a:noFill/>
        </p:spPr>
        <p:txBody>
          <a:bodyPr wrap="none" rtlCol="0">
            <a:spAutoFit/>
          </a:bodyPr>
          <a:lstStyle/>
          <a:p>
            <a:pPr algn="ctr"/>
            <a:r>
              <a:rPr lang="en-US" dirty="0"/>
              <a:t>equipping your team</a:t>
            </a:r>
          </a:p>
        </p:txBody>
      </p:sp>
      <p:sp>
        <p:nvSpPr>
          <p:cNvPr id="19" name="TextBox 18"/>
          <p:cNvSpPr txBox="1"/>
          <p:nvPr/>
        </p:nvSpPr>
        <p:spPr>
          <a:xfrm>
            <a:off x="6964739" y="2834186"/>
            <a:ext cx="2078967" cy="369332"/>
          </a:xfrm>
          <a:prstGeom prst="rect">
            <a:avLst/>
          </a:prstGeom>
          <a:noFill/>
        </p:spPr>
        <p:txBody>
          <a:bodyPr wrap="none" rtlCol="0">
            <a:spAutoFit/>
          </a:bodyPr>
          <a:lstStyle/>
          <a:p>
            <a:pPr algn="ctr"/>
            <a:r>
              <a:rPr lang="en-US" dirty="0"/>
              <a:t>creativity/innovation</a:t>
            </a:r>
          </a:p>
        </p:txBody>
      </p:sp>
      <p:sp>
        <p:nvSpPr>
          <p:cNvPr id="20" name="TextBox 19"/>
          <p:cNvSpPr txBox="1"/>
          <p:nvPr/>
        </p:nvSpPr>
        <p:spPr>
          <a:xfrm>
            <a:off x="10054159" y="2834186"/>
            <a:ext cx="867545" cy="369332"/>
          </a:xfrm>
          <a:prstGeom prst="rect">
            <a:avLst/>
          </a:prstGeom>
          <a:noFill/>
        </p:spPr>
        <p:txBody>
          <a:bodyPr wrap="none" rtlCol="0">
            <a:spAutoFit/>
          </a:bodyPr>
          <a:lstStyle/>
          <a:p>
            <a:pPr algn="ctr"/>
            <a:r>
              <a:rPr lang="en-US" dirty="0"/>
              <a:t>passion</a:t>
            </a:r>
          </a:p>
        </p:txBody>
      </p:sp>
      <p:pic>
        <p:nvPicPr>
          <p:cNvPr id="22" name="Picture 21"/>
          <p:cNvPicPr>
            <a:picLocks noChangeAspect="1"/>
          </p:cNvPicPr>
          <p:nvPr/>
        </p:nvPicPr>
        <p:blipFill rotWithShape="1">
          <a:blip r:embed="rId3"/>
          <a:srcRect l="69520" t="16056" r="7856" b="62102"/>
          <a:stretch/>
        </p:blipFill>
        <p:spPr>
          <a:xfrm>
            <a:off x="5789222" y="4574888"/>
            <a:ext cx="1551582" cy="1497886"/>
          </a:xfrm>
          <a:prstGeom prst="rect">
            <a:avLst/>
          </a:prstGeom>
        </p:spPr>
      </p:pic>
      <p:sp>
        <p:nvSpPr>
          <p:cNvPr id="23" name="TextBox 22"/>
          <p:cNvSpPr txBox="1"/>
          <p:nvPr/>
        </p:nvSpPr>
        <p:spPr>
          <a:xfrm>
            <a:off x="5850618" y="5994034"/>
            <a:ext cx="1428789" cy="369332"/>
          </a:xfrm>
          <a:prstGeom prst="rect">
            <a:avLst/>
          </a:prstGeom>
          <a:noFill/>
        </p:spPr>
        <p:txBody>
          <a:bodyPr wrap="none" rtlCol="0">
            <a:spAutoFit/>
          </a:bodyPr>
          <a:lstStyle/>
          <a:p>
            <a:pPr algn="ctr"/>
            <a:r>
              <a:rPr lang="en-US" dirty="0"/>
              <a:t>member care</a:t>
            </a:r>
          </a:p>
        </p:txBody>
      </p:sp>
      <p:sp>
        <p:nvSpPr>
          <p:cNvPr id="26" name="TextBox 25"/>
          <p:cNvSpPr txBox="1"/>
          <p:nvPr/>
        </p:nvSpPr>
        <p:spPr>
          <a:xfrm>
            <a:off x="8774754" y="5982089"/>
            <a:ext cx="1582869" cy="369332"/>
          </a:xfrm>
          <a:prstGeom prst="rect">
            <a:avLst/>
          </a:prstGeom>
          <a:noFill/>
        </p:spPr>
        <p:txBody>
          <a:bodyPr wrap="none" rtlCol="0">
            <a:spAutoFit/>
          </a:bodyPr>
          <a:lstStyle/>
          <a:p>
            <a:pPr algn="ctr"/>
            <a:r>
              <a:rPr lang="en-US" dirty="0"/>
              <a:t>positive results</a:t>
            </a:r>
          </a:p>
        </p:txBody>
      </p:sp>
      <p:pic>
        <p:nvPicPr>
          <p:cNvPr id="30" name="Picture 29"/>
          <p:cNvPicPr>
            <a:picLocks noChangeAspect="1"/>
          </p:cNvPicPr>
          <p:nvPr/>
        </p:nvPicPr>
        <p:blipFill>
          <a:blip r:embed="rId4"/>
          <a:stretch>
            <a:fillRect/>
          </a:stretch>
        </p:blipFill>
        <p:spPr>
          <a:xfrm>
            <a:off x="8536433" y="4642785"/>
            <a:ext cx="2059512" cy="1464934"/>
          </a:xfrm>
          <a:prstGeom prst="rect">
            <a:avLst/>
          </a:prstGeom>
        </p:spPr>
      </p:pic>
      <p:cxnSp>
        <p:nvCxnSpPr>
          <p:cNvPr id="32" name="Straight Arrow Connector 31"/>
          <p:cNvCxnSpPr>
            <a:stCxn id="5" idx="2"/>
          </p:cNvCxnSpPr>
          <p:nvPr/>
        </p:nvCxnSpPr>
        <p:spPr>
          <a:xfrm flipH="1">
            <a:off x="1101810" y="3050748"/>
            <a:ext cx="55605" cy="15706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V="1">
            <a:off x="1783492" y="4399005"/>
            <a:ext cx="786713" cy="5395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 name="Connector: Curved 38"/>
          <p:cNvCxnSpPr>
            <a:stCxn id="10" idx="0"/>
            <a:endCxn id="13" idx="1"/>
          </p:cNvCxnSpPr>
          <p:nvPr/>
        </p:nvCxnSpPr>
        <p:spPr>
          <a:xfrm rot="5400000" flipH="1" flipV="1">
            <a:off x="3357020" y="2117225"/>
            <a:ext cx="1101609" cy="1171832"/>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Straight Arrow Connector 42"/>
          <p:cNvCxnSpPr/>
          <p:nvPr/>
        </p:nvCxnSpPr>
        <p:spPr>
          <a:xfrm>
            <a:off x="6001666" y="2038865"/>
            <a:ext cx="1115826" cy="494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Straight Arrow Connector 45"/>
          <p:cNvCxnSpPr/>
          <p:nvPr/>
        </p:nvCxnSpPr>
        <p:spPr>
          <a:xfrm flipV="1">
            <a:off x="8736227" y="2065508"/>
            <a:ext cx="988541" cy="2395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nector: Curved 47"/>
          <p:cNvCxnSpPr>
            <a:stCxn id="20" idx="2"/>
            <a:endCxn id="22" idx="0"/>
          </p:cNvCxnSpPr>
          <p:nvPr/>
        </p:nvCxnSpPr>
        <p:spPr>
          <a:xfrm rot="5400000">
            <a:off x="7840788" y="1927744"/>
            <a:ext cx="1371370" cy="3922919"/>
          </a:xfrm>
          <a:prstGeom prst="curved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3" name="Straight Arrow Connector 52"/>
          <p:cNvCxnSpPr>
            <a:stCxn id="22" idx="3"/>
          </p:cNvCxnSpPr>
          <p:nvPr/>
        </p:nvCxnSpPr>
        <p:spPr>
          <a:xfrm>
            <a:off x="7340804" y="5323831"/>
            <a:ext cx="1358408" cy="302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35DE9C84-007A-42F1-AE33-831046CA0818}"/>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10040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250"/>
                                        <p:tgtEl>
                                          <p:spTgt spid="32"/>
                                        </p:tgtEl>
                                      </p:cBhvr>
                                    </p:animEffect>
                                  </p:childTnLst>
                                </p:cTn>
                              </p:par>
                              <p:par>
                                <p:cTn id="16" presetID="1" presetClass="entr" presetSubtype="0"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par>
                                <p:cTn id="25" presetID="1" presetClass="entr" presetSubtype="0" fill="hold" nodeType="withEffect">
                                  <p:stCondLst>
                                    <p:cond delay="25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25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1" presetClass="entr" presetSubtype="0" fill="hold" nodeType="withEffect">
                                  <p:stCondLst>
                                    <p:cond delay="25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grpId="0" nodeType="withEffect">
                                  <p:stCondLst>
                                    <p:cond delay="25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par>
                                <p:cTn id="43" presetID="1" presetClass="entr" presetSubtype="0" fill="hold" nodeType="withEffect">
                                  <p:stCondLst>
                                    <p:cond delay="25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25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par>
                                <p:cTn id="52" presetID="1" presetClass="entr" presetSubtype="0" fill="hold" nodeType="withEffect">
                                  <p:stCondLst>
                                    <p:cond delay="25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ntr" presetSubtype="0" fill="hold" grpId="0" nodeType="withEffect">
                                  <p:stCondLst>
                                    <p:cond delay="25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1" presetClass="entr" presetSubtype="0" fill="hold" nodeType="withEffect">
                                  <p:stCondLst>
                                    <p:cond delay="25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25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par>
                                <p:cTn id="70" presetID="1" presetClass="entr" presetSubtype="0" fill="hold" nodeType="withEffect">
                                  <p:stCondLst>
                                    <p:cond delay="25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0" nodeType="withEffect">
                                  <p:stCondLst>
                                    <p:cond delay="25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8" grpId="0"/>
      <p:bldP spid="19" grpId="0"/>
      <p:bldP spid="20" grpId="0"/>
      <p:bldP spid="23"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2192000" cy="6337883"/>
          </a:xfrm>
          <a:prstGeom prst="rect">
            <a:avLst/>
          </a:prstGeom>
        </p:spPr>
      </p:pic>
      <p:sp>
        <p:nvSpPr>
          <p:cNvPr id="4" name="TextBox 3">
            <a:extLst>
              <a:ext uri="{FF2B5EF4-FFF2-40B4-BE49-F238E27FC236}">
                <a16:creationId xmlns:a16="http://schemas.microsoft.com/office/drawing/2014/main" id="{9B2C1490-9EF2-48C4-98B0-717EDE2C4E01}"/>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436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3988" y="1686067"/>
            <a:ext cx="8690199" cy="1446550"/>
          </a:xfrm>
          <a:prstGeom prst="rect">
            <a:avLst/>
          </a:prstGeom>
          <a:noFill/>
        </p:spPr>
        <p:txBody>
          <a:bodyPr wrap="none" rtlCol="0">
            <a:spAutoFit/>
          </a:bodyPr>
          <a:lstStyle/>
          <a:p>
            <a:r>
              <a:rPr lang="en-US" sz="8800" dirty="0">
                <a:solidFill>
                  <a:schemeClr val="accent2"/>
                </a:solidFill>
              </a:rPr>
              <a:t>#</a:t>
            </a:r>
            <a:r>
              <a:rPr lang="en-US" sz="8800" dirty="0" err="1">
                <a:solidFill>
                  <a:schemeClr val="accent2"/>
                </a:solidFill>
              </a:rPr>
              <a:t>DigitalEvangelism</a:t>
            </a:r>
            <a:endParaRPr lang="en-US" sz="8800" dirty="0">
              <a:solidFill>
                <a:schemeClr val="accent2"/>
              </a:solidFill>
            </a:endParaRPr>
          </a:p>
        </p:txBody>
      </p:sp>
      <p:sp>
        <p:nvSpPr>
          <p:cNvPr id="3" name="TextBox 2"/>
          <p:cNvSpPr txBox="1"/>
          <p:nvPr/>
        </p:nvSpPr>
        <p:spPr>
          <a:xfrm>
            <a:off x="1871224" y="3132617"/>
            <a:ext cx="8031879" cy="1446550"/>
          </a:xfrm>
          <a:prstGeom prst="rect">
            <a:avLst/>
          </a:prstGeom>
          <a:noFill/>
        </p:spPr>
        <p:txBody>
          <a:bodyPr wrap="none" rtlCol="0">
            <a:spAutoFit/>
          </a:bodyPr>
          <a:lstStyle/>
          <a:p>
            <a:r>
              <a:rPr lang="en-US" sz="8800" dirty="0">
                <a:solidFill>
                  <a:schemeClr val="accent6"/>
                </a:solidFill>
              </a:rPr>
              <a:t>@</a:t>
            </a:r>
            <a:r>
              <a:rPr lang="en-US" sz="8800" dirty="0" err="1">
                <a:solidFill>
                  <a:schemeClr val="accent6"/>
                </a:solidFill>
              </a:rPr>
              <a:t>DigiEvangelism</a:t>
            </a:r>
            <a:endParaRPr lang="en-US" sz="8800" dirty="0">
              <a:solidFill>
                <a:schemeClr val="accent6"/>
              </a:solidFill>
            </a:endParaRPr>
          </a:p>
        </p:txBody>
      </p:sp>
      <p:sp>
        <p:nvSpPr>
          <p:cNvPr id="4" name="TextBox 3">
            <a:extLst>
              <a:ext uri="{FF2B5EF4-FFF2-40B4-BE49-F238E27FC236}">
                <a16:creationId xmlns:a16="http://schemas.microsoft.com/office/drawing/2014/main" id="{9CE89873-A480-4CCF-86FB-6FFA1217146C}"/>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1770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Connect with us</a:t>
            </a:r>
          </a:p>
        </p:txBody>
      </p:sp>
      <p:sp>
        <p:nvSpPr>
          <p:cNvPr id="3" name="Content Placeholder 2"/>
          <p:cNvSpPr>
            <a:spLocks noGrp="1"/>
          </p:cNvSpPr>
          <p:nvPr>
            <p:ph sz="half" idx="1"/>
          </p:nvPr>
        </p:nvSpPr>
        <p:spPr>
          <a:xfrm>
            <a:off x="1261771" y="1857199"/>
            <a:ext cx="9893909" cy="5129706"/>
          </a:xfrm>
        </p:spPr>
        <p:txBody>
          <a:bodyPr>
            <a:normAutofit fontScale="70000" lnSpcReduction="20000"/>
          </a:bodyPr>
          <a:lstStyle/>
          <a:p>
            <a:pPr marL="0" indent="0">
              <a:buNone/>
            </a:pPr>
            <a:r>
              <a:rPr lang="en-US" sz="3800" dirty="0">
                <a:solidFill>
                  <a:schemeClr val="tx1"/>
                </a:solidFill>
                <a:latin typeface="+mj-lt"/>
              </a:rPr>
              <a:t>Follow</a:t>
            </a:r>
            <a:r>
              <a:rPr lang="en-US" sz="3800" dirty="0">
                <a:latin typeface="+mj-lt"/>
              </a:rPr>
              <a:t> </a:t>
            </a:r>
            <a:r>
              <a:rPr lang="en-US" sz="3800" b="1" dirty="0">
                <a:solidFill>
                  <a:schemeClr val="accent2"/>
                </a:solidFill>
                <a:latin typeface="+mj-lt"/>
              </a:rPr>
              <a:t>@</a:t>
            </a:r>
            <a:r>
              <a:rPr lang="en-US" sz="3800" b="1" dirty="0" err="1">
                <a:solidFill>
                  <a:schemeClr val="accent2"/>
                </a:solidFill>
                <a:latin typeface="+mj-lt"/>
              </a:rPr>
              <a:t>DigiEvangelism</a:t>
            </a:r>
            <a:r>
              <a:rPr lang="en-US" sz="3800" b="1" dirty="0">
                <a:solidFill>
                  <a:schemeClr val="accent2"/>
                </a:solidFill>
                <a:latin typeface="+mj-lt"/>
              </a:rPr>
              <a:t> </a:t>
            </a:r>
            <a:r>
              <a:rPr lang="en-US" sz="3800" dirty="0">
                <a:solidFill>
                  <a:schemeClr val="tx1"/>
                </a:solidFill>
                <a:latin typeface="+mj-lt"/>
              </a:rPr>
              <a:t>on Facebook, Twitter, and Instagram for tips, </a:t>
            </a:r>
            <a:br>
              <a:rPr lang="en-US" sz="3800" dirty="0">
                <a:solidFill>
                  <a:schemeClr val="tx1"/>
                </a:solidFill>
                <a:latin typeface="+mj-lt"/>
              </a:rPr>
            </a:br>
            <a:r>
              <a:rPr lang="en-US" sz="3800" dirty="0">
                <a:solidFill>
                  <a:schemeClr val="tx1"/>
                </a:solidFill>
                <a:latin typeface="+mj-lt"/>
              </a:rPr>
              <a:t>courses, resources, and videos. Or visit </a:t>
            </a:r>
            <a:r>
              <a:rPr lang="en-US" sz="3800" b="1" dirty="0">
                <a:solidFill>
                  <a:schemeClr val="accent2"/>
                </a:solidFill>
                <a:latin typeface="+mj-lt"/>
              </a:rPr>
              <a:t>SDAdata.org/subscribe </a:t>
            </a:r>
            <a:r>
              <a:rPr lang="en-US" sz="3800" dirty="0">
                <a:solidFill>
                  <a:schemeClr val="tx1"/>
                </a:solidFill>
                <a:latin typeface="+mj-lt"/>
              </a:rPr>
              <a:t>to sign up for our </a:t>
            </a:r>
            <a:r>
              <a:rPr lang="en-US" sz="3800" dirty="0" err="1">
                <a:solidFill>
                  <a:schemeClr val="tx1"/>
                </a:solidFill>
                <a:latin typeface="+mj-lt"/>
              </a:rPr>
              <a:t>eNewsletter</a:t>
            </a:r>
            <a:r>
              <a:rPr lang="en-US" sz="3800" dirty="0">
                <a:solidFill>
                  <a:schemeClr val="tx1"/>
                </a:solidFill>
                <a:latin typeface="+mj-lt"/>
              </a:rPr>
              <a:t>.</a:t>
            </a:r>
            <a:br>
              <a:rPr lang="en-US" sz="3800" b="1" dirty="0">
                <a:solidFill>
                  <a:schemeClr val="accent2"/>
                </a:solidFill>
                <a:latin typeface="+mj-lt"/>
              </a:rPr>
            </a:br>
            <a:endParaRPr lang="en-US" sz="3800" b="1" dirty="0">
              <a:solidFill>
                <a:schemeClr val="accent2"/>
              </a:solidFill>
              <a:latin typeface="+mj-lt"/>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Alvin Kibble, Vice President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alvinkibble@nadadventist.org</a:t>
            </a:r>
            <a:endParaRPr lang="en-US" sz="2900" u="sng" dirty="0">
              <a:solidFill>
                <a:schemeClr val="accent2"/>
              </a:solidFill>
              <a:latin typeface="+mj-lt"/>
              <a:hlinkClick r:id="rId3"/>
            </a:endParaRPr>
          </a:p>
          <a:p>
            <a:pPr>
              <a:defRPr sz="3200" b="1">
                <a:solidFill>
                  <a:srgbClr val="3989C3"/>
                </a:solidFill>
                <a:latin typeface="Helvetica Neue"/>
                <a:ea typeface="Helvetica Neue"/>
                <a:cs typeface="Helvetica Neue"/>
                <a:sym typeface="Helvetica Neue"/>
              </a:defRPr>
            </a:pPr>
            <a:endParaRPr lang="en-US" sz="2900" u="sng" dirty="0">
              <a:latin typeface="+mj-lt"/>
              <a:hlinkClick r:id="rId3"/>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Paul Hopkins, Director</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paulhopkins@nadadventist.org</a:t>
            </a:r>
            <a:endParaRPr lang="en-US" sz="2900" u="sng" dirty="0">
              <a:solidFill>
                <a:schemeClr val="accent2"/>
              </a:solidFill>
              <a:latin typeface="+mj-lt"/>
              <a:hlinkClick r:id="rId4"/>
            </a:endParaRPr>
          </a:p>
          <a:p>
            <a:pPr>
              <a:defRPr sz="3200" b="1">
                <a:solidFill>
                  <a:srgbClr val="3989C3"/>
                </a:solidFill>
                <a:latin typeface="Helvetica Neue"/>
                <a:ea typeface="Helvetica Neue"/>
                <a:cs typeface="Helvetica Neue"/>
                <a:sym typeface="Helvetica Neue"/>
              </a:defRPr>
            </a:pPr>
            <a:endParaRPr lang="en-US" sz="2900" u="sng" dirty="0">
              <a:latin typeface="+mj-lt"/>
              <a:hlinkClick r:id="rId4"/>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latin typeface="+mj-lt"/>
              </a:rPr>
              <a:t>Jamie Domm, Digital Strategist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latin typeface="+mj-lt"/>
              </a:rPr>
              <a:t>jamiedomm@nadadventist.org</a:t>
            </a:r>
          </a:p>
          <a:p>
            <a:pPr marL="0" indent="0">
              <a:buNone/>
            </a:pPr>
            <a:br>
              <a:rPr lang="en-US" sz="2900" i="1" dirty="0">
                <a:latin typeface="+mj-lt"/>
              </a:rPr>
            </a:br>
            <a:endParaRPr lang="en-US" sz="2900" dirty="0">
              <a:latin typeface="+mj-lt"/>
            </a:endParaRPr>
          </a:p>
        </p:txBody>
      </p:sp>
      <p:grpSp>
        <p:nvGrpSpPr>
          <p:cNvPr id="6" name="Group 615"/>
          <p:cNvGrpSpPr/>
          <p:nvPr/>
        </p:nvGrpSpPr>
        <p:grpSpPr>
          <a:xfrm>
            <a:off x="5456520" y="2869638"/>
            <a:ext cx="5648802" cy="2265579"/>
            <a:chOff x="0" y="0"/>
            <a:chExt cx="4364574" cy="1773641"/>
          </a:xfrm>
        </p:grpSpPr>
        <p:sp>
          <p:nvSpPr>
            <p:cNvPr id="7" name="Shape 613"/>
            <p:cNvSpPr/>
            <p:nvPr/>
          </p:nvSpPr>
          <p:spPr>
            <a:xfrm>
              <a:off x="0" y="0"/>
              <a:ext cx="4364575" cy="1696701"/>
            </a:xfrm>
            <a:prstGeom prst="rect">
              <a:avLst/>
            </a:prstGeom>
            <a:solidFill>
              <a:srgbClr val="FBFBFB"/>
            </a:solidFill>
            <a:ln w="25400" cap="flat">
              <a:solidFill>
                <a:srgbClr val="83827D"/>
              </a:solidFill>
              <a:prstDash val="solid"/>
              <a:miter lim="400000"/>
            </a:ln>
            <a:effectLst/>
          </p:spPr>
          <p:txBody>
            <a:bodyPr wrap="square" lIns="50800" tIns="50800" rIns="50800" bIns="50800" numCol="1" anchor="ctr">
              <a:noAutofit/>
            </a:bodyPr>
            <a:lstStyle/>
            <a:p>
              <a:pPr>
                <a:defRPr sz="3000">
                  <a:solidFill>
                    <a:srgbClr val="737373"/>
                  </a:solidFill>
                  <a:latin typeface="Helvetica Neue"/>
                  <a:ea typeface="Helvetica Neue"/>
                  <a:cs typeface="Helvetica Neue"/>
                  <a:sym typeface="Helvetica Neue"/>
                </a:defRPr>
              </a:pPr>
              <a:endParaRPr/>
            </a:p>
          </p:txBody>
        </p:sp>
        <p:pic>
          <p:nvPicPr>
            <p:cNvPr id="8" name="SM + BD Logo.png"/>
            <p:cNvPicPr>
              <a:picLocks noChangeAspect="1"/>
            </p:cNvPicPr>
            <p:nvPr/>
          </p:nvPicPr>
          <p:blipFill>
            <a:blip r:embed="rId5">
              <a:extLst/>
            </a:blip>
            <a:srcRect l="6666" t="35416" b="29044"/>
            <a:stretch>
              <a:fillRect/>
            </a:stretch>
          </p:blipFill>
          <p:spPr>
            <a:xfrm>
              <a:off x="141953" y="219741"/>
              <a:ext cx="4080848" cy="1553901"/>
            </a:xfrm>
            <a:prstGeom prst="rect">
              <a:avLst/>
            </a:prstGeom>
            <a:ln w="12700" cap="flat">
              <a:noFill/>
              <a:miter lim="400000"/>
            </a:ln>
            <a:effectLst/>
          </p:spPr>
        </p:pic>
      </p:grpSp>
    </p:spTree>
    <p:extLst>
      <p:ext uri="{BB962C8B-B14F-4D97-AF65-F5344CB8AC3E}">
        <p14:creationId xmlns:p14="http://schemas.microsoft.com/office/powerpoint/2010/main" val="219272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557" y="348089"/>
            <a:ext cx="10058400" cy="1450757"/>
          </a:xfrm>
        </p:spPr>
        <p:txBody>
          <a:bodyPr/>
          <a:lstStyle/>
          <a:p>
            <a:r>
              <a:rPr lang="en-US" dirty="0">
                <a:solidFill>
                  <a:schemeClr val="tx2"/>
                </a:solidFill>
              </a:rPr>
              <a:t>What leadership can do starting today</a:t>
            </a:r>
          </a:p>
        </p:txBody>
      </p:sp>
      <p:sp>
        <p:nvSpPr>
          <p:cNvPr id="3" name="Content Placeholder 2"/>
          <p:cNvSpPr>
            <a:spLocks noGrp="1"/>
          </p:cNvSpPr>
          <p:nvPr>
            <p:ph sz="half" idx="1"/>
          </p:nvPr>
        </p:nvSpPr>
        <p:spPr>
          <a:xfrm>
            <a:off x="1258554" y="1953190"/>
            <a:ext cx="8556565" cy="4759625"/>
          </a:xfrm>
        </p:spPr>
        <p:txBody>
          <a:bodyPr>
            <a:normAutofit/>
          </a:bodyPr>
          <a:lstStyle/>
          <a:p>
            <a:pPr>
              <a:buFont typeface="Wingdings" panose="05000000000000000000" pitchFamily="2" charset="2"/>
              <a:buChar char="§"/>
            </a:pPr>
            <a:r>
              <a:rPr lang="en-US" dirty="0"/>
              <a:t> Include digital strategies in short and long-term visions and goals.</a:t>
            </a:r>
            <a:br>
              <a:rPr lang="en-US" dirty="0"/>
            </a:br>
            <a:endParaRPr lang="en-US" dirty="0"/>
          </a:p>
          <a:p>
            <a:pPr>
              <a:buFont typeface="Wingdings" panose="05000000000000000000" pitchFamily="2" charset="2"/>
              <a:buChar char="§"/>
            </a:pPr>
            <a:r>
              <a:rPr lang="en-US" dirty="0"/>
              <a:t> Dedicate funds for social media promotions.</a:t>
            </a:r>
            <a:br>
              <a:rPr lang="en-US" dirty="0"/>
            </a:br>
            <a:endParaRPr lang="en-US" dirty="0"/>
          </a:p>
          <a:p>
            <a:pPr>
              <a:buFont typeface="Wingdings" panose="05000000000000000000" pitchFamily="2" charset="2"/>
              <a:buChar char="§"/>
            </a:pPr>
            <a:r>
              <a:rPr lang="en-US" dirty="0"/>
              <a:t> Dedicate time for training you and your staff.</a:t>
            </a:r>
            <a:br>
              <a:rPr lang="en-US" dirty="0"/>
            </a:br>
            <a:endParaRPr lang="en-US" dirty="0"/>
          </a:p>
          <a:p>
            <a:pPr>
              <a:buFont typeface="Wingdings" panose="05000000000000000000" pitchFamily="2" charset="2"/>
              <a:buChar char="§"/>
            </a:pPr>
            <a:r>
              <a:rPr lang="en-US" dirty="0"/>
              <a:t> Identify staff who could take on social media as part of their job duties </a:t>
            </a:r>
            <a:br>
              <a:rPr lang="en-US" dirty="0"/>
            </a:br>
            <a:r>
              <a:rPr lang="en-US" dirty="0"/>
              <a:t>(this may mean taking something off their plate).</a:t>
            </a:r>
          </a:p>
          <a:p>
            <a:pPr>
              <a:buFont typeface="Wingdings" panose="05000000000000000000" pitchFamily="2" charset="2"/>
              <a:buChar char="§"/>
            </a:pPr>
            <a:r>
              <a:rPr lang="en-US" dirty="0"/>
              <a:t> Invest in young people; give them space to utilize their skills </a:t>
            </a:r>
            <a:br>
              <a:rPr lang="en-US" dirty="0"/>
            </a:br>
            <a:r>
              <a:rPr lang="en-US" dirty="0"/>
              <a:t>in this area for the church.</a:t>
            </a:r>
          </a:p>
          <a:p>
            <a:pPr>
              <a:buFont typeface="Wingdings" panose="05000000000000000000" pitchFamily="2" charset="2"/>
              <a:buChar char="§"/>
            </a:pPr>
            <a:r>
              <a:rPr lang="en-US" dirty="0"/>
              <a:t> Take advantage of all our free resources, classes, </a:t>
            </a:r>
            <a:br>
              <a:rPr lang="en-US" dirty="0"/>
            </a:br>
            <a:r>
              <a:rPr lang="en-US" dirty="0"/>
              <a:t>and case studies on </a:t>
            </a:r>
            <a:r>
              <a:rPr lang="en-US" dirty="0">
                <a:solidFill>
                  <a:schemeClr val="accent2"/>
                </a:solidFill>
              </a:rPr>
              <a:t>SDAdata.org</a:t>
            </a:r>
            <a:r>
              <a:rPr lang="en-US" dirty="0"/>
              <a:t>.</a:t>
            </a:r>
          </a:p>
        </p:txBody>
      </p:sp>
      <p:pic>
        <p:nvPicPr>
          <p:cNvPr id="9" name="Content Placeholder 8"/>
          <p:cNvPicPr>
            <a:picLocks noGrp="1" noChangeAspect="1"/>
          </p:cNvPicPr>
          <p:nvPr>
            <p:ph sz="half" idx="2"/>
          </p:nvPr>
        </p:nvPicPr>
        <p:blipFill rotWithShape="1">
          <a:blip r:embed="rId3"/>
          <a:stretch/>
        </p:blipFill>
        <p:spPr>
          <a:xfrm>
            <a:off x="7945140" y="1687338"/>
            <a:ext cx="4937125" cy="3702380"/>
          </a:xfrm>
        </p:spPr>
      </p:pic>
      <p:pic>
        <p:nvPicPr>
          <p:cNvPr id="11" name="Picture 10"/>
          <p:cNvPicPr>
            <a:picLocks noChangeAspect="1"/>
          </p:cNvPicPr>
          <p:nvPr/>
        </p:nvPicPr>
        <p:blipFill>
          <a:blip r:embed="rId4"/>
          <a:stretch>
            <a:fillRect/>
          </a:stretch>
        </p:blipFill>
        <p:spPr>
          <a:xfrm>
            <a:off x="8020160" y="1884080"/>
            <a:ext cx="630920" cy="630920"/>
          </a:xfrm>
          <a:prstGeom prst="rect">
            <a:avLst/>
          </a:prstGeom>
        </p:spPr>
      </p:pic>
      <p:pic>
        <p:nvPicPr>
          <p:cNvPr id="13" name="Picture 12"/>
          <p:cNvPicPr>
            <a:picLocks noChangeAspect="1"/>
          </p:cNvPicPr>
          <p:nvPr/>
        </p:nvPicPr>
        <p:blipFill>
          <a:blip r:embed="rId5"/>
          <a:stretch>
            <a:fillRect/>
          </a:stretch>
        </p:blipFill>
        <p:spPr>
          <a:xfrm>
            <a:off x="6019218" y="2515000"/>
            <a:ext cx="650789" cy="650789"/>
          </a:xfrm>
          <a:prstGeom prst="rect">
            <a:avLst/>
          </a:prstGeom>
        </p:spPr>
      </p:pic>
      <p:pic>
        <p:nvPicPr>
          <p:cNvPr id="15" name="Picture 14"/>
          <p:cNvPicPr>
            <a:picLocks noChangeAspect="1"/>
          </p:cNvPicPr>
          <p:nvPr/>
        </p:nvPicPr>
        <p:blipFill>
          <a:blip r:embed="rId6"/>
          <a:stretch>
            <a:fillRect/>
          </a:stretch>
        </p:blipFill>
        <p:spPr>
          <a:xfrm>
            <a:off x="6067757" y="3234899"/>
            <a:ext cx="607259" cy="607259"/>
          </a:xfrm>
          <a:prstGeom prst="rect">
            <a:avLst/>
          </a:prstGeom>
        </p:spPr>
      </p:pic>
      <p:pic>
        <p:nvPicPr>
          <p:cNvPr id="17" name="Picture 16"/>
          <p:cNvPicPr>
            <a:picLocks noChangeAspect="1"/>
          </p:cNvPicPr>
          <p:nvPr/>
        </p:nvPicPr>
        <p:blipFill>
          <a:blip r:embed="rId7"/>
          <a:stretch>
            <a:fillRect/>
          </a:stretch>
        </p:blipFill>
        <p:spPr>
          <a:xfrm>
            <a:off x="8651080" y="4145486"/>
            <a:ext cx="756722" cy="756722"/>
          </a:xfrm>
          <a:prstGeom prst="rect">
            <a:avLst/>
          </a:prstGeom>
        </p:spPr>
      </p:pic>
      <p:pic>
        <p:nvPicPr>
          <p:cNvPr id="19" name="Picture 18"/>
          <p:cNvPicPr>
            <a:picLocks noChangeAspect="1"/>
          </p:cNvPicPr>
          <p:nvPr/>
        </p:nvPicPr>
        <p:blipFill>
          <a:blip r:embed="rId8"/>
          <a:stretch>
            <a:fillRect/>
          </a:stretch>
        </p:blipFill>
        <p:spPr>
          <a:xfrm>
            <a:off x="7646518" y="4862726"/>
            <a:ext cx="597245" cy="597245"/>
          </a:xfrm>
          <a:prstGeom prst="rect">
            <a:avLst/>
          </a:prstGeom>
        </p:spPr>
      </p:pic>
      <p:pic>
        <p:nvPicPr>
          <p:cNvPr id="21" name="Picture 20"/>
          <p:cNvPicPr>
            <a:picLocks noChangeAspect="1"/>
          </p:cNvPicPr>
          <p:nvPr/>
        </p:nvPicPr>
        <p:blipFill>
          <a:blip r:embed="rId9"/>
          <a:stretch>
            <a:fillRect/>
          </a:stretch>
        </p:blipFill>
        <p:spPr>
          <a:xfrm>
            <a:off x="6504587" y="5626692"/>
            <a:ext cx="592499" cy="592499"/>
          </a:xfrm>
          <a:prstGeom prst="rect">
            <a:avLst/>
          </a:prstGeom>
        </p:spPr>
      </p:pic>
      <p:sp>
        <p:nvSpPr>
          <p:cNvPr id="12" name="TextBox 11">
            <a:extLst>
              <a:ext uri="{FF2B5EF4-FFF2-40B4-BE49-F238E27FC236}">
                <a16:creationId xmlns:a16="http://schemas.microsoft.com/office/drawing/2014/main" id="{CBACA0AF-202F-404D-8D72-088BC3C8B9CD}"/>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93721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15F3F-8331-4211-BF49-FA50680CFC00}"/>
              </a:ext>
            </a:extLst>
          </p:cNvPr>
          <p:cNvPicPr>
            <a:picLocks noChangeAspect="1"/>
          </p:cNvPicPr>
          <p:nvPr/>
        </p:nvPicPr>
        <p:blipFill rotWithShape="1">
          <a:blip r:embed="rId3"/>
          <a:srcRect b="5129"/>
          <a:stretch/>
        </p:blipFill>
        <p:spPr>
          <a:xfrm>
            <a:off x="6735802" y="3215308"/>
            <a:ext cx="3254658" cy="3087726"/>
          </a:xfrm>
          <a:prstGeom prst="rect">
            <a:avLst/>
          </a:prstGeom>
        </p:spPr>
      </p:pic>
      <p:sp>
        <p:nvSpPr>
          <p:cNvPr id="2" name="Title 1">
            <a:extLst>
              <a:ext uri="{FF2B5EF4-FFF2-40B4-BE49-F238E27FC236}">
                <a16:creationId xmlns:a16="http://schemas.microsoft.com/office/drawing/2014/main" id="{D88CE6FD-6344-4C37-ACA5-589FD5022390}"/>
              </a:ext>
            </a:extLst>
          </p:cNvPr>
          <p:cNvSpPr>
            <a:spLocks noGrp="1"/>
          </p:cNvSpPr>
          <p:nvPr>
            <p:ph type="title"/>
          </p:nvPr>
        </p:nvSpPr>
        <p:spPr/>
        <p:txBody>
          <a:bodyPr/>
          <a:lstStyle/>
          <a:p>
            <a:r>
              <a:rPr lang="en-US" dirty="0"/>
              <a:t>Strategic Planning</a:t>
            </a:r>
          </a:p>
        </p:txBody>
      </p:sp>
      <p:sp>
        <p:nvSpPr>
          <p:cNvPr id="3" name="TextBox 2">
            <a:extLst>
              <a:ext uri="{FF2B5EF4-FFF2-40B4-BE49-F238E27FC236}">
                <a16:creationId xmlns:a16="http://schemas.microsoft.com/office/drawing/2014/main" id="{947EA823-E5CE-4756-B49B-5686A2A84972}"/>
              </a:ext>
            </a:extLst>
          </p:cNvPr>
          <p:cNvSpPr txBox="1"/>
          <p:nvPr/>
        </p:nvSpPr>
        <p:spPr>
          <a:xfrm>
            <a:off x="1153507" y="2169571"/>
            <a:ext cx="9945946" cy="1569660"/>
          </a:xfrm>
          <a:prstGeom prst="rect">
            <a:avLst/>
          </a:prstGeom>
          <a:noFill/>
        </p:spPr>
        <p:txBody>
          <a:bodyPr wrap="square" rtlCol="0">
            <a:spAutoFit/>
          </a:bodyPr>
          <a:lstStyle/>
          <a:p>
            <a:r>
              <a:rPr lang="en-US" sz="3200" i="1" dirty="0"/>
              <a:t>Strategic planning is simply the process of being intentional and thoughtful with your digital communications.</a:t>
            </a:r>
          </a:p>
        </p:txBody>
      </p:sp>
      <p:sp>
        <p:nvSpPr>
          <p:cNvPr id="4" name="TextBox 3">
            <a:extLst>
              <a:ext uri="{FF2B5EF4-FFF2-40B4-BE49-F238E27FC236}">
                <a16:creationId xmlns:a16="http://schemas.microsoft.com/office/drawing/2014/main" id="{A3507B79-038D-417C-85A2-F34149E99740}"/>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2683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Audit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2546547"/>
              </p:ext>
            </p:extLst>
          </p:nvPr>
        </p:nvGraphicFramePr>
        <p:xfrm>
          <a:off x="744016" y="1737360"/>
          <a:ext cx="10620670" cy="4544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C40D9F6-4F09-482A-A274-208E555D07F1}"/>
              </a:ext>
            </a:extLst>
          </p:cNvPr>
          <p:cNvSpPr txBox="1"/>
          <p:nvPr/>
        </p:nvSpPr>
        <p:spPr>
          <a:xfrm>
            <a:off x="6297248" y="6471628"/>
            <a:ext cx="5837945" cy="369332"/>
          </a:xfrm>
          <a:prstGeom prst="rect">
            <a:avLst/>
          </a:prstGeom>
          <a:noFill/>
        </p:spPr>
        <p:txBody>
          <a:bodyPr wrap="none" rtlCol="0">
            <a:spAutoFit/>
          </a:bodyPr>
          <a:lstStyle/>
          <a:p>
            <a:r>
              <a:rPr lang="en-US" dirty="0">
                <a:solidFill>
                  <a:schemeClr val="bg1"/>
                </a:solidFill>
              </a:rPr>
              <a:t>For best practices visit: SDAdata.org/social-media-guidelines</a:t>
            </a:r>
          </a:p>
        </p:txBody>
      </p:sp>
    </p:spTree>
    <p:extLst>
      <p:ext uri="{BB962C8B-B14F-4D97-AF65-F5344CB8AC3E}">
        <p14:creationId xmlns:p14="http://schemas.microsoft.com/office/powerpoint/2010/main" val="403775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want to be known?</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130742914"/>
              </p:ext>
            </p:extLst>
          </p:nvPr>
        </p:nvGraphicFramePr>
        <p:xfrm>
          <a:off x="1097280" y="1845734"/>
          <a:ext cx="10058400" cy="3510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9536430" y="-181181"/>
            <a:ext cx="1619250" cy="1739393"/>
            <a:chOff x="1126708" y="3611098"/>
            <a:chExt cx="1619250" cy="1739393"/>
          </a:xfrm>
        </p:grpSpPr>
        <p:sp>
          <p:nvSpPr>
            <p:cNvPr id="16" name="Flowchart: Off-page Connector 15"/>
            <p:cNvSpPr/>
            <p:nvPr/>
          </p:nvSpPr>
          <p:spPr>
            <a:xfrm>
              <a:off x="1187746" y="3792279"/>
              <a:ext cx="1558212" cy="1558212"/>
            </a:xfrm>
            <a:prstGeom prst="flowChartOffpageConnector">
              <a:avLst/>
            </a:prstGeom>
            <a:solidFill>
              <a:srgbClr val="0D2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708" y="3611098"/>
              <a:ext cx="1619250" cy="1619250"/>
            </a:xfrm>
            <a:prstGeom prst="rect">
              <a:avLst/>
            </a:prstGeom>
          </p:spPr>
        </p:pic>
      </p:grpSp>
      <p:pic>
        <p:nvPicPr>
          <p:cNvPr id="11" name="Picture 10">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4021" y="5460497"/>
            <a:ext cx="2824917" cy="713033"/>
          </a:xfrm>
          <a:prstGeom prst="rect">
            <a:avLst/>
          </a:prstGeom>
        </p:spPr>
      </p:pic>
      <p:sp>
        <p:nvSpPr>
          <p:cNvPr id="12" name="TextBox 11">
            <a:extLst>
              <a:ext uri="{FF2B5EF4-FFF2-40B4-BE49-F238E27FC236}">
                <a16:creationId xmlns:a16="http://schemas.microsoft.com/office/drawing/2014/main" id="{296D3A1E-C3EA-412F-BE12-FA4057D04C23}"/>
              </a:ext>
            </a:extLst>
          </p:cNvPr>
          <p:cNvSpPr txBox="1"/>
          <p:nvPr/>
        </p:nvSpPr>
        <p:spPr>
          <a:xfrm>
            <a:off x="8697660" y="6433930"/>
            <a:ext cx="3214598" cy="369332"/>
          </a:xfrm>
          <a:prstGeom prst="rect">
            <a:avLst/>
          </a:prstGeom>
          <a:noFill/>
        </p:spPr>
        <p:txBody>
          <a:bodyPr wrap="none" rtlCol="0">
            <a:spAutoFit/>
          </a:bodyPr>
          <a:lstStyle/>
          <a:p>
            <a:r>
              <a:rPr lang="en-US" dirty="0">
                <a:solidFill>
                  <a:schemeClr val="bg1"/>
                </a:solidFill>
              </a:rPr>
              <a:t>SDAdata.org  l  @</a:t>
            </a:r>
            <a:r>
              <a:rPr lang="en-US" dirty="0" err="1">
                <a:solidFill>
                  <a:schemeClr val="bg1"/>
                </a:solidFill>
              </a:rPr>
              <a:t>DigiEvangelism</a:t>
            </a:r>
            <a:endParaRPr lang="en-US" dirty="0">
              <a:solidFill>
                <a:schemeClr val="bg1"/>
              </a:solidFill>
            </a:endParaRPr>
          </a:p>
        </p:txBody>
      </p:sp>
    </p:spTree>
    <p:extLst>
      <p:ext uri="{BB962C8B-B14F-4D97-AF65-F5344CB8AC3E}">
        <p14:creationId xmlns:p14="http://schemas.microsoft.com/office/powerpoint/2010/main" val="305630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NAD Colors">
      <a:dk1>
        <a:srgbClr val="000000"/>
      </a:dk1>
      <a:lt1>
        <a:srgbClr val="FFFFFF"/>
      </a:lt1>
      <a:dk2>
        <a:srgbClr val="003B5C"/>
      </a:dk2>
      <a:lt2>
        <a:srgbClr val="FFFFFF"/>
      </a:lt2>
      <a:accent1>
        <a:srgbClr val="F0B323"/>
      </a:accent1>
      <a:accent2>
        <a:srgbClr val="003B5C"/>
      </a:accent2>
      <a:accent3>
        <a:srgbClr val="D86018"/>
      </a:accent3>
      <a:accent4>
        <a:srgbClr val="497728"/>
      </a:accent4>
      <a:accent5>
        <a:srgbClr val="7D2248"/>
      </a:accent5>
      <a:accent6>
        <a:srgbClr val="007681"/>
      </a:accent6>
      <a:hlink>
        <a:srgbClr val="4E3628"/>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6674</TotalTime>
  <Words>4853</Words>
  <Application>Microsoft Office PowerPoint</Application>
  <PresentationFormat>Widescreen</PresentationFormat>
  <Paragraphs>534</Paragraphs>
  <Slides>52</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Calibri</vt:lpstr>
      <vt:lpstr>Calibri Light</vt:lpstr>
      <vt:lpstr>Helvetica Neue</vt:lpstr>
      <vt:lpstr>Noto Sans</vt:lpstr>
      <vt:lpstr>Wingdings</vt:lpstr>
      <vt:lpstr>Retrospect</vt:lpstr>
      <vt:lpstr>#DigitalEvangelism for Churches</vt:lpstr>
      <vt:lpstr>PowerPoint Presentation</vt:lpstr>
      <vt:lpstr>Where the people are</vt:lpstr>
      <vt:lpstr>PowerPoint Presentation</vt:lpstr>
      <vt:lpstr>PowerPoint Presentation</vt:lpstr>
      <vt:lpstr>What leadership can do starting today</vt:lpstr>
      <vt:lpstr>Strategic Planning</vt:lpstr>
      <vt:lpstr>Social Media Audit</vt:lpstr>
      <vt:lpstr>How do you want to be known?</vt:lpstr>
      <vt:lpstr>PowerPoint Presentation</vt:lpstr>
      <vt:lpstr>Brand Basics</vt:lpstr>
      <vt:lpstr>Establish branding consistency.</vt:lpstr>
      <vt:lpstr>There should not be a disconnect between how a person is nurtured in the pews and how they are treated online, or vice-versa. </vt:lpstr>
      <vt:lpstr>PowerPoint Presentation</vt:lpstr>
      <vt:lpstr>Understanding Purpose</vt:lpstr>
      <vt:lpstr>Social Media Goals</vt:lpstr>
      <vt:lpstr>Rebranding</vt:lpstr>
      <vt:lpstr>Decide on your target audience.</vt:lpstr>
      <vt:lpstr>Developing audience personas.</vt:lpstr>
      <vt:lpstr>Choose the right platforms/channels.</vt:lpstr>
      <vt:lpstr>Additional Factors to Consider</vt:lpstr>
      <vt:lpstr>Remember the rule of 7.</vt:lpstr>
      <vt:lpstr>Cut through the noise.</vt:lpstr>
      <vt:lpstr>Content Strategy</vt:lpstr>
      <vt:lpstr>Content strategy</vt:lpstr>
      <vt:lpstr>Strategies to Overcome “Facebook Zero”</vt:lpstr>
      <vt:lpstr>Repurpose what you produce.</vt:lpstr>
      <vt:lpstr>Learn to write for social media</vt:lpstr>
      <vt:lpstr>Internal v. External</vt:lpstr>
      <vt:lpstr>Total Member Involvement &amp; Evangelism</vt:lpstr>
      <vt:lpstr>Spectrum of Communication</vt:lpstr>
      <vt:lpstr>Build a team</vt:lpstr>
      <vt:lpstr>Making Room for Digital Discipleship</vt:lpstr>
      <vt:lpstr>Be your own social media ambassador.</vt:lpstr>
      <vt:lpstr>Additional Tips</vt:lpstr>
      <vt:lpstr>Guidelines for Choosing Good Photos</vt:lpstr>
      <vt:lpstr>80/20 rule</vt:lpstr>
      <vt:lpstr>Get organized</vt:lpstr>
      <vt:lpstr>Engaging Your Audience</vt:lpstr>
      <vt:lpstr>Paid Ads and Budgeting</vt:lpstr>
      <vt:lpstr>What’s appropriate to spend?</vt:lpstr>
      <vt:lpstr>Member Care</vt:lpstr>
      <vt:lpstr>Bridging the Gap</vt:lpstr>
      <vt:lpstr>PowerPoint Presentation</vt:lpstr>
      <vt:lpstr>The Proper Care and Feeding of Followers</vt:lpstr>
      <vt:lpstr>PowerPoint Presentation</vt:lpstr>
      <vt:lpstr>Address the negative.</vt:lpstr>
      <vt:lpstr>PowerPoint Presentation</vt:lpstr>
      <vt:lpstr>Highlighted resources</vt:lpstr>
      <vt:lpstr>PowerPoint Presentation</vt:lpstr>
      <vt:lpstr>PowerPoint Presentation</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Jamie Jean Domm</cp:lastModifiedBy>
  <cp:revision>638</cp:revision>
  <dcterms:created xsi:type="dcterms:W3CDTF">2016-09-01T14:27:30Z</dcterms:created>
  <dcterms:modified xsi:type="dcterms:W3CDTF">2018-05-22T20:10:08Z</dcterms:modified>
</cp:coreProperties>
</file>