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5" r:id="rId12"/>
    <p:sldId id="286" r:id="rId13"/>
    <p:sldId id="288" r:id="rId14"/>
    <p:sldId id="287" r:id="rId15"/>
    <p:sldId id="283" r:id="rId16"/>
    <p:sldId id="267" r:id="rId17"/>
    <p:sldId id="266" r:id="rId18"/>
    <p:sldId id="282" r:id="rId19"/>
    <p:sldId id="279" r:id="rId20"/>
    <p:sldId id="278" r:id="rId21"/>
    <p:sldId id="281" r:id="rId22"/>
    <p:sldId id="280" r:id="rId23"/>
    <p:sldId id="268" r:id="rId24"/>
    <p:sldId id="269" r:id="rId25"/>
    <p:sldId id="270" r:id="rId26"/>
    <p:sldId id="271" r:id="rId27"/>
    <p:sldId id="289" r:id="rId28"/>
    <p:sldId id="272" r:id="rId29"/>
    <p:sldId id="273" r:id="rId30"/>
    <p:sldId id="274" r:id="rId31"/>
    <p:sldId id="290" r:id="rId32"/>
    <p:sldId id="277" r:id="rId33"/>
    <p:sldId id="275" r:id="rId34"/>
    <p:sldId id="27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B4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0ADEE-1536-4AAB-8947-043B36D714DD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0E0246-8A93-4C67-81D7-1DFF076553BF}">
      <dgm:prSet custT="1"/>
      <dgm:spPr/>
      <dgm:t>
        <a:bodyPr/>
        <a:lstStyle/>
        <a:p>
          <a:r>
            <a:rPr lang="en-US" sz="3200" dirty="0"/>
            <a:t>#</a:t>
          </a:r>
        </a:p>
        <a:p>
          <a:r>
            <a:rPr lang="en-US" sz="2300" dirty="0"/>
            <a:t>The pound key is also called</a:t>
          </a:r>
          <a:br>
            <a:rPr lang="en-US" sz="2300" dirty="0"/>
          </a:br>
          <a:r>
            <a:rPr lang="en-US" sz="2300" dirty="0"/>
            <a:t> a “hashtag”</a:t>
          </a:r>
        </a:p>
      </dgm:t>
    </dgm:pt>
    <dgm:pt modelId="{4D2534B5-A039-4751-9C0C-94DD3BDDC43F}" type="parTrans" cxnId="{2E9F5DDE-0307-4121-9F85-07D77FD17C9B}">
      <dgm:prSet/>
      <dgm:spPr/>
      <dgm:t>
        <a:bodyPr/>
        <a:lstStyle/>
        <a:p>
          <a:endParaRPr lang="en-US"/>
        </a:p>
      </dgm:t>
    </dgm:pt>
    <dgm:pt modelId="{2C05FBD3-D3E3-4970-B3CF-F4CEB67F9D9F}" type="sibTrans" cxnId="{2E9F5DDE-0307-4121-9F85-07D77FD17C9B}">
      <dgm:prSet/>
      <dgm:spPr/>
      <dgm:t>
        <a:bodyPr/>
        <a:lstStyle/>
        <a:p>
          <a:endParaRPr lang="en-US"/>
        </a:p>
      </dgm:t>
    </dgm:pt>
    <dgm:pt modelId="{FB05B808-845F-420A-AC1A-4B2280067EF6}">
      <dgm:prSet/>
      <dgm:spPr/>
      <dgm:t>
        <a:bodyPr/>
        <a:lstStyle/>
        <a:p>
          <a:r>
            <a:rPr lang="en-US" dirty="0"/>
            <a:t>Hashtags connect related information in social media</a:t>
          </a:r>
        </a:p>
      </dgm:t>
    </dgm:pt>
    <dgm:pt modelId="{E9D39C94-C038-48B1-AD33-E17809E6967A}" type="parTrans" cxnId="{DD34A573-BA5C-446E-8666-64625ABE54FC}">
      <dgm:prSet/>
      <dgm:spPr/>
      <dgm:t>
        <a:bodyPr/>
        <a:lstStyle/>
        <a:p>
          <a:endParaRPr lang="en-US"/>
        </a:p>
      </dgm:t>
    </dgm:pt>
    <dgm:pt modelId="{1E32E3A3-709B-4A41-A3B2-47F285E81FE9}" type="sibTrans" cxnId="{DD34A573-BA5C-446E-8666-64625ABE54FC}">
      <dgm:prSet/>
      <dgm:spPr/>
      <dgm:t>
        <a:bodyPr/>
        <a:lstStyle/>
        <a:p>
          <a:endParaRPr lang="en-US"/>
        </a:p>
      </dgm:t>
    </dgm:pt>
    <dgm:pt modelId="{2319B1F1-A7D0-42E9-81D5-F7C35A94736C}">
      <dgm:prSet/>
      <dgm:spPr/>
      <dgm:t>
        <a:bodyPr/>
        <a:lstStyle/>
        <a:p>
          <a:r>
            <a:rPr lang="en-US"/>
            <a:t>Adding a hashtag in front of a keyword or phrase automatically creates a clickable link</a:t>
          </a:r>
        </a:p>
      </dgm:t>
    </dgm:pt>
    <dgm:pt modelId="{277109CA-2A94-4A1E-820D-A06107BDF055}" type="parTrans" cxnId="{A2186A8B-06BF-455C-9897-0D7F771EA118}">
      <dgm:prSet/>
      <dgm:spPr/>
      <dgm:t>
        <a:bodyPr/>
        <a:lstStyle/>
        <a:p>
          <a:endParaRPr lang="en-US"/>
        </a:p>
      </dgm:t>
    </dgm:pt>
    <dgm:pt modelId="{B6F995DD-39C1-4B8F-BECB-0420C27D89A3}" type="sibTrans" cxnId="{A2186A8B-06BF-455C-9897-0D7F771EA118}">
      <dgm:prSet/>
      <dgm:spPr/>
      <dgm:t>
        <a:bodyPr/>
        <a:lstStyle/>
        <a:p>
          <a:endParaRPr lang="en-US"/>
        </a:p>
      </dgm:t>
    </dgm:pt>
    <dgm:pt modelId="{86E7E2B6-7057-45C3-9B53-FA675C6E694E}">
      <dgm:prSet/>
      <dgm:spPr/>
      <dgm:t>
        <a:bodyPr/>
        <a:lstStyle/>
        <a:p>
          <a:r>
            <a:rPr lang="en-US" dirty="0"/>
            <a:t>Hashtags can be used across platforms, </a:t>
          </a:r>
          <a:br>
            <a:rPr lang="en-US" dirty="0"/>
          </a:br>
          <a:r>
            <a:rPr lang="en-US" dirty="0"/>
            <a:t>but search results are</a:t>
          </a:r>
          <a:br>
            <a:rPr lang="en-US" dirty="0"/>
          </a:br>
          <a:r>
            <a:rPr lang="en-US" dirty="0"/>
            <a:t>limited to each platform</a:t>
          </a:r>
        </a:p>
      </dgm:t>
    </dgm:pt>
    <dgm:pt modelId="{8086A026-399A-4CAC-B744-C0473981FD76}" type="parTrans" cxnId="{A4E41EC9-99BC-4E52-AED9-AC7249586E7A}">
      <dgm:prSet/>
      <dgm:spPr/>
      <dgm:t>
        <a:bodyPr/>
        <a:lstStyle/>
        <a:p>
          <a:endParaRPr lang="en-US"/>
        </a:p>
      </dgm:t>
    </dgm:pt>
    <dgm:pt modelId="{4F74C308-2AF9-4CAB-92FD-9F6ABE004915}" type="sibTrans" cxnId="{A4E41EC9-99BC-4E52-AED9-AC7249586E7A}">
      <dgm:prSet/>
      <dgm:spPr/>
      <dgm:t>
        <a:bodyPr/>
        <a:lstStyle/>
        <a:p>
          <a:endParaRPr lang="en-US"/>
        </a:p>
      </dgm:t>
    </dgm:pt>
    <dgm:pt modelId="{5F8CC3DC-084B-4634-8E85-F091464E8AB2}" type="pres">
      <dgm:prSet presAssocID="{DFD0ADEE-1536-4AAB-8947-043B36D714DD}" presName="Name0" presStyleCnt="0">
        <dgm:presLayoutVars>
          <dgm:dir/>
          <dgm:resizeHandles val="exact"/>
        </dgm:presLayoutVars>
      </dgm:prSet>
      <dgm:spPr/>
    </dgm:pt>
    <dgm:pt modelId="{9D9F6D76-623E-4888-862A-9A92E5B0DFCF}" type="pres">
      <dgm:prSet presAssocID="{5C0E0246-8A93-4C67-81D7-1DFF076553BF}" presName="node" presStyleLbl="node1" presStyleIdx="0" presStyleCnt="4">
        <dgm:presLayoutVars>
          <dgm:bulletEnabled val="1"/>
        </dgm:presLayoutVars>
      </dgm:prSet>
      <dgm:spPr/>
    </dgm:pt>
    <dgm:pt modelId="{4235018F-A4CA-4D09-893A-77AC08E497C5}" type="pres">
      <dgm:prSet presAssocID="{2C05FBD3-D3E3-4970-B3CF-F4CEB67F9D9F}" presName="sibTrans" presStyleCnt="0"/>
      <dgm:spPr/>
    </dgm:pt>
    <dgm:pt modelId="{36642251-0A14-4E82-9CE5-5CDF6E88227A}" type="pres">
      <dgm:prSet presAssocID="{FB05B808-845F-420A-AC1A-4B2280067EF6}" presName="node" presStyleLbl="node1" presStyleIdx="1" presStyleCnt="4">
        <dgm:presLayoutVars>
          <dgm:bulletEnabled val="1"/>
        </dgm:presLayoutVars>
      </dgm:prSet>
      <dgm:spPr/>
    </dgm:pt>
    <dgm:pt modelId="{F1C560AE-CEA8-4DA5-954A-6E18DA547F01}" type="pres">
      <dgm:prSet presAssocID="{1E32E3A3-709B-4A41-A3B2-47F285E81FE9}" presName="sibTrans" presStyleCnt="0"/>
      <dgm:spPr/>
    </dgm:pt>
    <dgm:pt modelId="{AA846AA3-CE37-4686-A07F-14A5C408D635}" type="pres">
      <dgm:prSet presAssocID="{2319B1F1-A7D0-42E9-81D5-F7C35A94736C}" presName="node" presStyleLbl="node1" presStyleIdx="2" presStyleCnt="4">
        <dgm:presLayoutVars>
          <dgm:bulletEnabled val="1"/>
        </dgm:presLayoutVars>
      </dgm:prSet>
      <dgm:spPr/>
    </dgm:pt>
    <dgm:pt modelId="{077DDFF0-2633-4830-A311-B7394ABA07DB}" type="pres">
      <dgm:prSet presAssocID="{B6F995DD-39C1-4B8F-BECB-0420C27D89A3}" presName="sibTrans" presStyleCnt="0"/>
      <dgm:spPr/>
    </dgm:pt>
    <dgm:pt modelId="{11EE3A17-B4EF-4F13-A819-609860211047}" type="pres">
      <dgm:prSet presAssocID="{86E7E2B6-7057-45C3-9B53-FA675C6E694E}" presName="node" presStyleLbl="node1" presStyleIdx="3" presStyleCnt="4">
        <dgm:presLayoutVars>
          <dgm:bulletEnabled val="1"/>
        </dgm:presLayoutVars>
      </dgm:prSet>
      <dgm:spPr/>
    </dgm:pt>
  </dgm:ptLst>
  <dgm:cxnLst>
    <dgm:cxn modelId="{2E9F5DDE-0307-4121-9F85-07D77FD17C9B}" srcId="{DFD0ADEE-1536-4AAB-8947-043B36D714DD}" destId="{5C0E0246-8A93-4C67-81D7-1DFF076553BF}" srcOrd="0" destOrd="0" parTransId="{4D2534B5-A039-4751-9C0C-94DD3BDDC43F}" sibTransId="{2C05FBD3-D3E3-4970-B3CF-F4CEB67F9D9F}"/>
    <dgm:cxn modelId="{E4D3D5A3-CD11-4F87-A0DC-F5F37DEAEFB9}" type="presOf" srcId="{86E7E2B6-7057-45C3-9B53-FA675C6E694E}" destId="{11EE3A17-B4EF-4F13-A819-609860211047}" srcOrd="0" destOrd="0" presId="urn:microsoft.com/office/officeart/2005/8/layout/hList6"/>
    <dgm:cxn modelId="{A2186A8B-06BF-455C-9897-0D7F771EA118}" srcId="{DFD0ADEE-1536-4AAB-8947-043B36D714DD}" destId="{2319B1F1-A7D0-42E9-81D5-F7C35A94736C}" srcOrd="2" destOrd="0" parTransId="{277109CA-2A94-4A1E-820D-A06107BDF055}" sibTransId="{B6F995DD-39C1-4B8F-BECB-0420C27D89A3}"/>
    <dgm:cxn modelId="{DFC54AAD-849F-4ED8-8898-B9B1487439D7}" type="presOf" srcId="{DFD0ADEE-1536-4AAB-8947-043B36D714DD}" destId="{5F8CC3DC-084B-4634-8E85-F091464E8AB2}" srcOrd="0" destOrd="0" presId="urn:microsoft.com/office/officeart/2005/8/layout/hList6"/>
    <dgm:cxn modelId="{242BC335-003E-4CAF-9CB4-44045D8EE93C}" type="presOf" srcId="{2319B1F1-A7D0-42E9-81D5-F7C35A94736C}" destId="{AA846AA3-CE37-4686-A07F-14A5C408D635}" srcOrd="0" destOrd="0" presId="urn:microsoft.com/office/officeart/2005/8/layout/hList6"/>
    <dgm:cxn modelId="{64D221DB-B471-4C3B-B173-A75901754447}" type="presOf" srcId="{FB05B808-845F-420A-AC1A-4B2280067EF6}" destId="{36642251-0A14-4E82-9CE5-5CDF6E88227A}" srcOrd="0" destOrd="0" presId="urn:microsoft.com/office/officeart/2005/8/layout/hList6"/>
    <dgm:cxn modelId="{DD34A573-BA5C-446E-8666-64625ABE54FC}" srcId="{DFD0ADEE-1536-4AAB-8947-043B36D714DD}" destId="{FB05B808-845F-420A-AC1A-4B2280067EF6}" srcOrd="1" destOrd="0" parTransId="{E9D39C94-C038-48B1-AD33-E17809E6967A}" sibTransId="{1E32E3A3-709B-4A41-A3B2-47F285E81FE9}"/>
    <dgm:cxn modelId="{848A834A-43D7-4635-A51C-C62BEF4E65D7}" type="presOf" srcId="{5C0E0246-8A93-4C67-81D7-1DFF076553BF}" destId="{9D9F6D76-623E-4888-862A-9A92E5B0DFCF}" srcOrd="0" destOrd="0" presId="urn:microsoft.com/office/officeart/2005/8/layout/hList6"/>
    <dgm:cxn modelId="{A4E41EC9-99BC-4E52-AED9-AC7249586E7A}" srcId="{DFD0ADEE-1536-4AAB-8947-043B36D714DD}" destId="{86E7E2B6-7057-45C3-9B53-FA675C6E694E}" srcOrd="3" destOrd="0" parTransId="{8086A026-399A-4CAC-B744-C0473981FD76}" sibTransId="{4F74C308-2AF9-4CAB-92FD-9F6ABE004915}"/>
    <dgm:cxn modelId="{9851BAC0-10DA-48C4-9847-6A14BC423E11}" type="presParOf" srcId="{5F8CC3DC-084B-4634-8E85-F091464E8AB2}" destId="{9D9F6D76-623E-4888-862A-9A92E5B0DFCF}" srcOrd="0" destOrd="0" presId="urn:microsoft.com/office/officeart/2005/8/layout/hList6"/>
    <dgm:cxn modelId="{70C7C2B4-D46A-4D44-8709-E5BF8414B661}" type="presParOf" srcId="{5F8CC3DC-084B-4634-8E85-F091464E8AB2}" destId="{4235018F-A4CA-4D09-893A-77AC08E497C5}" srcOrd="1" destOrd="0" presId="urn:microsoft.com/office/officeart/2005/8/layout/hList6"/>
    <dgm:cxn modelId="{C95BF3B0-D70A-43BE-88BA-3ADCB192A4C6}" type="presParOf" srcId="{5F8CC3DC-084B-4634-8E85-F091464E8AB2}" destId="{36642251-0A14-4E82-9CE5-5CDF6E88227A}" srcOrd="2" destOrd="0" presId="urn:microsoft.com/office/officeart/2005/8/layout/hList6"/>
    <dgm:cxn modelId="{7C50058E-F807-48CB-AEA8-516769A21ED9}" type="presParOf" srcId="{5F8CC3DC-084B-4634-8E85-F091464E8AB2}" destId="{F1C560AE-CEA8-4DA5-954A-6E18DA547F01}" srcOrd="3" destOrd="0" presId="urn:microsoft.com/office/officeart/2005/8/layout/hList6"/>
    <dgm:cxn modelId="{20038B29-8553-411A-BBFF-80E4B35EA95B}" type="presParOf" srcId="{5F8CC3DC-084B-4634-8E85-F091464E8AB2}" destId="{AA846AA3-CE37-4686-A07F-14A5C408D635}" srcOrd="4" destOrd="0" presId="urn:microsoft.com/office/officeart/2005/8/layout/hList6"/>
    <dgm:cxn modelId="{AE09D17D-43A2-43A0-9E58-9A52A773D07B}" type="presParOf" srcId="{5F8CC3DC-084B-4634-8E85-F091464E8AB2}" destId="{077DDFF0-2633-4830-A311-B7394ABA07DB}" srcOrd="5" destOrd="0" presId="urn:microsoft.com/office/officeart/2005/8/layout/hList6"/>
    <dgm:cxn modelId="{560D7AC3-225B-4279-B5A3-A7269398B008}" type="presParOf" srcId="{5F8CC3DC-084B-4634-8E85-F091464E8AB2}" destId="{11EE3A17-B4EF-4F13-A819-60986021104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2B982-7373-4911-8CFC-51D63F1E928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41BC610-3937-40DC-9D6B-B1E70B3201DC}">
      <dgm:prSet/>
      <dgm:spPr/>
      <dgm:t>
        <a:bodyPr/>
        <a:lstStyle/>
        <a:p>
          <a:r>
            <a:rPr lang="en-US"/>
            <a:t>Short</a:t>
          </a:r>
        </a:p>
      </dgm:t>
    </dgm:pt>
    <dgm:pt modelId="{ED16FC35-CB57-44AC-8879-CBB57F2FB6BE}" type="parTrans" cxnId="{F3E3C9D9-5F64-4721-9F16-97D0EDAF9EF4}">
      <dgm:prSet/>
      <dgm:spPr/>
      <dgm:t>
        <a:bodyPr/>
        <a:lstStyle/>
        <a:p>
          <a:endParaRPr lang="en-US"/>
        </a:p>
      </dgm:t>
    </dgm:pt>
    <dgm:pt modelId="{5D3388E7-5BB0-4D7C-AA49-4B0F69B8262F}" type="sibTrans" cxnId="{F3E3C9D9-5F64-4721-9F16-97D0EDAF9EF4}">
      <dgm:prSet/>
      <dgm:spPr/>
      <dgm:t>
        <a:bodyPr/>
        <a:lstStyle/>
        <a:p>
          <a:endParaRPr lang="en-US"/>
        </a:p>
      </dgm:t>
    </dgm:pt>
    <dgm:pt modelId="{B11AC7D7-6AC1-4163-A9B4-1FB7FBF57838}">
      <dgm:prSet/>
      <dgm:spPr/>
      <dgm:t>
        <a:bodyPr/>
        <a:lstStyle/>
        <a:p>
          <a:r>
            <a:rPr lang="en-US"/>
            <a:t>Memorable</a:t>
          </a:r>
        </a:p>
      </dgm:t>
    </dgm:pt>
    <dgm:pt modelId="{8D50F4FC-EC6C-47BE-BC94-2B50237B017F}" type="parTrans" cxnId="{9FDFFA54-81C5-45DD-BBD9-15270E04B996}">
      <dgm:prSet/>
      <dgm:spPr/>
      <dgm:t>
        <a:bodyPr/>
        <a:lstStyle/>
        <a:p>
          <a:endParaRPr lang="en-US"/>
        </a:p>
      </dgm:t>
    </dgm:pt>
    <dgm:pt modelId="{C2B4C968-4773-424B-B4C6-FD31BDAA1818}" type="sibTrans" cxnId="{9FDFFA54-81C5-45DD-BBD9-15270E04B996}">
      <dgm:prSet/>
      <dgm:spPr/>
      <dgm:t>
        <a:bodyPr/>
        <a:lstStyle/>
        <a:p>
          <a:endParaRPr lang="en-US"/>
        </a:p>
      </dgm:t>
    </dgm:pt>
    <dgm:pt modelId="{0416A6AA-94A3-4F3A-91F7-A746E56E4AC3}">
      <dgm:prSet/>
      <dgm:spPr/>
      <dgm:t>
        <a:bodyPr/>
        <a:lstStyle/>
        <a:p>
          <a:r>
            <a:rPr lang="en-US"/>
            <a:t>Clever</a:t>
          </a:r>
        </a:p>
      </dgm:t>
    </dgm:pt>
    <dgm:pt modelId="{484ACA60-1ACF-4549-B11F-FB2B09DE61DD}" type="parTrans" cxnId="{0395EEA7-C7BA-4256-A9A4-A7A99BF38497}">
      <dgm:prSet/>
      <dgm:spPr/>
      <dgm:t>
        <a:bodyPr/>
        <a:lstStyle/>
        <a:p>
          <a:endParaRPr lang="en-US"/>
        </a:p>
      </dgm:t>
    </dgm:pt>
    <dgm:pt modelId="{591694A0-4187-4561-8289-017571C93DE7}" type="sibTrans" cxnId="{0395EEA7-C7BA-4256-A9A4-A7A99BF38497}">
      <dgm:prSet/>
      <dgm:spPr/>
      <dgm:t>
        <a:bodyPr/>
        <a:lstStyle/>
        <a:p>
          <a:endParaRPr lang="en-US"/>
        </a:p>
      </dgm:t>
    </dgm:pt>
    <dgm:pt modelId="{B0EAF486-D72A-4ECA-8F60-B21E779EBEF2}">
      <dgm:prSet/>
      <dgm:spPr/>
      <dgm:t>
        <a:bodyPr/>
        <a:lstStyle/>
        <a:p>
          <a:r>
            <a:rPr lang="en-US"/>
            <a:t>Relatable</a:t>
          </a:r>
        </a:p>
      </dgm:t>
    </dgm:pt>
    <dgm:pt modelId="{23DA46B7-4163-4C75-BEFA-7E8386375724}" type="parTrans" cxnId="{B33AC50E-D263-4E0B-850A-5CA5A6BD08F0}">
      <dgm:prSet/>
      <dgm:spPr/>
      <dgm:t>
        <a:bodyPr/>
        <a:lstStyle/>
        <a:p>
          <a:endParaRPr lang="en-US"/>
        </a:p>
      </dgm:t>
    </dgm:pt>
    <dgm:pt modelId="{E2797C8E-21B4-489A-B54B-E17B3C458A77}" type="sibTrans" cxnId="{B33AC50E-D263-4E0B-850A-5CA5A6BD08F0}">
      <dgm:prSet/>
      <dgm:spPr/>
      <dgm:t>
        <a:bodyPr/>
        <a:lstStyle/>
        <a:p>
          <a:endParaRPr lang="en-US"/>
        </a:p>
      </dgm:t>
    </dgm:pt>
    <dgm:pt modelId="{B1976E1D-8BF3-44E5-80E3-2738DDC6B37F}">
      <dgm:prSet/>
      <dgm:spPr/>
      <dgm:t>
        <a:bodyPr/>
        <a:lstStyle/>
        <a:p>
          <a:r>
            <a:rPr lang="en-US"/>
            <a:t>Repeatable</a:t>
          </a:r>
        </a:p>
      </dgm:t>
    </dgm:pt>
    <dgm:pt modelId="{51EF4E9C-02C8-4DE1-9E52-1C2DA9D146CA}" type="parTrans" cxnId="{86E274AE-2229-4726-A999-C113A15B7CF7}">
      <dgm:prSet/>
      <dgm:spPr/>
      <dgm:t>
        <a:bodyPr/>
        <a:lstStyle/>
        <a:p>
          <a:endParaRPr lang="en-US"/>
        </a:p>
      </dgm:t>
    </dgm:pt>
    <dgm:pt modelId="{65B85DA6-61E7-44AE-A6FF-255340B6A591}" type="sibTrans" cxnId="{86E274AE-2229-4726-A999-C113A15B7CF7}">
      <dgm:prSet/>
      <dgm:spPr/>
      <dgm:t>
        <a:bodyPr/>
        <a:lstStyle/>
        <a:p>
          <a:endParaRPr lang="en-US"/>
        </a:p>
      </dgm:t>
    </dgm:pt>
    <dgm:pt modelId="{FFAAA858-CF93-49F2-8C9F-FABBE0B8AF57}">
      <dgm:prSet/>
      <dgm:spPr/>
      <dgm:t>
        <a:bodyPr/>
        <a:lstStyle/>
        <a:p>
          <a:r>
            <a:rPr lang="en-US"/>
            <a:t>Localized</a:t>
          </a:r>
        </a:p>
      </dgm:t>
    </dgm:pt>
    <dgm:pt modelId="{0C777A57-1EAA-4889-85DD-343A60389EB1}" type="parTrans" cxnId="{72D24AA5-3A97-465A-A6DD-29D255BD0A6C}">
      <dgm:prSet/>
      <dgm:spPr/>
      <dgm:t>
        <a:bodyPr/>
        <a:lstStyle/>
        <a:p>
          <a:endParaRPr lang="en-US"/>
        </a:p>
      </dgm:t>
    </dgm:pt>
    <dgm:pt modelId="{F42161B7-580F-47FA-B0BB-E18580D7C314}" type="sibTrans" cxnId="{72D24AA5-3A97-465A-A6DD-29D255BD0A6C}">
      <dgm:prSet/>
      <dgm:spPr/>
      <dgm:t>
        <a:bodyPr/>
        <a:lstStyle/>
        <a:p>
          <a:endParaRPr lang="en-US"/>
        </a:p>
      </dgm:t>
    </dgm:pt>
    <dgm:pt modelId="{0F9B0F3C-DAE0-4C38-9E16-0355FCA25323}" type="pres">
      <dgm:prSet presAssocID="{5232B982-7373-4911-8CFC-51D63F1E9285}" presName="Name0" presStyleCnt="0">
        <dgm:presLayoutVars>
          <dgm:dir/>
          <dgm:animLvl val="lvl"/>
          <dgm:resizeHandles val="exact"/>
        </dgm:presLayoutVars>
      </dgm:prSet>
      <dgm:spPr/>
    </dgm:pt>
    <dgm:pt modelId="{C99D9AD4-097F-4149-AF4C-2A1BA7BE6D94}" type="pres">
      <dgm:prSet presAssocID="{E41BC610-3937-40DC-9D6B-B1E70B3201DC}" presName="linNode" presStyleCnt="0"/>
      <dgm:spPr/>
    </dgm:pt>
    <dgm:pt modelId="{60957ED7-59FA-4F17-86EA-2D9AFE546825}" type="pres">
      <dgm:prSet presAssocID="{E41BC610-3937-40DC-9D6B-B1E70B3201DC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CEFD23B-F6E7-401A-B255-88306E2B63F4}" type="pres">
      <dgm:prSet presAssocID="{5D3388E7-5BB0-4D7C-AA49-4B0F69B8262F}" presName="sp" presStyleCnt="0"/>
      <dgm:spPr/>
    </dgm:pt>
    <dgm:pt modelId="{77272ABF-EECD-4863-9E86-182B6106A9BD}" type="pres">
      <dgm:prSet presAssocID="{B11AC7D7-6AC1-4163-A9B4-1FB7FBF57838}" presName="linNode" presStyleCnt="0"/>
      <dgm:spPr/>
    </dgm:pt>
    <dgm:pt modelId="{61D2D0B3-137A-4DEF-B6BE-7BF5F6162B61}" type="pres">
      <dgm:prSet presAssocID="{B11AC7D7-6AC1-4163-A9B4-1FB7FBF57838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E0D73416-76ED-4843-94C4-1FCBDAAB2BA8}" type="pres">
      <dgm:prSet presAssocID="{C2B4C968-4773-424B-B4C6-FD31BDAA1818}" presName="sp" presStyleCnt="0"/>
      <dgm:spPr/>
    </dgm:pt>
    <dgm:pt modelId="{64B3F8F2-E0B3-4538-B597-405E98E2960C}" type="pres">
      <dgm:prSet presAssocID="{0416A6AA-94A3-4F3A-91F7-A746E56E4AC3}" presName="linNode" presStyleCnt="0"/>
      <dgm:spPr/>
    </dgm:pt>
    <dgm:pt modelId="{65373ECC-E542-4E46-AC18-FFEC9C0E8AB6}" type="pres">
      <dgm:prSet presAssocID="{0416A6AA-94A3-4F3A-91F7-A746E56E4AC3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75F4B833-DC76-46B6-BB57-6E2DA5D3E1C3}" type="pres">
      <dgm:prSet presAssocID="{591694A0-4187-4561-8289-017571C93DE7}" presName="sp" presStyleCnt="0"/>
      <dgm:spPr/>
    </dgm:pt>
    <dgm:pt modelId="{67061F42-8E9C-4368-90A7-6D67B50349BE}" type="pres">
      <dgm:prSet presAssocID="{B0EAF486-D72A-4ECA-8F60-B21E779EBEF2}" presName="linNode" presStyleCnt="0"/>
      <dgm:spPr/>
    </dgm:pt>
    <dgm:pt modelId="{F17B94CA-4F8B-461D-9583-B09357364C29}" type="pres">
      <dgm:prSet presAssocID="{B0EAF486-D72A-4ECA-8F60-B21E779EBEF2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9B0B62A2-DAB5-499F-823A-C3B19CB0DCB6}" type="pres">
      <dgm:prSet presAssocID="{E2797C8E-21B4-489A-B54B-E17B3C458A77}" presName="sp" presStyleCnt="0"/>
      <dgm:spPr/>
    </dgm:pt>
    <dgm:pt modelId="{42C0CC9B-EE4D-47B6-B6BC-68CB18AF5601}" type="pres">
      <dgm:prSet presAssocID="{B1976E1D-8BF3-44E5-80E3-2738DDC6B37F}" presName="linNode" presStyleCnt="0"/>
      <dgm:spPr/>
    </dgm:pt>
    <dgm:pt modelId="{03E9DACA-CAC9-45D3-ADDA-1C703EC43052}" type="pres">
      <dgm:prSet presAssocID="{B1976E1D-8BF3-44E5-80E3-2738DDC6B37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51B3AB1A-9572-4721-8831-D732058FC70E}" type="pres">
      <dgm:prSet presAssocID="{65B85DA6-61E7-44AE-A6FF-255340B6A591}" presName="sp" presStyleCnt="0"/>
      <dgm:spPr/>
    </dgm:pt>
    <dgm:pt modelId="{F77416EC-752F-41FF-87B2-0CD2D9134DD8}" type="pres">
      <dgm:prSet presAssocID="{FFAAA858-CF93-49F2-8C9F-FABBE0B8AF57}" presName="linNode" presStyleCnt="0"/>
      <dgm:spPr/>
    </dgm:pt>
    <dgm:pt modelId="{DADF3E52-6AE9-4786-9B95-DC4A21E376AA}" type="pres">
      <dgm:prSet presAssocID="{FFAAA858-CF93-49F2-8C9F-FABBE0B8AF57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5AA06269-E4FD-47AB-94F1-4A5B4A72CF3A}" type="presOf" srcId="{B1976E1D-8BF3-44E5-80E3-2738DDC6B37F}" destId="{03E9DACA-CAC9-45D3-ADDA-1C703EC43052}" srcOrd="0" destOrd="0" presId="urn:microsoft.com/office/officeart/2005/8/layout/vList5"/>
    <dgm:cxn modelId="{0395EEA7-C7BA-4256-A9A4-A7A99BF38497}" srcId="{5232B982-7373-4911-8CFC-51D63F1E9285}" destId="{0416A6AA-94A3-4F3A-91F7-A746E56E4AC3}" srcOrd="2" destOrd="0" parTransId="{484ACA60-1ACF-4549-B11F-FB2B09DE61DD}" sibTransId="{591694A0-4187-4561-8289-017571C93DE7}"/>
    <dgm:cxn modelId="{B33AC50E-D263-4E0B-850A-5CA5A6BD08F0}" srcId="{5232B982-7373-4911-8CFC-51D63F1E9285}" destId="{B0EAF486-D72A-4ECA-8F60-B21E779EBEF2}" srcOrd="3" destOrd="0" parTransId="{23DA46B7-4163-4C75-BEFA-7E8386375724}" sibTransId="{E2797C8E-21B4-489A-B54B-E17B3C458A77}"/>
    <dgm:cxn modelId="{14CD29A6-8120-44D2-92D4-480BA02FBB0C}" type="presOf" srcId="{B11AC7D7-6AC1-4163-A9B4-1FB7FBF57838}" destId="{61D2D0B3-137A-4DEF-B6BE-7BF5F6162B61}" srcOrd="0" destOrd="0" presId="urn:microsoft.com/office/officeart/2005/8/layout/vList5"/>
    <dgm:cxn modelId="{B522A1E5-DD0A-446E-9BCC-DB4DB3E903E3}" type="presOf" srcId="{0416A6AA-94A3-4F3A-91F7-A746E56E4AC3}" destId="{65373ECC-E542-4E46-AC18-FFEC9C0E8AB6}" srcOrd="0" destOrd="0" presId="urn:microsoft.com/office/officeart/2005/8/layout/vList5"/>
    <dgm:cxn modelId="{0EB709BF-6ACD-4FAF-B811-D0F301F33EB3}" type="presOf" srcId="{B0EAF486-D72A-4ECA-8F60-B21E779EBEF2}" destId="{F17B94CA-4F8B-461D-9583-B09357364C29}" srcOrd="0" destOrd="0" presId="urn:microsoft.com/office/officeart/2005/8/layout/vList5"/>
    <dgm:cxn modelId="{9FDFFA54-81C5-45DD-BBD9-15270E04B996}" srcId="{5232B982-7373-4911-8CFC-51D63F1E9285}" destId="{B11AC7D7-6AC1-4163-A9B4-1FB7FBF57838}" srcOrd="1" destOrd="0" parTransId="{8D50F4FC-EC6C-47BE-BC94-2B50237B017F}" sibTransId="{C2B4C968-4773-424B-B4C6-FD31BDAA1818}"/>
    <dgm:cxn modelId="{F3E3C9D9-5F64-4721-9F16-97D0EDAF9EF4}" srcId="{5232B982-7373-4911-8CFC-51D63F1E9285}" destId="{E41BC610-3937-40DC-9D6B-B1E70B3201DC}" srcOrd="0" destOrd="0" parTransId="{ED16FC35-CB57-44AC-8879-CBB57F2FB6BE}" sibTransId="{5D3388E7-5BB0-4D7C-AA49-4B0F69B8262F}"/>
    <dgm:cxn modelId="{A9C89EA7-2F51-4949-BDDB-A7202465BB96}" type="presOf" srcId="{FFAAA858-CF93-49F2-8C9F-FABBE0B8AF57}" destId="{DADF3E52-6AE9-4786-9B95-DC4A21E376AA}" srcOrd="0" destOrd="0" presId="urn:microsoft.com/office/officeart/2005/8/layout/vList5"/>
    <dgm:cxn modelId="{72D24AA5-3A97-465A-A6DD-29D255BD0A6C}" srcId="{5232B982-7373-4911-8CFC-51D63F1E9285}" destId="{FFAAA858-CF93-49F2-8C9F-FABBE0B8AF57}" srcOrd="5" destOrd="0" parTransId="{0C777A57-1EAA-4889-85DD-343A60389EB1}" sibTransId="{F42161B7-580F-47FA-B0BB-E18580D7C314}"/>
    <dgm:cxn modelId="{86E274AE-2229-4726-A999-C113A15B7CF7}" srcId="{5232B982-7373-4911-8CFC-51D63F1E9285}" destId="{B1976E1D-8BF3-44E5-80E3-2738DDC6B37F}" srcOrd="4" destOrd="0" parTransId="{51EF4E9C-02C8-4DE1-9E52-1C2DA9D146CA}" sibTransId="{65B85DA6-61E7-44AE-A6FF-255340B6A591}"/>
    <dgm:cxn modelId="{251C37F0-D9A1-4298-A368-64E284A9F5C9}" type="presOf" srcId="{E41BC610-3937-40DC-9D6B-B1E70B3201DC}" destId="{60957ED7-59FA-4F17-86EA-2D9AFE546825}" srcOrd="0" destOrd="0" presId="urn:microsoft.com/office/officeart/2005/8/layout/vList5"/>
    <dgm:cxn modelId="{57F4A659-C908-493C-93AC-4476279310BF}" type="presOf" srcId="{5232B982-7373-4911-8CFC-51D63F1E9285}" destId="{0F9B0F3C-DAE0-4C38-9E16-0355FCA25323}" srcOrd="0" destOrd="0" presId="urn:microsoft.com/office/officeart/2005/8/layout/vList5"/>
    <dgm:cxn modelId="{9697CF05-5F69-49FF-8304-777B1A02838E}" type="presParOf" srcId="{0F9B0F3C-DAE0-4C38-9E16-0355FCA25323}" destId="{C99D9AD4-097F-4149-AF4C-2A1BA7BE6D94}" srcOrd="0" destOrd="0" presId="urn:microsoft.com/office/officeart/2005/8/layout/vList5"/>
    <dgm:cxn modelId="{672DDE37-72F8-4870-8DDA-7211BA4F968C}" type="presParOf" srcId="{C99D9AD4-097F-4149-AF4C-2A1BA7BE6D94}" destId="{60957ED7-59FA-4F17-86EA-2D9AFE546825}" srcOrd="0" destOrd="0" presId="urn:microsoft.com/office/officeart/2005/8/layout/vList5"/>
    <dgm:cxn modelId="{5F296AB7-E2A1-444A-8104-A3DFFE1678C9}" type="presParOf" srcId="{0F9B0F3C-DAE0-4C38-9E16-0355FCA25323}" destId="{3CEFD23B-F6E7-401A-B255-88306E2B63F4}" srcOrd="1" destOrd="0" presId="urn:microsoft.com/office/officeart/2005/8/layout/vList5"/>
    <dgm:cxn modelId="{D9D188E2-51C7-4B97-AF02-39FB0E83E55F}" type="presParOf" srcId="{0F9B0F3C-DAE0-4C38-9E16-0355FCA25323}" destId="{77272ABF-EECD-4863-9E86-182B6106A9BD}" srcOrd="2" destOrd="0" presId="urn:microsoft.com/office/officeart/2005/8/layout/vList5"/>
    <dgm:cxn modelId="{7C31D131-6A53-4E73-8B6B-AF67705FD028}" type="presParOf" srcId="{77272ABF-EECD-4863-9E86-182B6106A9BD}" destId="{61D2D0B3-137A-4DEF-B6BE-7BF5F6162B61}" srcOrd="0" destOrd="0" presId="urn:microsoft.com/office/officeart/2005/8/layout/vList5"/>
    <dgm:cxn modelId="{A495A83F-0A43-4A89-9115-19472647E628}" type="presParOf" srcId="{0F9B0F3C-DAE0-4C38-9E16-0355FCA25323}" destId="{E0D73416-76ED-4843-94C4-1FCBDAAB2BA8}" srcOrd="3" destOrd="0" presId="urn:microsoft.com/office/officeart/2005/8/layout/vList5"/>
    <dgm:cxn modelId="{4CC803BF-13D9-4865-9D98-85F541B655F3}" type="presParOf" srcId="{0F9B0F3C-DAE0-4C38-9E16-0355FCA25323}" destId="{64B3F8F2-E0B3-4538-B597-405E98E2960C}" srcOrd="4" destOrd="0" presId="urn:microsoft.com/office/officeart/2005/8/layout/vList5"/>
    <dgm:cxn modelId="{C0399055-D179-4662-AB8D-71410A12E963}" type="presParOf" srcId="{64B3F8F2-E0B3-4538-B597-405E98E2960C}" destId="{65373ECC-E542-4E46-AC18-FFEC9C0E8AB6}" srcOrd="0" destOrd="0" presId="urn:microsoft.com/office/officeart/2005/8/layout/vList5"/>
    <dgm:cxn modelId="{B2D87097-1447-4F2A-BB76-25CD3DFE1782}" type="presParOf" srcId="{0F9B0F3C-DAE0-4C38-9E16-0355FCA25323}" destId="{75F4B833-DC76-46B6-BB57-6E2DA5D3E1C3}" srcOrd="5" destOrd="0" presId="urn:microsoft.com/office/officeart/2005/8/layout/vList5"/>
    <dgm:cxn modelId="{9B540E27-FE66-4024-B89B-22C654B2F9DB}" type="presParOf" srcId="{0F9B0F3C-DAE0-4C38-9E16-0355FCA25323}" destId="{67061F42-8E9C-4368-90A7-6D67B50349BE}" srcOrd="6" destOrd="0" presId="urn:microsoft.com/office/officeart/2005/8/layout/vList5"/>
    <dgm:cxn modelId="{D76BAE1E-92B7-4131-AF51-736F4C3C47F3}" type="presParOf" srcId="{67061F42-8E9C-4368-90A7-6D67B50349BE}" destId="{F17B94CA-4F8B-461D-9583-B09357364C29}" srcOrd="0" destOrd="0" presId="urn:microsoft.com/office/officeart/2005/8/layout/vList5"/>
    <dgm:cxn modelId="{F13994B1-3B2C-4477-9D41-BDCE36DFEDB2}" type="presParOf" srcId="{0F9B0F3C-DAE0-4C38-9E16-0355FCA25323}" destId="{9B0B62A2-DAB5-499F-823A-C3B19CB0DCB6}" srcOrd="7" destOrd="0" presId="urn:microsoft.com/office/officeart/2005/8/layout/vList5"/>
    <dgm:cxn modelId="{E6DD293C-A972-41A4-B004-B9B440F04BF1}" type="presParOf" srcId="{0F9B0F3C-DAE0-4C38-9E16-0355FCA25323}" destId="{42C0CC9B-EE4D-47B6-B6BC-68CB18AF5601}" srcOrd="8" destOrd="0" presId="urn:microsoft.com/office/officeart/2005/8/layout/vList5"/>
    <dgm:cxn modelId="{D1D6F702-CBA8-4FAC-9F6E-EFE982B0766C}" type="presParOf" srcId="{42C0CC9B-EE4D-47B6-B6BC-68CB18AF5601}" destId="{03E9DACA-CAC9-45D3-ADDA-1C703EC43052}" srcOrd="0" destOrd="0" presId="urn:microsoft.com/office/officeart/2005/8/layout/vList5"/>
    <dgm:cxn modelId="{768F93C7-E9CF-49D3-A575-33595B1EAD53}" type="presParOf" srcId="{0F9B0F3C-DAE0-4C38-9E16-0355FCA25323}" destId="{51B3AB1A-9572-4721-8831-D732058FC70E}" srcOrd="9" destOrd="0" presId="urn:microsoft.com/office/officeart/2005/8/layout/vList5"/>
    <dgm:cxn modelId="{AAC58F41-463E-4360-B3F0-348221BDFAC3}" type="presParOf" srcId="{0F9B0F3C-DAE0-4C38-9E16-0355FCA25323}" destId="{F77416EC-752F-41FF-87B2-0CD2D9134DD8}" srcOrd="10" destOrd="0" presId="urn:microsoft.com/office/officeart/2005/8/layout/vList5"/>
    <dgm:cxn modelId="{BA94A848-967F-4D5D-959E-48B2AB87D7AB}" type="presParOf" srcId="{F77416EC-752F-41FF-87B2-0CD2D9134DD8}" destId="{DADF3E52-6AE9-4786-9B95-DC4A21E376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573C82-BFC9-47B9-902A-75F1858679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4FAFF3-2FE5-41D6-999A-6E78D7F0B984}">
      <dgm:prSet/>
      <dgm:spPr/>
      <dgm:t>
        <a:bodyPr/>
        <a:lstStyle/>
        <a:p>
          <a:r>
            <a:rPr lang="en-US" dirty="0"/>
            <a:t>Ideal:</a:t>
          </a:r>
          <a:br>
            <a:rPr lang="en-US" dirty="0"/>
          </a:br>
          <a:r>
            <a:rPr lang="en-US" dirty="0"/>
            <a:t>6-10 characters</a:t>
          </a:r>
        </a:p>
      </dgm:t>
    </dgm:pt>
    <dgm:pt modelId="{EFE2DD06-AF5D-4B49-988E-15E945484A6F}" type="parTrans" cxnId="{E8E78933-D47C-418A-ABF4-0FFE02C2F924}">
      <dgm:prSet/>
      <dgm:spPr/>
      <dgm:t>
        <a:bodyPr/>
        <a:lstStyle/>
        <a:p>
          <a:endParaRPr lang="en-US"/>
        </a:p>
      </dgm:t>
    </dgm:pt>
    <dgm:pt modelId="{FD93F0D5-D826-4736-A559-12583440FD04}" type="sibTrans" cxnId="{E8E78933-D47C-418A-ABF4-0FFE02C2F924}">
      <dgm:prSet/>
      <dgm:spPr/>
      <dgm:t>
        <a:bodyPr/>
        <a:lstStyle/>
        <a:p>
          <a:endParaRPr lang="en-US"/>
        </a:p>
      </dgm:t>
    </dgm:pt>
    <dgm:pt modelId="{9E247E2F-882F-43A9-8942-DF318A455A14}">
      <dgm:prSet/>
      <dgm:spPr/>
      <dgm:t>
        <a:bodyPr/>
        <a:lstStyle/>
        <a:p>
          <a:r>
            <a:rPr lang="en-US"/>
            <a:t>Use letters/numbers</a:t>
          </a:r>
        </a:p>
      </dgm:t>
    </dgm:pt>
    <dgm:pt modelId="{A6A497A2-E294-43F1-B3CC-091CDD977D34}" type="parTrans" cxnId="{6FCB16A7-38F3-4763-A616-9F0E21A566FB}">
      <dgm:prSet/>
      <dgm:spPr/>
      <dgm:t>
        <a:bodyPr/>
        <a:lstStyle/>
        <a:p>
          <a:endParaRPr lang="en-US"/>
        </a:p>
      </dgm:t>
    </dgm:pt>
    <dgm:pt modelId="{BDB6AE25-9730-4055-ACE2-EB775D848F08}" type="sibTrans" cxnId="{6FCB16A7-38F3-4763-A616-9F0E21A566FB}">
      <dgm:prSet/>
      <dgm:spPr/>
      <dgm:t>
        <a:bodyPr/>
        <a:lstStyle/>
        <a:p>
          <a:endParaRPr lang="en-US"/>
        </a:p>
      </dgm:t>
    </dgm:pt>
    <dgm:pt modelId="{61DBBBE3-EF6E-4352-B158-B10815DFFB30}">
      <dgm:prSet/>
      <dgm:spPr/>
      <dgm:t>
        <a:bodyPr/>
        <a:lstStyle/>
        <a:p>
          <a:r>
            <a:rPr lang="en-US" dirty="0"/>
            <a:t>Lead with letters, follow up with number(s)</a:t>
          </a:r>
        </a:p>
      </dgm:t>
    </dgm:pt>
    <dgm:pt modelId="{C667FB8B-BB5A-4C69-8998-A057FC2FDE5B}" type="parTrans" cxnId="{2A69277A-D217-4C70-8FF9-54C0E5AD6625}">
      <dgm:prSet/>
      <dgm:spPr/>
      <dgm:t>
        <a:bodyPr/>
        <a:lstStyle/>
        <a:p>
          <a:endParaRPr lang="en-US"/>
        </a:p>
      </dgm:t>
    </dgm:pt>
    <dgm:pt modelId="{8D8C0DCF-E0D0-4CA2-AA27-CDD31FF05869}" type="sibTrans" cxnId="{2A69277A-D217-4C70-8FF9-54C0E5AD6625}">
      <dgm:prSet/>
      <dgm:spPr/>
      <dgm:t>
        <a:bodyPr/>
        <a:lstStyle/>
        <a:p>
          <a:endParaRPr lang="en-US"/>
        </a:p>
      </dgm:t>
    </dgm:pt>
    <dgm:pt modelId="{0EEB851C-4846-438E-8DDE-4A56FCE47F8C}">
      <dgm:prSet/>
      <dgm:spPr/>
      <dgm:t>
        <a:bodyPr/>
        <a:lstStyle/>
        <a:p>
          <a:r>
            <a:rPr lang="en-US" dirty="0"/>
            <a:t>No spaces or special characters</a:t>
          </a:r>
        </a:p>
      </dgm:t>
    </dgm:pt>
    <dgm:pt modelId="{D90A5972-ABDF-427E-9C2E-CA2521D5BCB4}" type="parTrans" cxnId="{3D9ECEDE-E369-45F9-95BC-DB23326BC7CD}">
      <dgm:prSet/>
      <dgm:spPr/>
      <dgm:t>
        <a:bodyPr/>
        <a:lstStyle/>
        <a:p>
          <a:endParaRPr lang="en-US"/>
        </a:p>
      </dgm:t>
    </dgm:pt>
    <dgm:pt modelId="{2CEA53E3-8F61-454B-ACB4-61D26B1FE3FE}" type="sibTrans" cxnId="{3D9ECEDE-E369-45F9-95BC-DB23326BC7CD}">
      <dgm:prSet/>
      <dgm:spPr/>
      <dgm:t>
        <a:bodyPr/>
        <a:lstStyle/>
        <a:p>
          <a:endParaRPr lang="en-US"/>
        </a:p>
      </dgm:t>
    </dgm:pt>
    <dgm:pt modelId="{FFE24EF0-ACFF-4D72-8BB9-56CA0DAF25AA}" type="pres">
      <dgm:prSet presAssocID="{F0573C82-BFC9-47B9-902A-75F185867979}" presName="diagram" presStyleCnt="0">
        <dgm:presLayoutVars>
          <dgm:dir/>
          <dgm:resizeHandles val="exact"/>
        </dgm:presLayoutVars>
      </dgm:prSet>
      <dgm:spPr/>
    </dgm:pt>
    <dgm:pt modelId="{5A827102-3452-4256-9576-ADDDBEE8E0C9}" type="pres">
      <dgm:prSet presAssocID="{854FAFF3-2FE5-41D6-999A-6E78D7F0B984}" presName="node" presStyleLbl="node1" presStyleIdx="0" presStyleCnt="4" custLinFactNeighborX="203">
        <dgm:presLayoutVars>
          <dgm:bulletEnabled val="1"/>
        </dgm:presLayoutVars>
      </dgm:prSet>
      <dgm:spPr/>
    </dgm:pt>
    <dgm:pt modelId="{0495F38E-C95A-44CB-A727-1E19E79252D8}" type="pres">
      <dgm:prSet presAssocID="{FD93F0D5-D826-4736-A559-12583440FD04}" presName="sibTrans" presStyleCnt="0"/>
      <dgm:spPr/>
    </dgm:pt>
    <dgm:pt modelId="{8EA09C3A-9E99-48F6-8636-5ED4B0405C0B}" type="pres">
      <dgm:prSet presAssocID="{9E247E2F-882F-43A9-8942-DF318A455A14}" presName="node" presStyleLbl="node1" presStyleIdx="1" presStyleCnt="4">
        <dgm:presLayoutVars>
          <dgm:bulletEnabled val="1"/>
        </dgm:presLayoutVars>
      </dgm:prSet>
      <dgm:spPr/>
    </dgm:pt>
    <dgm:pt modelId="{82195F86-A10E-4B1A-B3D7-3D8BE5F3DC59}" type="pres">
      <dgm:prSet presAssocID="{BDB6AE25-9730-4055-ACE2-EB775D848F08}" presName="sibTrans" presStyleCnt="0"/>
      <dgm:spPr/>
    </dgm:pt>
    <dgm:pt modelId="{672BAE73-579A-4091-A7DA-199830402225}" type="pres">
      <dgm:prSet presAssocID="{61DBBBE3-EF6E-4352-B158-B10815DFFB30}" presName="node" presStyleLbl="node1" presStyleIdx="2" presStyleCnt="4">
        <dgm:presLayoutVars>
          <dgm:bulletEnabled val="1"/>
        </dgm:presLayoutVars>
      </dgm:prSet>
      <dgm:spPr/>
    </dgm:pt>
    <dgm:pt modelId="{AD65C5DF-EE2C-4BA1-A148-6D82DA655C49}" type="pres">
      <dgm:prSet presAssocID="{8D8C0DCF-E0D0-4CA2-AA27-CDD31FF05869}" presName="sibTrans" presStyleCnt="0"/>
      <dgm:spPr/>
    </dgm:pt>
    <dgm:pt modelId="{F0020878-FEE2-4FA5-976B-6F41BFB3C4AB}" type="pres">
      <dgm:prSet presAssocID="{0EEB851C-4846-438E-8DDE-4A56FCE47F8C}" presName="node" presStyleLbl="node1" presStyleIdx="3" presStyleCnt="4">
        <dgm:presLayoutVars>
          <dgm:bulletEnabled val="1"/>
        </dgm:presLayoutVars>
      </dgm:prSet>
      <dgm:spPr/>
    </dgm:pt>
  </dgm:ptLst>
  <dgm:cxnLst>
    <dgm:cxn modelId="{E8E78933-D47C-418A-ABF4-0FFE02C2F924}" srcId="{F0573C82-BFC9-47B9-902A-75F185867979}" destId="{854FAFF3-2FE5-41D6-999A-6E78D7F0B984}" srcOrd="0" destOrd="0" parTransId="{EFE2DD06-AF5D-4B49-988E-15E945484A6F}" sibTransId="{FD93F0D5-D826-4736-A559-12583440FD04}"/>
    <dgm:cxn modelId="{C66729E9-6696-41BC-BB57-8E5DC57DFFA2}" type="presOf" srcId="{0EEB851C-4846-438E-8DDE-4A56FCE47F8C}" destId="{F0020878-FEE2-4FA5-976B-6F41BFB3C4AB}" srcOrd="0" destOrd="0" presId="urn:microsoft.com/office/officeart/2005/8/layout/default"/>
    <dgm:cxn modelId="{3D9ECEDE-E369-45F9-95BC-DB23326BC7CD}" srcId="{F0573C82-BFC9-47B9-902A-75F185867979}" destId="{0EEB851C-4846-438E-8DDE-4A56FCE47F8C}" srcOrd="3" destOrd="0" parTransId="{D90A5972-ABDF-427E-9C2E-CA2521D5BCB4}" sibTransId="{2CEA53E3-8F61-454B-ACB4-61D26B1FE3FE}"/>
    <dgm:cxn modelId="{6FCB16A7-38F3-4763-A616-9F0E21A566FB}" srcId="{F0573C82-BFC9-47B9-902A-75F185867979}" destId="{9E247E2F-882F-43A9-8942-DF318A455A14}" srcOrd="1" destOrd="0" parTransId="{A6A497A2-E294-43F1-B3CC-091CDD977D34}" sibTransId="{BDB6AE25-9730-4055-ACE2-EB775D848F08}"/>
    <dgm:cxn modelId="{6DE0443C-C726-41A5-A918-BD04D7CAB3E0}" type="presOf" srcId="{9E247E2F-882F-43A9-8942-DF318A455A14}" destId="{8EA09C3A-9E99-48F6-8636-5ED4B0405C0B}" srcOrd="0" destOrd="0" presId="urn:microsoft.com/office/officeart/2005/8/layout/default"/>
    <dgm:cxn modelId="{7957A410-13B2-4EF9-AB1C-6E466A863158}" type="presOf" srcId="{854FAFF3-2FE5-41D6-999A-6E78D7F0B984}" destId="{5A827102-3452-4256-9576-ADDDBEE8E0C9}" srcOrd="0" destOrd="0" presId="urn:microsoft.com/office/officeart/2005/8/layout/default"/>
    <dgm:cxn modelId="{86405676-1ADE-44F5-8423-7DB13EE3EFAD}" type="presOf" srcId="{F0573C82-BFC9-47B9-902A-75F185867979}" destId="{FFE24EF0-ACFF-4D72-8BB9-56CA0DAF25AA}" srcOrd="0" destOrd="0" presId="urn:microsoft.com/office/officeart/2005/8/layout/default"/>
    <dgm:cxn modelId="{5479327A-92EC-4663-90E2-DDF249407CEE}" type="presOf" srcId="{61DBBBE3-EF6E-4352-B158-B10815DFFB30}" destId="{672BAE73-579A-4091-A7DA-199830402225}" srcOrd="0" destOrd="0" presId="urn:microsoft.com/office/officeart/2005/8/layout/default"/>
    <dgm:cxn modelId="{2A69277A-D217-4C70-8FF9-54C0E5AD6625}" srcId="{F0573C82-BFC9-47B9-902A-75F185867979}" destId="{61DBBBE3-EF6E-4352-B158-B10815DFFB30}" srcOrd="2" destOrd="0" parTransId="{C667FB8B-BB5A-4C69-8998-A057FC2FDE5B}" sibTransId="{8D8C0DCF-E0D0-4CA2-AA27-CDD31FF05869}"/>
    <dgm:cxn modelId="{EB904BD6-A43C-47BE-9711-D98436C53B97}" type="presParOf" srcId="{FFE24EF0-ACFF-4D72-8BB9-56CA0DAF25AA}" destId="{5A827102-3452-4256-9576-ADDDBEE8E0C9}" srcOrd="0" destOrd="0" presId="urn:microsoft.com/office/officeart/2005/8/layout/default"/>
    <dgm:cxn modelId="{FB3090A8-16BA-4582-8D2B-EA44C29EDF5E}" type="presParOf" srcId="{FFE24EF0-ACFF-4D72-8BB9-56CA0DAF25AA}" destId="{0495F38E-C95A-44CB-A727-1E19E79252D8}" srcOrd="1" destOrd="0" presId="urn:microsoft.com/office/officeart/2005/8/layout/default"/>
    <dgm:cxn modelId="{D859E75D-451F-4A43-868B-85240AD8CC23}" type="presParOf" srcId="{FFE24EF0-ACFF-4D72-8BB9-56CA0DAF25AA}" destId="{8EA09C3A-9E99-48F6-8636-5ED4B0405C0B}" srcOrd="2" destOrd="0" presId="urn:microsoft.com/office/officeart/2005/8/layout/default"/>
    <dgm:cxn modelId="{51A5BB68-819D-44D3-B68D-76520A7628ED}" type="presParOf" srcId="{FFE24EF0-ACFF-4D72-8BB9-56CA0DAF25AA}" destId="{82195F86-A10E-4B1A-B3D7-3D8BE5F3DC59}" srcOrd="3" destOrd="0" presId="urn:microsoft.com/office/officeart/2005/8/layout/default"/>
    <dgm:cxn modelId="{3CC881CD-0222-4D7F-8684-11D54392B656}" type="presParOf" srcId="{FFE24EF0-ACFF-4D72-8BB9-56CA0DAF25AA}" destId="{672BAE73-579A-4091-A7DA-199830402225}" srcOrd="4" destOrd="0" presId="urn:microsoft.com/office/officeart/2005/8/layout/default"/>
    <dgm:cxn modelId="{D386C6B1-0DC0-48E5-A919-6B4889718E46}" type="presParOf" srcId="{FFE24EF0-ACFF-4D72-8BB9-56CA0DAF25AA}" destId="{AD65C5DF-EE2C-4BA1-A148-6D82DA655C49}" srcOrd="5" destOrd="0" presId="urn:microsoft.com/office/officeart/2005/8/layout/default"/>
    <dgm:cxn modelId="{69A79646-EED4-4485-A08F-78DAC8B880FA}" type="presParOf" srcId="{FFE24EF0-ACFF-4D72-8BB9-56CA0DAF25AA}" destId="{F0020878-FEE2-4FA5-976B-6F41BFB3C4A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D20B2-8B2F-4C15-95E1-5B8763544940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ED3BEE-2A21-4CFB-BD02-805BAE095DAC}">
      <dgm:prSet/>
      <dgm:spPr/>
      <dgm:t>
        <a:bodyPr/>
        <a:lstStyle/>
        <a:p>
          <a:r>
            <a:rPr lang="en-US" b="1" dirty="0"/>
            <a:t>Instagram: </a:t>
          </a:r>
        </a:p>
        <a:p>
          <a:r>
            <a:rPr lang="en-US" dirty="0"/>
            <a:t>11 hashtags</a:t>
          </a:r>
        </a:p>
      </dgm:t>
    </dgm:pt>
    <dgm:pt modelId="{0488FF22-F2BB-4F36-BE7B-2A82AAD8EF81}" type="parTrans" cxnId="{E68B400D-E784-4581-818A-940DF9DF92CD}">
      <dgm:prSet/>
      <dgm:spPr/>
      <dgm:t>
        <a:bodyPr/>
        <a:lstStyle/>
        <a:p>
          <a:endParaRPr lang="en-US"/>
        </a:p>
      </dgm:t>
    </dgm:pt>
    <dgm:pt modelId="{59232912-5450-4724-A4FB-1E1494E26C65}" type="sibTrans" cxnId="{E68B400D-E784-4581-818A-940DF9DF92CD}">
      <dgm:prSet/>
      <dgm:spPr/>
      <dgm:t>
        <a:bodyPr/>
        <a:lstStyle/>
        <a:p>
          <a:endParaRPr lang="en-US"/>
        </a:p>
      </dgm:t>
    </dgm:pt>
    <dgm:pt modelId="{B60B7AFD-4929-4D17-B5E0-054E78F70806}">
      <dgm:prSet/>
      <dgm:spPr/>
      <dgm:t>
        <a:bodyPr/>
        <a:lstStyle/>
        <a:p>
          <a:r>
            <a:rPr lang="en-US" b="1" dirty="0"/>
            <a:t>Twitter: </a:t>
          </a:r>
          <a:r>
            <a:rPr lang="en-US" dirty="0"/>
            <a:t>1-2 hashtags</a:t>
          </a:r>
        </a:p>
      </dgm:t>
    </dgm:pt>
    <dgm:pt modelId="{2BAEBE87-1E1A-4BD9-A811-D957468C7217}" type="parTrans" cxnId="{0CF94F1B-4B8F-424F-BB03-3D45A2E1C283}">
      <dgm:prSet/>
      <dgm:spPr/>
      <dgm:t>
        <a:bodyPr/>
        <a:lstStyle/>
        <a:p>
          <a:endParaRPr lang="en-US"/>
        </a:p>
      </dgm:t>
    </dgm:pt>
    <dgm:pt modelId="{CDC1894A-C56E-45B2-896F-356204AEA826}" type="sibTrans" cxnId="{0CF94F1B-4B8F-424F-BB03-3D45A2E1C283}">
      <dgm:prSet/>
      <dgm:spPr/>
      <dgm:t>
        <a:bodyPr/>
        <a:lstStyle/>
        <a:p>
          <a:endParaRPr lang="en-US"/>
        </a:p>
      </dgm:t>
    </dgm:pt>
    <dgm:pt modelId="{52A335A4-FA2B-4DF1-ABB7-E22A50E7ADCA}">
      <dgm:prSet/>
      <dgm:spPr/>
      <dgm:t>
        <a:bodyPr/>
        <a:lstStyle/>
        <a:p>
          <a:r>
            <a:rPr lang="en-US" b="1" dirty="0"/>
            <a:t>Facebook: </a:t>
          </a:r>
          <a:r>
            <a:rPr lang="en-US" dirty="0"/>
            <a:t>1-2 hashtags</a:t>
          </a:r>
        </a:p>
      </dgm:t>
    </dgm:pt>
    <dgm:pt modelId="{1E9E15DB-C76E-4444-A025-E181003F2B7C}" type="parTrans" cxnId="{AE70C357-F138-41E1-BA4B-AA1B2B4B0665}">
      <dgm:prSet/>
      <dgm:spPr/>
      <dgm:t>
        <a:bodyPr/>
        <a:lstStyle/>
        <a:p>
          <a:endParaRPr lang="en-US"/>
        </a:p>
      </dgm:t>
    </dgm:pt>
    <dgm:pt modelId="{B88552A8-E2FA-414E-B253-674758531899}" type="sibTrans" cxnId="{AE70C357-F138-41E1-BA4B-AA1B2B4B0665}">
      <dgm:prSet/>
      <dgm:spPr/>
      <dgm:t>
        <a:bodyPr/>
        <a:lstStyle/>
        <a:p>
          <a:endParaRPr lang="en-US"/>
        </a:p>
      </dgm:t>
    </dgm:pt>
    <dgm:pt modelId="{EC0DDFDC-C248-403A-84A9-69B6D2CB6F45}" type="pres">
      <dgm:prSet presAssocID="{A4AD20B2-8B2F-4C15-95E1-5B87635449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5AF495F-A099-4D7F-B2A6-EA2A48BAC8B0}" type="pres">
      <dgm:prSet presAssocID="{21ED3BEE-2A21-4CFB-BD02-805BAE095DAC}" presName="gear1" presStyleLbl="node1" presStyleIdx="0" presStyleCnt="3">
        <dgm:presLayoutVars>
          <dgm:chMax val="1"/>
          <dgm:bulletEnabled val="1"/>
        </dgm:presLayoutVars>
      </dgm:prSet>
      <dgm:spPr/>
    </dgm:pt>
    <dgm:pt modelId="{D1B96D8F-0458-42C1-807F-49AE2ED3151E}" type="pres">
      <dgm:prSet presAssocID="{21ED3BEE-2A21-4CFB-BD02-805BAE095DAC}" presName="gear1srcNode" presStyleLbl="node1" presStyleIdx="0" presStyleCnt="3"/>
      <dgm:spPr/>
    </dgm:pt>
    <dgm:pt modelId="{1FF66042-06F5-490C-87F4-390B2A6179A0}" type="pres">
      <dgm:prSet presAssocID="{21ED3BEE-2A21-4CFB-BD02-805BAE095DAC}" presName="gear1dstNode" presStyleLbl="node1" presStyleIdx="0" presStyleCnt="3"/>
      <dgm:spPr/>
    </dgm:pt>
    <dgm:pt modelId="{AFD0639C-F1A8-495C-9546-19AB2087B888}" type="pres">
      <dgm:prSet presAssocID="{B60B7AFD-4929-4D17-B5E0-054E78F70806}" presName="gear2" presStyleLbl="node1" presStyleIdx="1" presStyleCnt="3">
        <dgm:presLayoutVars>
          <dgm:chMax val="1"/>
          <dgm:bulletEnabled val="1"/>
        </dgm:presLayoutVars>
      </dgm:prSet>
      <dgm:spPr/>
    </dgm:pt>
    <dgm:pt modelId="{770A534E-F737-437B-8943-2DC404DB8794}" type="pres">
      <dgm:prSet presAssocID="{B60B7AFD-4929-4D17-B5E0-054E78F70806}" presName="gear2srcNode" presStyleLbl="node1" presStyleIdx="1" presStyleCnt="3"/>
      <dgm:spPr/>
    </dgm:pt>
    <dgm:pt modelId="{F14A9281-A976-4808-9911-9D1A01D2715C}" type="pres">
      <dgm:prSet presAssocID="{B60B7AFD-4929-4D17-B5E0-054E78F70806}" presName="gear2dstNode" presStyleLbl="node1" presStyleIdx="1" presStyleCnt="3"/>
      <dgm:spPr/>
    </dgm:pt>
    <dgm:pt modelId="{E9989A03-01A2-4944-A95C-C26AF8CED069}" type="pres">
      <dgm:prSet presAssocID="{52A335A4-FA2B-4DF1-ABB7-E22A50E7ADCA}" presName="gear3" presStyleLbl="node1" presStyleIdx="2" presStyleCnt="3"/>
      <dgm:spPr/>
    </dgm:pt>
    <dgm:pt modelId="{4C8E8174-7923-4D2E-9EDF-6AB86AA542C0}" type="pres">
      <dgm:prSet presAssocID="{52A335A4-FA2B-4DF1-ABB7-E22A50E7ADC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E7A301D-EEF8-4B81-8C5D-8045BA9E385D}" type="pres">
      <dgm:prSet presAssocID="{52A335A4-FA2B-4DF1-ABB7-E22A50E7ADCA}" presName="gear3srcNode" presStyleLbl="node1" presStyleIdx="2" presStyleCnt="3"/>
      <dgm:spPr/>
    </dgm:pt>
    <dgm:pt modelId="{B247F8A2-0B04-4730-BE2C-C39DD174B7CA}" type="pres">
      <dgm:prSet presAssocID="{52A335A4-FA2B-4DF1-ABB7-E22A50E7ADCA}" presName="gear3dstNode" presStyleLbl="node1" presStyleIdx="2" presStyleCnt="3"/>
      <dgm:spPr/>
    </dgm:pt>
    <dgm:pt modelId="{52D49887-F697-4DD0-88CF-EA85EB0BF453}" type="pres">
      <dgm:prSet presAssocID="{59232912-5450-4724-A4FB-1E1494E26C65}" presName="connector1" presStyleLbl="sibTrans2D1" presStyleIdx="0" presStyleCnt="3"/>
      <dgm:spPr/>
    </dgm:pt>
    <dgm:pt modelId="{986335BA-8CAF-43A3-BE1A-309744780630}" type="pres">
      <dgm:prSet presAssocID="{CDC1894A-C56E-45B2-896F-356204AEA826}" presName="connector2" presStyleLbl="sibTrans2D1" presStyleIdx="1" presStyleCnt="3"/>
      <dgm:spPr/>
    </dgm:pt>
    <dgm:pt modelId="{7F193EFF-3DFF-481F-A0CB-D575830467D4}" type="pres">
      <dgm:prSet presAssocID="{B88552A8-E2FA-414E-B253-674758531899}" presName="connector3" presStyleLbl="sibTrans2D1" presStyleIdx="2" presStyleCnt="3"/>
      <dgm:spPr/>
    </dgm:pt>
  </dgm:ptLst>
  <dgm:cxnLst>
    <dgm:cxn modelId="{2122DB3C-487A-4163-ABBA-84C94FE44417}" type="presOf" srcId="{B88552A8-E2FA-414E-B253-674758531899}" destId="{7F193EFF-3DFF-481F-A0CB-D575830467D4}" srcOrd="0" destOrd="0" presId="urn:microsoft.com/office/officeart/2005/8/layout/gear1"/>
    <dgm:cxn modelId="{7BB7EC12-3030-4058-A26E-B377ADD227FB}" type="presOf" srcId="{A4AD20B2-8B2F-4C15-95E1-5B8763544940}" destId="{EC0DDFDC-C248-403A-84A9-69B6D2CB6F45}" srcOrd="0" destOrd="0" presId="urn:microsoft.com/office/officeart/2005/8/layout/gear1"/>
    <dgm:cxn modelId="{D113151A-F7BF-472D-915A-C2ECBA81991B}" type="presOf" srcId="{21ED3BEE-2A21-4CFB-BD02-805BAE095DAC}" destId="{65AF495F-A099-4D7F-B2A6-EA2A48BAC8B0}" srcOrd="0" destOrd="0" presId="urn:microsoft.com/office/officeart/2005/8/layout/gear1"/>
    <dgm:cxn modelId="{E68B400D-E784-4581-818A-940DF9DF92CD}" srcId="{A4AD20B2-8B2F-4C15-95E1-5B8763544940}" destId="{21ED3BEE-2A21-4CFB-BD02-805BAE095DAC}" srcOrd="0" destOrd="0" parTransId="{0488FF22-F2BB-4F36-BE7B-2A82AAD8EF81}" sibTransId="{59232912-5450-4724-A4FB-1E1494E26C65}"/>
    <dgm:cxn modelId="{15A48E54-06AD-4280-A507-4B2B38389A1A}" type="presOf" srcId="{CDC1894A-C56E-45B2-896F-356204AEA826}" destId="{986335BA-8CAF-43A3-BE1A-309744780630}" srcOrd="0" destOrd="0" presId="urn:microsoft.com/office/officeart/2005/8/layout/gear1"/>
    <dgm:cxn modelId="{EB62FC91-2744-4C30-A285-A05C0F7AA7F4}" type="presOf" srcId="{21ED3BEE-2A21-4CFB-BD02-805BAE095DAC}" destId="{1FF66042-06F5-490C-87F4-390B2A6179A0}" srcOrd="2" destOrd="0" presId="urn:microsoft.com/office/officeart/2005/8/layout/gear1"/>
    <dgm:cxn modelId="{AE70C357-F138-41E1-BA4B-AA1B2B4B0665}" srcId="{A4AD20B2-8B2F-4C15-95E1-5B8763544940}" destId="{52A335A4-FA2B-4DF1-ABB7-E22A50E7ADCA}" srcOrd="2" destOrd="0" parTransId="{1E9E15DB-C76E-4444-A025-E181003F2B7C}" sibTransId="{B88552A8-E2FA-414E-B253-674758531899}"/>
    <dgm:cxn modelId="{7613962F-0B43-4DDB-8927-847E4F6AAE8F}" type="presOf" srcId="{21ED3BEE-2A21-4CFB-BD02-805BAE095DAC}" destId="{D1B96D8F-0458-42C1-807F-49AE2ED3151E}" srcOrd="1" destOrd="0" presId="urn:microsoft.com/office/officeart/2005/8/layout/gear1"/>
    <dgm:cxn modelId="{C6C74C5A-D527-4E32-8510-C199E37F9D2E}" type="presOf" srcId="{B60B7AFD-4929-4D17-B5E0-054E78F70806}" destId="{F14A9281-A976-4808-9911-9D1A01D2715C}" srcOrd="2" destOrd="0" presId="urn:microsoft.com/office/officeart/2005/8/layout/gear1"/>
    <dgm:cxn modelId="{0CF94F1B-4B8F-424F-BB03-3D45A2E1C283}" srcId="{A4AD20B2-8B2F-4C15-95E1-5B8763544940}" destId="{B60B7AFD-4929-4D17-B5E0-054E78F70806}" srcOrd="1" destOrd="0" parTransId="{2BAEBE87-1E1A-4BD9-A811-D957468C7217}" sibTransId="{CDC1894A-C56E-45B2-896F-356204AEA826}"/>
    <dgm:cxn modelId="{776D56B7-81C3-4839-B03A-B6B1867663A9}" type="presOf" srcId="{52A335A4-FA2B-4DF1-ABB7-E22A50E7ADCA}" destId="{E9989A03-01A2-4944-A95C-C26AF8CED069}" srcOrd="0" destOrd="0" presId="urn:microsoft.com/office/officeart/2005/8/layout/gear1"/>
    <dgm:cxn modelId="{E748A6A6-EA86-4C87-B525-FE50B1FCDB6B}" type="presOf" srcId="{B60B7AFD-4929-4D17-B5E0-054E78F70806}" destId="{770A534E-F737-437B-8943-2DC404DB8794}" srcOrd="1" destOrd="0" presId="urn:microsoft.com/office/officeart/2005/8/layout/gear1"/>
    <dgm:cxn modelId="{85FA9545-F31F-426F-81F3-625B2EB34E50}" type="presOf" srcId="{52A335A4-FA2B-4DF1-ABB7-E22A50E7ADCA}" destId="{B247F8A2-0B04-4730-BE2C-C39DD174B7CA}" srcOrd="3" destOrd="0" presId="urn:microsoft.com/office/officeart/2005/8/layout/gear1"/>
    <dgm:cxn modelId="{3FCA0621-26E5-4407-BB59-B4CDC279DC1E}" type="presOf" srcId="{59232912-5450-4724-A4FB-1E1494E26C65}" destId="{52D49887-F697-4DD0-88CF-EA85EB0BF453}" srcOrd="0" destOrd="0" presId="urn:microsoft.com/office/officeart/2005/8/layout/gear1"/>
    <dgm:cxn modelId="{BD7F1003-8D59-4FEB-BB5D-82A03732A1D1}" type="presOf" srcId="{52A335A4-FA2B-4DF1-ABB7-E22A50E7ADCA}" destId="{FE7A301D-EEF8-4B81-8C5D-8045BA9E385D}" srcOrd="2" destOrd="0" presId="urn:microsoft.com/office/officeart/2005/8/layout/gear1"/>
    <dgm:cxn modelId="{AC62741E-E1EC-4512-828F-F7FB566785BC}" type="presOf" srcId="{52A335A4-FA2B-4DF1-ABB7-E22A50E7ADCA}" destId="{4C8E8174-7923-4D2E-9EDF-6AB86AA542C0}" srcOrd="1" destOrd="0" presId="urn:microsoft.com/office/officeart/2005/8/layout/gear1"/>
    <dgm:cxn modelId="{A4CB0015-AA2B-40DD-A417-55499A18425C}" type="presOf" srcId="{B60B7AFD-4929-4D17-B5E0-054E78F70806}" destId="{AFD0639C-F1A8-495C-9546-19AB2087B888}" srcOrd="0" destOrd="0" presId="urn:microsoft.com/office/officeart/2005/8/layout/gear1"/>
    <dgm:cxn modelId="{5F733E8A-6718-4900-8420-E2027E05891C}" type="presParOf" srcId="{EC0DDFDC-C248-403A-84A9-69B6D2CB6F45}" destId="{65AF495F-A099-4D7F-B2A6-EA2A48BAC8B0}" srcOrd="0" destOrd="0" presId="urn:microsoft.com/office/officeart/2005/8/layout/gear1"/>
    <dgm:cxn modelId="{573861C1-5085-402B-B235-1905FA644D8D}" type="presParOf" srcId="{EC0DDFDC-C248-403A-84A9-69B6D2CB6F45}" destId="{D1B96D8F-0458-42C1-807F-49AE2ED3151E}" srcOrd="1" destOrd="0" presId="urn:microsoft.com/office/officeart/2005/8/layout/gear1"/>
    <dgm:cxn modelId="{BA611472-9A67-44CC-BCCC-E0CB70E800C1}" type="presParOf" srcId="{EC0DDFDC-C248-403A-84A9-69B6D2CB6F45}" destId="{1FF66042-06F5-490C-87F4-390B2A6179A0}" srcOrd="2" destOrd="0" presId="urn:microsoft.com/office/officeart/2005/8/layout/gear1"/>
    <dgm:cxn modelId="{52E16BF7-5B95-4F57-A938-E31E2E140178}" type="presParOf" srcId="{EC0DDFDC-C248-403A-84A9-69B6D2CB6F45}" destId="{AFD0639C-F1A8-495C-9546-19AB2087B888}" srcOrd="3" destOrd="0" presId="urn:microsoft.com/office/officeart/2005/8/layout/gear1"/>
    <dgm:cxn modelId="{68558169-017E-403A-91F2-801837E3D67B}" type="presParOf" srcId="{EC0DDFDC-C248-403A-84A9-69B6D2CB6F45}" destId="{770A534E-F737-437B-8943-2DC404DB8794}" srcOrd="4" destOrd="0" presId="urn:microsoft.com/office/officeart/2005/8/layout/gear1"/>
    <dgm:cxn modelId="{BE11DD49-49BD-4A99-A546-65031044BC86}" type="presParOf" srcId="{EC0DDFDC-C248-403A-84A9-69B6D2CB6F45}" destId="{F14A9281-A976-4808-9911-9D1A01D2715C}" srcOrd="5" destOrd="0" presId="urn:microsoft.com/office/officeart/2005/8/layout/gear1"/>
    <dgm:cxn modelId="{1BB4C063-3EF4-4554-A6EF-C43880B21404}" type="presParOf" srcId="{EC0DDFDC-C248-403A-84A9-69B6D2CB6F45}" destId="{E9989A03-01A2-4944-A95C-C26AF8CED069}" srcOrd="6" destOrd="0" presId="urn:microsoft.com/office/officeart/2005/8/layout/gear1"/>
    <dgm:cxn modelId="{6489D086-24D4-4EED-81B3-96F17BA8552F}" type="presParOf" srcId="{EC0DDFDC-C248-403A-84A9-69B6D2CB6F45}" destId="{4C8E8174-7923-4D2E-9EDF-6AB86AA542C0}" srcOrd="7" destOrd="0" presId="urn:microsoft.com/office/officeart/2005/8/layout/gear1"/>
    <dgm:cxn modelId="{49775462-6A4B-45F3-A4B4-2F6D52AD4A48}" type="presParOf" srcId="{EC0DDFDC-C248-403A-84A9-69B6D2CB6F45}" destId="{FE7A301D-EEF8-4B81-8C5D-8045BA9E385D}" srcOrd="8" destOrd="0" presId="urn:microsoft.com/office/officeart/2005/8/layout/gear1"/>
    <dgm:cxn modelId="{3CC64695-5DDC-4114-9E08-FF0C94D4E579}" type="presParOf" srcId="{EC0DDFDC-C248-403A-84A9-69B6D2CB6F45}" destId="{B247F8A2-0B04-4730-BE2C-C39DD174B7CA}" srcOrd="9" destOrd="0" presId="urn:microsoft.com/office/officeart/2005/8/layout/gear1"/>
    <dgm:cxn modelId="{0D0E0511-1552-4FB3-81BC-F44785477F06}" type="presParOf" srcId="{EC0DDFDC-C248-403A-84A9-69B6D2CB6F45}" destId="{52D49887-F697-4DD0-88CF-EA85EB0BF453}" srcOrd="10" destOrd="0" presId="urn:microsoft.com/office/officeart/2005/8/layout/gear1"/>
    <dgm:cxn modelId="{64AC3A3B-57C0-40C2-A1E0-8D810D279ABE}" type="presParOf" srcId="{EC0DDFDC-C248-403A-84A9-69B6D2CB6F45}" destId="{986335BA-8CAF-43A3-BE1A-309744780630}" srcOrd="11" destOrd="0" presId="urn:microsoft.com/office/officeart/2005/8/layout/gear1"/>
    <dgm:cxn modelId="{5889D1EA-AE27-422F-A0F2-5CEBED47D82D}" type="presParOf" srcId="{EC0DDFDC-C248-403A-84A9-69B6D2CB6F45}" destId="{7F193EFF-3DFF-481F-A0CB-D575830467D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6A5C21-1270-4020-9C48-0DC3137D9E13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37BBAA-76E6-4DCF-BE55-1A60371F5E3D}">
      <dgm:prSet/>
      <dgm:spPr/>
      <dgm:t>
        <a:bodyPr/>
        <a:lstStyle/>
        <a:p>
          <a:r>
            <a:rPr lang="en-US" b="1" dirty="0"/>
            <a:t>Events: </a:t>
          </a:r>
          <a:br>
            <a:rPr lang="en-US" b="1" dirty="0"/>
          </a:br>
          <a:r>
            <a:rPr lang="en-US" dirty="0"/>
            <a:t>Choose 1</a:t>
          </a:r>
        </a:p>
      </dgm:t>
    </dgm:pt>
    <dgm:pt modelId="{9E8E1E95-A115-4E02-A3B6-00D8F2622E33}" type="parTrans" cxnId="{10CAE134-76E7-4F98-B83F-96E20CDDB178}">
      <dgm:prSet/>
      <dgm:spPr/>
      <dgm:t>
        <a:bodyPr/>
        <a:lstStyle/>
        <a:p>
          <a:endParaRPr lang="en-US"/>
        </a:p>
      </dgm:t>
    </dgm:pt>
    <dgm:pt modelId="{A453EBAF-70C6-44B2-AF8A-82C265B9C077}" type="sibTrans" cxnId="{10CAE134-76E7-4F98-B83F-96E20CDDB178}">
      <dgm:prSet/>
      <dgm:spPr/>
      <dgm:t>
        <a:bodyPr/>
        <a:lstStyle/>
        <a:p>
          <a:endParaRPr lang="en-US"/>
        </a:p>
      </dgm:t>
    </dgm:pt>
    <dgm:pt modelId="{B0025674-C83E-4AB4-8773-43B0DA1BD97B}">
      <dgm:prSet/>
      <dgm:spPr/>
      <dgm:t>
        <a:bodyPr/>
        <a:lstStyle/>
        <a:p>
          <a:r>
            <a:rPr lang="en-US" b="1" dirty="0"/>
            <a:t>Name:</a:t>
          </a:r>
          <a:br>
            <a:rPr lang="en-US" b="1" dirty="0"/>
          </a:br>
          <a:r>
            <a:rPr lang="en-US" dirty="0"/>
            <a:t>Pick 1-3</a:t>
          </a:r>
        </a:p>
      </dgm:t>
    </dgm:pt>
    <dgm:pt modelId="{E48FD938-551A-4CC3-82A6-3F1072C8609F}" type="parTrans" cxnId="{BA771412-3054-42E9-86B4-D680860E21E9}">
      <dgm:prSet/>
      <dgm:spPr/>
      <dgm:t>
        <a:bodyPr/>
        <a:lstStyle/>
        <a:p>
          <a:endParaRPr lang="en-US"/>
        </a:p>
      </dgm:t>
    </dgm:pt>
    <dgm:pt modelId="{BAC6C06B-C230-4798-870A-F17ADF787FF3}" type="sibTrans" cxnId="{BA771412-3054-42E9-86B4-D680860E21E9}">
      <dgm:prSet/>
      <dgm:spPr/>
      <dgm:t>
        <a:bodyPr/>
        <a:lstStyle/>
        <a:p>
          <a:endParaRPr lang="en-US"/>
        </a:p>
      </dgm:t>
    </dgm:pt>
    <dgm:pt modelId="{91CC8D29-7126-4116-99D7-B77BE4D8EA8C}">
      <dgm:prSet/>
      <dgm:spPr/>
      <dgm:t>
        <a:bodyPr/>
        <a:lstStyle/>
        <a:p>
          <a:r>
            <a:rPr lang="en-US" b="1" dirty="0"/>
            <a:t>Mission: </a:t>
          </a:r>
          <a:r>
            <a:rPr lang="en-US" dirty="0"/>
            <a:t>Pick 1-2</a:t>
          </a:r>
        </a:p>
      </dgm:t>
    </dgm:pt>
    <dgm:pt modelId="{B8A7B434-DA05-47A6-9971-0E6F545E96CD}" type="parTrans" cxnId="{F34B9028-3A60-4EC8-8F29-C94D6526C422}">
      <dgm:prSet/>
      <dgm:spPr/>
      <dgm:t>
        <a:bodyPr/>
        <a:lstStyle/>
        <a:p>
          <a:endParaRPr lang="en-US"/>
        </a:p>
      </dgm:t>
    </dgm:pt>
    <dgm:pt modelId="{02AE2C9A-4A7E-4855-89CA-37D2CD9ECD2F}" type="sibTrans" cxnId="{F34B9028-3A60-4EC8-8F29-C94D6526C422}">
      <dgm:prSet/>
      <dgm:spPr/>
      <dgm:t>
        <a:bodyPr/>
        <a:lstStyle/>
        <a:p>
          <a:endParaRPr lang="en-US"/>
        </a:p>
      </dgm:t>
    </dgm:pt>
    <dgm:pt modelId="{BE044360-B8F7-4718-91BC-F54AD08FEA20}">
      <dgm:prSet/>
      <dgm:spPr/>
      <dgm:t>
        <a:bodyPr/>
        <a:lstStyle/>
        <a:p>
          <a:r>
            <a:rPr lang="en-US" b="1" dirty="0"/>
            <a:t>Ministry: </a:t>
          </a:r>
          <a:r>
            <a:rPr lang="en-US" dirty="0"/>
            <a:t>Pick 1-2</a:t>
          </a:r>
        </a:p>
      </dgm:t>
    </dgm:pt>
    <dgm:pt modelId="{104AF586-7E23-4FF0-BA0F-73184963BBF7}" type="parTrans" cxnId="{CB742359-3110-4352-B780-958C2762CCEB}">
      <dgm:prSet/>
      <dgm:spPr/>
      <dgm:t>
        <a:bodyPr/>
        <a:lstStyle/>
        <a:p>
          <a:endParaRPr lang="en-US"/>
        </a:p>
      </dgm:t>
    </dgm:pt>
    <dgm:pt modelId="{F5EA6479-0AE9-4532-A99C-BD4FFFF8C6C3}" type="sibTrans" cxnId="{CB742359-3110-4352-B780-958C2762CCEB}">
      <dgm:prSet/>
      <dgm:spPr/>
      <dgm:t>
        <a:bodyPr/>
        <a:lstStyle/>
        <a:p>
          <a:endParaRPr lang="en-US"/>
        </a:p>
      </dgm:t>
    </dgm:pt>
    <dgm:pt modelId="{2F48DFAA-FB17-40DE-83AF-FDD5B2C33510}">
      <dgm:prSet/>
      <dgm:spPr/>
      <dgm:t>
        <a:bodyPr/>
        <a:lstStyle/>
        <a:p>
          <a:r>
            <a:rPr lang="en-US" b="1" dirty="0"/>
            <a:t>Audience: </a:t>
          </a:r>
          <a:r>
            <a:rPr lang="en-US" dirty="0"/>
            <a:t>Pick 1-3</a:t>
          </a:r>
        </a:p>
      </dgm:t>
    </dgm:pt>
    <dgm:pt modelId="{DC43AF0E-0511-4963-B897-63F98E2E9A92}" type="parTrans" cxnId="{A0E733D9-B2E2-4549-B233-C592B98C433E}">
      <dgm:prSet/>
      <dgm:spPr/>
      <dgm:t>
        <a:bodyPr/>
        <a:lstStyle/>
        <a:p>
          <a:endParaRPr lang="en-US"/>
        </a:p>
      </dgm:t>
    </dgm:pt>
    <dgm:pt modelId="{8D7B245D-55B0-4907-9BB3-C3119FF52C01}" type="sibTrans" cxnId="{A0E733D9-B2E2-4549-B233-C592B98C433E}">
      <dgm:prSet/>
      <dgm:spPr/>
      <dgm:t>
        <a:bodyPr/>
        <a:lstStyle/>
        <a:p>
          <a:endParaRPr lang="en-US"/>
        </a:p>
      </dgm:t>
    </dgm:pt>
    <dgm:pt modelId="{2CE5A805-630D-4FE1-B115-D0F7EB84C7EE}">
      <dgm:prSet/>
      <dgm:spPr/>
      <dgm:t>
        <a:bodyPr/>
        <a:lstStyle/>
        <a:p>
          <a:r>
            <a:rPr lang="en-US" b="1" dirty="0"/>
            <a:t>Keywords:</a:t>
          </a:r>
          <a:br>
            <a:rPr lang="en-US" b="1" dirty="0"/>
          </a:br>
          <a:r>
            <a:rPr lang="en-US" dirty="0"/>
            <a:t>Choose 1</a:t>
          </a:r>
        </a:p>
      </dgm:t>
    </dgm:pt>
    <dgm:pt modelId="{79FC779F-6D66-48D4-888E-7F7A4FE3CE76}" type="parTrans" cxnId="{7CFEBECB-390E-45F5-9B0F-D5197837C4FE}">
      <dgm:prSet/>
      <dgm:spPr/>
      <dgm:t>
        <a:bodyPr/>
        <a:lstStyle/>
        <a:p>
          <a:endParaRPr lang="en-US"/>
        </a:p>
      </dgm:t>
    </dgm:pt>
    <dgm:pt modelId="{6C94AB25-9C3F-4EF6-AC12-0F8B519E1BDD}" type="sibTrans" cxnId="{7CFEBECB-390E-45F5-9B0F-D5197837C4FE}">
      <dgm:prSet/>
      <dgm:spPr/>
      <dgm:t>
        <a:bodyPr/>
        <a:lstStyle/>
        <a:p>
          <a:endParaRPr lang="en-US"/>
        </a:p>
      </dgm:t>
    </dgm:pt>
    <dgm:pt modelId="{CCFE32D7-5B54-483A-8FF5-B6C0E5CC62C4}" type="pres">
      <dgm:prSet presAssocID="{6E6A5C21-1270-4020-9C48-0DC3137D9E13}" presName="Name0" presStyleCnt="0">
        <dgm:presLayoutVars>
          <dgm:dir/>
          <dgm:resizeHandles/>
        </dgm:presLayoutVars>
      </dgm:prSet>
      <dgm:spPr/>
    </dgm:pt>
    <dgm:pt modelId="{B169115F-002F-447D-A106-F13F2F71A67E}" type="pres">
      <dgm:prSet presAssocID="{6D37BBAA-76E6-4DCF-BE55-1A60371F5E3D}" presName="compNode" presStyleCnt="0"/>
      <dgm:spPr/>
    </dgm:pt>
    <dgm:pt modelId="{CA38E78A-692B-4F3B-B2DC-206EF11B86A1}" type="pres">
      <dgm:prSet presAssocID="{6D37BBAA-76E6-4DCF-BE55-1A60371F5E3D}" presName="dummyConnPt" presStyleCnt="0"/>
      <dgm:spPr/>
    </dgm:pt>
    <dgm:pt modelId="{92F60314-C308-4A95-8555-EE3ECB15C0EE}" type="pres">
      <dgm:prSet presAssocID="{6D37BBAA-76E6-4DCF-BE55-1A60371F5E3D}" presName="node" presStyleLbl="node1" presStyleIdx="0" presStyleCnt="6" custLinFactY="3964" custLinFactNeighborX="-73955" custLinFactNeighborY="100000">
        <dgm:presLayoutVars>
          <dgm:bulletEnabled val="1"/>
        </dgm:presLayoutVars>
      </dgm:prSet>
      <dgm:spPr/>
    </dgm:pt>
    <dgm:pt modelId="{C410490E-E5BE-4E8A-9DF6-8EF12399AF6D}" type="pres">
      <dgm:prSet presAssocID="{A453EBAF-70C6-44B2-AF8A-82C265B9C077}" presName="sibTrans" presStyleLbl="bgSibTrans2D1" presStyleIdx="0" presStyleCnt="5"/>
      <dgm:spPr/>
    </dgm:pt>
    <dgm:pt modelId="{03A8D4AE-BA8E-4C4F-AA04-92E3E22CDA6F}" type="pres">
      <dgm:prSet presAssocID="{B0025674-C83E-4AB4-8773-43B0DA1BD97B}" presName="compNode" presStyleCnt="0"/>
      <dgm:spPr/>
    </dgm:pt>
    <dgm:pt modelId="{D34A164C-8314-485D-B682-0E625F898300}" type="pres">
      <dgm:prSet presAssocID="{B0025674-C83E-4AB4-8773-43B0DA1BD97B}" presName="dummyConnPt" presStyleCnt="0"/>
      <dgm:spPr/>
    </dgm:pt>
    <dgm:pt modelId="{55827DC1-6760-458E-9EDA-B5875A6B20D8}" type="pres">
      <dgm:prSet presAssocID="{B0025674-C83E-4AB4-8773-43B0DA1BD97B}" presName="node" presStyleLbl="node1" presStyleIdx="1" presStyleCnt="6" custLinFactY="68369" custLinFactNeighborX="-48496" custLinFactNeighborY="100000">
        <dgm:presLayoutVars>
          <dgm:bulletEnabled val="1"/>
        </dgm:presLayoutVars>
      </dgm:prSet>
      <dgm:spPr/>
    </dgm:pt>
    <dgm:pt modelId="{79138F22-423F-49ED-BCB5-A28516B25268}" type="pres">
      <dgm:prSet presAssocID="{BAC6C06B-C230-4798-870A-F17ADF787FF3}" presName="sibTrans" presStyleLbl="bgSibTrans2D1" presStyleIdx="1" presStyleCnt="5"/>
      <dgm:spPr/>
    </dgm:pt>
    <dgm:pt modelId="{9211E18A-F29C-4015-9E05-3158F65A9650}" type="pres">
      <dgm:prSet presAssocID="{91CC8D29-7126-4116-99D7-B77BE4D8EA8C}" presName="compNode" presStyleCnt="0"/>
      <dgm:spPr/>
    </dgm:pt>
    <dgm:pt modelId="{30D67A7C-3925-47C3-A725-47B3E7C517BC}" type="pres">
      <dgm:prSet presAssocID="{91CC8D29-7126-4116-99D7-B77BE4D8EA8C}" presName="dummyConnPt" presStyleCnt="0"/>
      <dgm:spPr/>
    </dgm:pt>
    <dgm:pt modelId="{2E952557-57DF-4DB8-B288-E5648F282FF9}" type="pres">
      <dgm:prSet presAssocID="{91CC8D29-7126-4116-99D7-B77BE4D8EA8C}" presName="node" presStyleLbl="node1" presStyleIdx="2" presStyleCnt="6" custLinFactY="-46814" custLinFactNeighborX="67147" custLinFactNeighborY="-100000">
        <dgm:presLayoutVars>
          <dgm:bulletEnabled val="1"/>
        </dgm:presLayoutVars>
      </dgm:prSet>
      <dgm:spPr/>
    </dgm:pt>
    <dgm:pt modelId="{24704F66-8828-4384-BBE5-742F58953369}" type="pres">
      <dgm:prSet presAssocID="{02AE2C9A-4A7E-4855-89CA-37D2CD9ECD2F}" presName="sibTrans" presStyleLbl="bgSibTrans2D1" presStyleIdx="2" presStyleCnt="5"/>
      <dgm:spPr/>
    </dgm:pt>
    <dgm:pt modelId="{46FB53B2-A579-40AC-A84D-AACBC18611C3}" type="pres">
      <dgm:prSet presAssocID="{BE044360-B8F7-4718-91BC-F54AD08FEA20}" presName="compNode" presStyleCnt="0"/>
      <dgm:spPr/>
    </dgm:pt>
    <dgm:pt modelId="{5FB99575-B43B-4EA5-B11E-3676B68795E6}" type="pres">
      <dgm:prSet presAssocID="{BE044360-B8F7-4718-91BC-F54AD08FEA20}" presName="dummyConnPt" presStyleCnt="0"/>
      <dgm:spPr/>
    </dgm:pt>
    <dgm:pt modelId="{EA040DA4-5247-4819-8C25-01E64BE8917B}" type="pres">
      <dgm:prSet presAssocID="{BE044360-B8F7-4718-91BC-F54AD08FEA20}" presName="node" presStyleLbl="node1" presStyleIdx="3" presStyleCnt="6" custLinFactNeighborX="-33905" custLinFactNeighborY="23">
        <dgm:presLayoutVars>
          <dgm:bulletEnabled val="1"/>
        </dgm:presLayoutVars>
      </dgm:prSet>
      <dgm:spPr/>
    </dgm:pt>
    <dgm:pt modelId="{1A3F5105-2812-4688-AED1-9E895C5C298F}" type="pres">
      <dgm:prSet presAssocID="{F5EA6479-0AE9-4532-A99C-BD4FFFF8C6C3}" presName="sibTrans" presStyleLbl="bgSibTrans2D1" presStyleIdx="3" presStyleCnt="5"/>
      <dgm:spPr/>
    </dgm:pt>
    <dgm:pt modelId="{9E3EF5B1-665D-481A-B5BB-05C42EDCFCC8}" type="pres">
      <dgm:prSet presAssocID="{2F48DFAA-FB17-40DE-83AF-FDD5B2C33510}" presName="compNode" presStyleCnt="0"/>
      <dgm:spPr/>
    </dgm:pt>
    <dgm:pt modelId="{54F458B6-0B24-4534-9CDA-15C5C3A56A3D}" type="pres">
      <dgm:prSet presAssocID="{2F48DFAA-FB17-40DE-83AF-FDD5B2C33510}" presName="dummyConnPt" presStyleCnt="0"/>
      <dgm:spPr/>
    </dgm:pt>
    <dgm:pt modelId="{23FC8CBB-784B-422F-9F6A-EFD10CD821F4}" type="pres">
      <dgm:prSet presAssocID="{2F48DFAA-FB17-40DE-83AF-FDD5B2C33510}" presName="node" presStyleLbl="node1" presStyleIdx="4" presStyleCnt="6" custLinFactNeighborX="83392" custLinFactNeighborY="-21814">
        <dgm:presLayoutVars>
          <dgm:bulletEnabled val="1"/>
        </dgm:presLayoutVars>
      </dgm:prSet>
      <dgm:spPr/>
    </dgm:pt>
    <dgm:pt modelId="{BEB839EA-0992-410B-BA60-4741A7D4213B}" type="pres">
      <dgm:prSet presAssocID="{8D7B245D-55B0-4907-9BB3-C3119FF52C01}" presName="sibTrans" presStyleLbl="bgSibTrans2D1" presStyleIdx="4" presStyleCnt="5"/>
      <dgm:spPr/>
    </dgm:pt>
    <dgm:pt modelId="{38F61F86-311A-4EFF-9DB0-3CC4BFC5BFC4}" type="pres">
      <dgm:prSet presAssocID="{2CE5A805-630D-4FE1-B115-D0F7EB84C7EE}" presName="compNode" presStyleCnt="0"/>
      <dgm:spPr/>
    </dgm:pt>
    <dgm:pt modelId="{1286B1E2-4F2B-4400-911D-64347A1648F5}" type="pres">
      <dgm:prSet presAssocID="{2CE5A805-630D-4FE1-B115-D0F7EB84C7EE}" presName="dummyConnPt" presStyleCnt="0"/>
      <dgm:spPr/>
    </dgm:pt>
    <dgm:pt modelId="{1636C1D0-0BE7-4E4B-8334-354D2420DE8F}" type="pres">
      <dgm:prSet presAssocID="{2CE5A805-630D-4FE1-B115-D0F7EB84C7EE}" presName="node" presStyleLbl="node1" presStyleIdx="5" presStyleCnt="6" custLinFactX="4905" custLinFactY="100000" custLinFactNeighborX="100000" custLinFactNeighborY="149284">
        <dgm:presLayoutVars>
          <dgm:bulletEnabled val="1"/>
        </dgm:presLayoutVars>
      </dgm:prSet>
      <dgm:spPr/>
    </dgm:pt>
  </dgm:ptLst>
  <dgm:cxnLst>
    <dgm:cxn modelId="{F34B9028-3A60-4EC8-8F29-C94D6526C422}" srcId="{6E6A5C21-1270-4020-9C48-0DC3137D9E13}" destId="{91CC8D29-7126-4116-99D7-B77BE4D8EA8C}" srcOrd="2" destOrd="0" parTransId="{B8A7B434-DA05-47A6-9971-0E6F545E96CD}" sibTransId="{02AE2C9A-4A7E-4855-89CA-37D2CD9ECD2F}"/>
    <dgm:cxn modelId="{EF138CE0-C548-4CF3-BD81-0DF28F2C80EE}" type="presOf" srcId="{8D7B245D-55B0-4907-9BB3-C3119FF52C01}" destId="{BEB839EA-0992-410B-BA60-4741A7D4213B}" srcOrd="0" destOrd="0" presId="urn:microsoft.com/office/officeart/2005/8/layout/bProcess4"/>
    <dgm:cxn modelId="{2CCE4F76-297A-41BD-A059-AABED3EADE8A}" type="presOf" srcId="{6D37BBAA-76E6-4DCF-BE55-1A60371F5E3D}" destId="{92F60314-C308-4A95-8555-EE3ECB15C0EE}" srcOrd="0" destOrd="0" presId="urn:microsoft.com/office/officeart/2005/8/layout/bProcess4"/>
    <dgm:cxn modelId="{6B8FC1C7-9218-47C9-A114-99358E807B73}" type="presOf" srcId="{2CE5A805-630D-4FE1-B115-D0F7EB84C7EE}" destId="{1636C1D0-0BE7-4E4B-8334-354D2420DE8F}" srcOrd="0" destOrd="0" presId="urn:microsoft.com/office/officeart/2005/8/layout/bProcess4"/>
    <dgm:cxn modelId="{FE437DA9-0040-434B-8121-78655279AE73}" type="presOf" srcId="{B0025674-C83E-4AB4-8773-43B0DA1BD97B}" destId="{55827DC1-6760-458E-9EDA-B5875A6B20D8}" srcOrd="0" destOrd="0" presId="urn:microsoft.com/office/officeart/2005/8/layout/bProcess4"/>
    <dgm:cxn modelId="{ECD0D0E6-B92D-42F9-BF55-FCBBB93E48E2}" type="presOf" srcId="{6E6A5C21-1270-4020-9C48-0DC3137D9E13}" destId="{CCFE32D7-5B54-483A-8FF5-B6C0E5CC62C4}" srcOrd="0" destOrd="0" presId="urn:microsoft.com/office/officeart/2005/8/layout/bProcess4"/>
    <dgm:cxn modelId="{C83D1BAB-93E2-4C08-8546-1FD78C031EAB}" type="presOf" srcId="{91CC8D29-7126-4116-99D7-B77BE4D8EA8C}" destId="{2E952557-57DF-4DB8-B288-E5648F282FF9}" srcOrd="0" destOrd="0" presId="urn:microsoft.com/office/officeart/2005/8/layout/bProcess4"/>
    <dgm:cxn modelId="{49E64E83-664A-4BD5-B5E2-16008D40315F}" type="presOf" srcId="{A453EBAF-70C6-44B2-AF8A-82C265B9C077}" destId="{C410490E-E5BE-4E8A-9DF6-8EF12399AF6D}" srcOrd="0" destOrd="0" presId="urn:microsoft.com/office/officeart/2005/8/layout/bProcess4"/>
    <dgm:cxn modelId="{A0E733D9-B2E2-4549-B233-C592B98C433E}" srcId="{6E6A5C21-1270-4020-9C48-0DC3137D9E13}" destId="{2F48DFAA-FB17-40DE-83AF-FDD5B2C33510}" srcOrd="4" destOrd="0" parTransId="{DC43AF0E-0511-4963-B897-63F98E2E9A92}" sibTransId="{8D7B245D-55B0-4907-9BB3-C3119FF52C01}"/>
    <dgm:cxn modelId="{7CFEBECB-390E-45F5-9B0F-D5197837C4FE}" srcId="{6E6A5C21-1270-4020-9C48-0DC3137D9E13}" destId="{2CE5A805-630D-4FE1-B115-D0F7EB84C7EE}" srcOrd="5" destOrd="0" parTransId="{79FC779F-6D66-48D4-888E-7F7A4FE3CE76}" sibTransId="{6C94AB25-9C3F-4EF6-AC12-0F8B519E1BDD}"/>
    <dgm:cxn modelId="{CB742359-3110-4352-B780-958C2762CCEB}" srcId="{6E6A5C21-1270-4020-9C48-0DC3137D9E13}" destId="{BE044360-B8F7-4718-91BC-F54AD08FEA20}" srcOrd="3" destOrd="0" parTransId="{104AF586-7E23-4FF0-BA0F-73184963BBF7}" sibTransId="{F5EA6479-0AE9-4532-A99C-BD4FFFF8C6C3}"/>
    <dgm:cxn modelId="{10CAE134-76E7-4F98-B83F-96E20CDDB178}" srcId="{6E6A5C21-1270-4020-9C48-0DC3137D9E13}" destId="{6D37BBAA-76E6-4DCF-BE55-1A60371F5E3D}" srcOrd="0" destOrd="0" parTransId="{9E8E1E95-A115-4E02-A3B6-00D8F2622E33}" sibTransId="{A453EBAF-70C6-44B2-AF8A-82C265B9C077}"/>
    <dgm:cxn modelId="{C3609EE6-7933-4FA6-8C8E-57A44282EEF7}" type="presOf" srcId="{BAC6C06B-C230-4798-870A-F17ADF787FF3}" destId="{79138F22-423F-49ED-BCB5-A28516B25268}" srcOrd="0" destOrd="0" presId="urn:microsoft.com/office/officeart/2005/8/layout/bProcess4"/>
    <dgm:cxn modelId="{9166C840-873C-45D5-948D-1429FA995A4F}" type="presOf" srcId="{F5EA6479-0AE9-4532-A99C-BD4FFFF8C6C3}" destId="{1A3F5105-2812-4688-AED1-9E895C5C298F}" srcOrd="0" destOrd="0" presId="urn:microsoft.com/office/officeart/2005/8/layout/bProcess4"/>
    <dgm:cxn modelId="{44226702-5179-4A68-9BDD-EA8757FA7AED}" type="presOf" srcId="{BE044360-B8F7-4718-91BC-F54AD08FEA20}" destId="{EA040DA4-5247-4819-8C25-01E64BE8917B}" srcOrd="0" destOrd="0" presId="urn:microsoft.com/office/officeart/2005/8/layout/bProcess4"/>
    <dgm:cxn modelId="{F3F817DB-6981-411E-AF45-D453C1953791}" type="presOf" srcId="{2F48DFAA-FB17-40DE-83AF-FDD5B2C33510}" destId="{23FC8CBB-784B-422F-9F6A-EFD10CD821F4}" srcOrd="0" destOrd="0" presId="urn:microsoft.com/office/officeart/2005/8/layout/bProcess4"/>
    <dgm:cxn modelId="{B87A1EE0-93E2-4702-BB32-872091BA1C05}" type="presOf" srcId="{02AE2C9A-4A7E-4855-89CA-37D2CD9ECD2F}" destId="{24704F66-8828-4384-BBE5-742F58953369}" srcOrd="0" destOrd="0" presId="urn:microsoft.com/office/officeart/2005/8/layout/bProcess4"/>
    <dgm:cxn modelId="{BA771412-3054-42E9-86B4-D680860E21E9}" srcId="{6E6A5C21-1270-4020-9C48-0DC3137D9E13}" destId="{B0025674-C83E-4AB4-8773-43B0DA1BD97B}" srcOrd="1" destOrd="0" parTransId="{E48FD938-551A-4CC3-82A6-3F1072C8609F}" sibTransId="{BAC6C06B-C230-4798-870A-F17ADF787FF3}"/>
    <dgm:cxn modelId="{4E93926A-21B4-4B78-901F-3265797BC682}" type="presParOf" srcId="{CCFE32D7-5B54-483A-8FF5-B6C0E5CC62C4}" destId="{B169115F-002F-447D-A106-F13F2F71A67E}" srcOrd="0" destOrd="0" presId="urn:microsoft.com/office/officeart/2005/8/layout/bProcess4"/>
    <dgm:cxn modelId="{693F5C41-3DD9-4700-8731-C94C121827E1}" type="presParOf" srcId="{B169115F-002F-447D-A106-F13F2F71A67E}" destId="{CA38E78A-692B-4F3B-B2DC-206EF11B86A1}" srcOrd="0" destOrd="0" presId="urn:microsoft.com/office/officeart/2005/8/layout/bProcess4"/>
    <dgm:cxn modelId="{D3B3BCFA-6F63-4136-BFEF-5C6E0F74F57D}" type="presParOf" srcId="{B169115F-002F-447D-A106-F13F2F71A67E}" destId="{92F60314-C308-4A95-8555-EE3ECB15C0EE}" srcOrd="1" destOrd="0" presId="urn:microsoft.com/office/officeart/2005/8/layout/bProcess4"/>
    <dgm:cxn modelId="{B38E152A-4F5E-43D4-B5A5-0D418C941A52}" type="presParOf" srcId="{CCFE32D7-5B54-483A-8FF5-B6C0E5CC62C4}" destId="{C410490E-E5BE-4E8A-9DF6-8EF12399AF6D}" srcOrd="1" destOrd="0" presId="urn:microsoft.com/office/officeart/2005/8/layout/bProcess4"/>
    <dgm:cxn modelId="{9630D3A5-04BE-4759-8F05-14B3F5CD1740}" type="presParOf" srcId="{CCFE32D7-5B54-483A-8FF5-B6C0E5CC62C4}" destId="{03A8D4AE-BA8E-4C4F-AA04-92E3E22CDA6F}" srcOrd="2" destOrd="0" presId="urn:microsoft.com/office/officeart/2005/8/layout/bProcess4"/>
    <dgm:cxn modelId="{FC42590C-4176-463F-B838-F25D710B00F9}" type="presParOf" srcId="{03A8D4AE-BA8E-4C4F-AA04-92E3E22CDA6F}" destId="{D34A164C-8314-485D-B682-0E625F898300}" srcOrd="0" destOrd="0" presId="urn:microsoft.com/office/officeart/2005/8/layout/bProcess4"/>
    <dgm:cxn modelId="{01590CC5-6067-489F-A055-3B34CEF79232}" type="presParOf" srcId="{03A8D4AE-BA8E-4C4F-AA04-92E3E22CDA6F}" destId="{55827DC1-6760-458E-9EDA-B5875A6B20D8}" srcOrd="1" destOrd="0" presId="urn:microsoft.com/office/officeart/2005/8/layout/bProcess4"/>
    <dgm:cxn modelId="{9206F185-37DE-4A78-B3B9-E41CFF9E5AFF}" type="presParOf" srcId="{CCFE32D7-5B54-483A-8FF5-B6C0E5CC62C4}" destId="{79138F22-423F-49ED-BCB5-A28516B25268}" srcOrd="3" destOrd="0" presId="urn:microsoft.com/office/officeart/2005/8/layout/bProcess4"/>
    <dgm:cxn modelId="{83A7BB04-62DF-406C-B50F-EB95BB8026EA}" type="presParOf" srcId="{CCFE32D7-5B54-483A-8FF5-B6C0E5CC62C4}" destId="{9211E18A-F29C-4015-9E05-3158F65A9650}" srcOrd="4" destOrd="0" presId="urn:microsoft.com/office/officeart/2005/8/layout/bProcess4"/>
    <dgm:cxn modelId="{D88BDB92-5187-435C-95AF-BD735D58E27D}" type="presParOf" srcId="{9211E18A-F29C-4015-9E05-3158F65A9650}" destId="{30D67A7C-3925-47C3-A725-47B3E7C517BC}" srcOrd="0" destOrd="0" presId="urn:microsoft.com/office/officeart/2005/8/layout/bProcess4"/>
    <dgm:cxn modelId="{89820488-32DF-4DA9-87AB-0F4B57C9AD98}" type="presParOf" srcId="{9211E18A-F29C-4015-9E05-3158F65A9650}" destId="{2E952557-57DF-4DB8-B288-E5648F282FF9}" srcOrd="1" destOrd="0" presId="urn:microsoft.com/office/officeart/2005/8/layout/bProcess4"/>
    <dgm:cxn modelId="{147293F9-D836-4BCF-94F4-4044FD3888B9}" type="presParOf" srcId="{CCFE32D7-5B54-483A-8FF5-B6C0E5CC62C4}" destId="{24704F66-8828-4384-BBE5-742F58953369}" srcOrd="5" destOrd="0" presId="urn:microsoft.com/office/officeart/2005/8/layout/bProcess4"/>
    <dgm:cxn modelId="{9288926C-9F40-43EC-8D76-FB072CF8A118}" type="presParOf" srcId="{CCFE32D7-5B54-483A-8FF5-B6C0E5CC62C4}" destId="{46FB53B2-A579-40AC-A84D-AACBC18611C3}" srcOrd="6" destOrd="0" presId="urn:microsoft.com/office/officeart/2005/8/layout/bProcess4"/>
    <dgm:cxn modelId="{AF967E09-82BB-46B3-B9BA-AE27D072E9EC}" type="presParOf" srcId="{46FB53B2-A579-40AC-A84D-AACBC18611C3}" destId="{5FB99575-B43B-4EA5-B11E-3676B68795E6}" srcOrd="0" destOrd="0" presId="urn:microsoft.com/office/officeart/2005/8/layout/bProcess4"/>
    <dgm:cxn modelId="{C927CBD5-B3F6-44F4-B79F-0C6527F3F538}" type="presParOf" srcId="{46FB53B2-A579-40AC-A84D-AACBC18611C3}" destId="{EA040DA4-5247-4819-8C25-01E64BE8917B}" srcOrd="1" destOrd="0" presId="urn:microsoft.com/office/officeart/2005/8/layout/bProcess4"/>
    <dgm:cxn modelId="{89DC0A9A-E446-4732-BFBA-EA02DBC96560}" type="presParOf" srcId="{CCFE32D7-5B54-483A-8FF5-B6C0E5CC62C4}" destId="{1A3F5105-2812-4688-AED1-9E895C5C298F}" srcOrd="7" destOrd="0" presId="urn:microsoft.com/office/officeart/2005/8/layout/bProcess4"/>
    <dgm:cxn modelId="{51B3B014-46B8-4054-8BC5-CAFF04EA91F8}" type="presParOf" srcId="{CCFE32D7-5B54-483A-8FF5-B6C0E5CC62C4}" destId="{9E3EF5B1-665D-481A-B5BB-05C42EDCFCC8}" srcOrd="8" destOrd="0" presId="urn:microsoft.com/office/officeart/2005/8/layout/bProcess4"/>
    <dgm:cxn modelId="{F9610E99-CFF2-496A-B197-9C08432CAD55}" type="presParOf" srcId="{9E3EF5B1-665D-481A-B5BB-05C42EDCFCC8}" destId="{54F458B6-0B24-4534-9CDA-15C5C3A56A3D}" srcOrd="0" destOrd="0" presId="urn:microsoft.com/office/officeart/2005/8/layout/bProcess4"/>
    <dgm:cxn modelId="{6A2D4893-1688-4624-833D-8FA973EDD534}" type="presParOf" srcId="{9E3EF5B1-665D-481A-B5BB-05C42EDCFCC8}" destId="{23FC8CBB-784B-422F-9F6A-EFD10CD821F4}" srcOrd="1" destOrd="0" presId="urn:microsoft.com/office/officeart/2005/8/layout/bProcess4"/>
    <dgm:cxn modelId="{055BE460-86AE-4FC1-9266-26194A1C8777}" type="presParOf" srcId="{CCFE32D7-5B54-483A-8FF5-B6C0E5CC62C4}" destId="{BEB839EA-0992-410B-BA60-4741A7D4213B}" srcOrd="9" destOrd="0" presId="urn:microsoft.com/office/officeart/2005/8/layout/bProcess4"/>
    <dgm:cxn modelId="{1064A2A1-9DB1-44D7-B17A-14C9F320382F}" type="presParOf" srcId="{CCFE32D7-5B54-483A-8FF5-B6C0E5CC62C4}" destId="{38F61F86-311A-4EFF-9DB0-3CC4BFC5BFC4}" srcOrd="10" destOrd="0" presId="urn:microsoft.com/office/officeart/2005/8/layout/bProcess4"/>
    <dgm:cxn modelId="{E2DF06CD-B798-46E0-9E34-FED5D8E264A9}" type="presParOf" srcId="{38F61F86-311A-4EFF-9DB0-3CC4BFC5BFC4}" destId="{1286B1E2-4F2B-4400-911D-64347A1648F5}" srcOrd="0" destOrd="0" presId="urn:microsoft.com/office/officeart/2005/8/layout/bProcess4"/>
    <dgm:cxn modelId="{7A273438-2FC6-43A7-B4FD-F5CE2625866D}" type="presParOf" srcId="{38F61F86-311A-4EFF-9DB0-3CC4BFC5BFC4}" destId="{1636C1D0-0BE7-4E4B-8334-354D2420DE8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F0EC3D-7941-4DF8-82CC-798063B37EC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4C104F-F0AC-42B7-B1B8-0356B22B544E}">
      <dgm:prSet custT="1"/>
      <dgm:spPr/>
      <dgm:t>
        <a:bodyPr/>
        <a:lstStyle/>
        <a:p>
          <a:r>
            <a:rPr lang="en-US" sz="2800" b="1" dirty="0"/>
            <a:t> </a:t>
          </a:r>
          <a:br>
            <a:rPr lang="en-US" sz="4400" b="1" dirty="0"/>
          </a:br>
          <a:r>
            <a:rPr lang="en-US" sz="4400" b="1" dirty="0"/>
            <a:t>1,500 holidays</a:t>
          </a:r>
          <a:br>
            <a:rPr lang="en-US" sz="3200" b="1" dirty="0"/>
          </a:br>
          <a:r>
            <a:rPr lang="en-US" sz="2400" dirty="0"/>
            <a:t>NationalDayCalendar.com</a:t>
          </a:r>
          <a:br>
            <a:rPr lang="en-US" sz="2400" dirty="0"/>
          </a:br>
          <a:endParaRPr lang="en-US" sz="2400" b="1" dirty="0"/>
        </a:p>
      </dgm:t>
    </dgm:pt>
    <dgm:pt modelId="{D58230B3-0525-4DE1-8FFB-0AF6C31565B1}" type="parTrans" cxnId="{9F23B899-FE2F-48F1-9E1B-8464E50D9655}">
      <dgm:prSet/>
      <dgm:spPr/>
      <dgm:t>
        <a:bodyPr/>
        <a:lstStyle/>
        <a:p>
          <a:endParaRPr lang="en-US"/>
        </a:p>
      </dgm:t>
    </dgm:pt>
    <dgm:pt modelId="{05EB7C2C-3EFB-44CB-9E59-B6EF163D5A21}" type="sibTrans" cxnId="{9F23B899-FE2F-48F1-9E1B-8464E50D9655}">
      <dgm:prSet/>
      <dgm:spPr/>
      <dgm:t>
        <a:bodyPr/>
        <a:lstStyle/>
        <a:p>
          <a:endParaRPr lang="en-US"/>
        </a:p>
      </dgm:t>
    </dgm:pt>
    <dgm:pt modelId="{A9CE5530-26D5-4800-AFD4-221846539392}">
      <dgm:prSet custT="1"/>
      <dgm:spPr/>
      <dgm:t>
        <a:bodyPr/>
        <a:lstStyle/>
        <a:p>
          <a:r>
            <a:rPr lang="en-US" sz="2400" dirty="0"/>
            <a:t>Pick holidays that are </a:t>
          </a:r>
          <a:r>
            <a:rPr lang="en-US" sz="3200" b="1" dirty="0"/>
            <a:t>appropriate</a:t>
          </a:r>
          <a:br>
            <a:rPr lang="en-US" sz="3200" b="1" dirty="0"/>
          </a:br>
          <a:r>
            <a:rPr lang="en-US" sz="3200" b="1" dirty="0"/>
            <a:t> to your ministry</a:t>
          </a:r>
        </a:p>
      </dgm:t>
    </dgm:pt>
    <dgm:pt modelId="{D4E5E492-A2C6-4A34-81A6-70BBC2527D56}" type="parTrans" cxnId="{EF89BEAE-5082-4B25-A7A4-9854658FE409}">
      <dgm:prSet/>
      <dgm:spPr/>
      <dgm:t>
        <a:bodyPr/>
        <a:lstStyle/>
        <a:p>
          <a:endParaRPr lang="en-US"/>
        </a:p>
      </dgm:t>
    </dgm:pt>
    <dgm:pt modelId="{C8EAD7FF-F167-4646-A211-EF1E6FDB957F}" type="sibTrans" cxnId="{EF89BEAE-5082-4B25-A7A4-9854658FE409}">
      <dgm:prSet/>
      <dgm:spPr/>
      <dgm:t>
        <a:bodyPr/>
        <a:lstStyle/>
        <a:p>
          <a:endParaRPr lang="en-US"/>
        </a:p>
      </dgm:t>
    </dgm:pt>
    <dgm:pt modelId="{FD898A14-6843-494A-B406-CB983770E7E0}">
      <dgm:prSet custT="1"/>
      <dgm:spPr/>
      <dgm:t>
        <a:bodyPr/>
        <a:lstStyle/>
        <a:p>
          <a:r>
            <a:rPr lang="en-US" sz="2400" dirty="0"/>
            <a:t>Holidays should focus on </a:t>
          </a:r>
          <a:r>
            <a:rPr lang="en-US" sz="3600" b="1" dirty="0"/>
            <a:t>family activities</a:t>
          </a:r>
          <a:endParaRPr lang="en-US" sz="3000" b="1" dirty="0"/>
        </a:p>
      </dgm:t>
    </dgm:pt>
    <dgm:pt modelId="{F2B90D28-0A98-44C1-9655-0A9F59D75FB0}" type="parTrans" cxnId="{2521E7F4-9D9F-4576-B2BE-462EA1E9A112}">
      <dgm:prSet/>
      <dgm:spPr/>
      <dgm:t>
        <a:bodyPr/>
        <a:lstStyle/>
        <a:p>
          <a:endParaRPr lang="en-US"/>
        </a:p>
      </dgm:t>
    </dgm:pt>
    <dgm:pt modelId="{93F1A489-64B3-448F-B362-E5A507EEE1C8}" type="sibTrans" cxnId="{2521E7F4-9D9F-4576-B2BE-462EA1E9A112}">
      <dgm:prSet/>
      <dgm:spPr/>
      <dgm:t>
        <a:bodyPr/>
        <a:lstStyle/>
        <a:p>
          <a:endParaRPr lang="en-US"/>
        </a:p>
      </dgm:t>
    </dgm:pt>
    <dgm:pt modelId="{FEF15275-9FF0-49C5-B849-16C516240969}" type="pres">
      <dgm:prSet presAssocID="{18F0EC3D-7941-4DF8-82CC-798063B37ECE}" presName="Name0" presStyleCnt="0">
        <dgm:presLayoutVars>
          <dgm:dir/>
          <dgm:animLvl val="lvl"/>
          <dgm:resizeHandles val="exact"/>
        </dgm:presLayoutVars>
      </dgm:prSet>
      <dgm:spPr/>
    </dgm:pt>
    <dgm:pt modelId="{C66C0746-39CF-415F-A201-58B656062B79}" type="pres">
      <dgm:prSet presAssocID="{AB4C104F-F0AC-42B7-B1B8-0356B22B544E}" presName="linNode" presStyleCnt="0"/>
      <dgm:spPr/>
    </dgm:pt>
    <dgm:pt modelId="{D996E830-B7CE-4023-B25A-9CB200AB8756}" type="pres">
      <dgm:prSet presAssocID="{AB4C104F-F0AC-42B7-B1B8-0356B22B544E}" presName="parentText" presStyleLbl="node1" presStyleIdx="0" presStyleCnt="3" custScaleX="138487" custLinFactNeighborX="-44910" custLinFactNeighborY="3191">
        <dgm:presLayoutVars>
          <dgm:chMax val="1"/>
          <dgm:bulletEnabled val="1"/>
        </dgm:presLayoutVars>
      </dgm:prSet>
      <dgm:spPr/>
    </dgm:pt>
    <dgm:pt modelId="{57B1B61A-B962-4B02-8A0C-AEBDE243C12D}" type="pres">
      <dgm:prSet presAssocID="{05EB7C2C-3EFB-44CB-9E59-B6EF163D5A21}" presName="sp" presStyleCnt="0"/>
      <dgm:spPr/>
    </dgm:pt>
    <dgm:pt modelId="{B4F9A9E5-BF9A-4875-99A7-17E3E398A7F5}" type="pres">
      <dgm:prSet presAssocID="{A9CE5530-26D5-4800-AFD4-221846539392}" presName="linNode" presStyleCnt="0"/>
      <dgm:spPr/>
    </dgm:pt>
    <dgm:pt modelId="{BD824CAA-9867-46B6-838A-65ED17D9A297}" type="pres">
      <dgm:prSet presAssocID="{A9CE5530-26D5-4800-AFD4-221846539392}" presName="parentText" presStyleLbl="node1" presStyleIdx="1" presStyleCnt="3" custLinFactNeighborX="21829" custLinFactNeighborY="2457">
        <dgm:presLayoutVars>
          <dgm:chMax val="1"/>
          <dgm:bulletEnabled val="1"/>
        </dgm:presLayoutVars>
      </dgm:prSet>
      <dgm:spPr/>
    </dgm:pt>
    <dgm:pt modelId="{BDFBBD9C-AF23-454B-895C-747B386BAB63}" type="pres">
      <dgm:prSet presAssocID="{C8EAD7FF-F167-4646-A211-EF1E6FDB957F}" presName="sp" presStyleCnt="0"/>
      <dgm:spPr/>
    </dgm:pt>
    <dgm:pt modelId="{CBCBF7DC-7F35-4243-B9F8-6C85DCD5D4FC}" type="pres">
      <dgm:prSet presAssocID="{FD898A14-6843-494A-B406-CB983770E7E0}" presName="linNode" presStyleCnt="0"/>
      <dgm:spPr/>
    </dgm:pt>
    <dgm:pt modelId="{7DD16565-E37E-4079-AB96-B599B8E2858D}" type="pres">
      <dgm:prSet presAssocID="{FD898A14-6843-494A-B406-CB983770E7E0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6F2B8BB8-C330-46C6-983E-8A611F22BD4A}" type="presOf" srcId="{FD898A14-6843-494A-B406-CB983770E7E0}" destId="{7DD16565-E37E-4079-AB96-B599B8E2858D}" srcOrd="0" destOrd="0" presId="urn:microsoft.com/office/officeart/2005/8/layout/vList5"/>
    <dgm:cxn modelId="{30FCDFEC-F1F9-4CD0-8533-0849AD2D8808}" type="presOf" srcId="{A9CE5530-26D5-4800-AFD4-221846539392}" destId="{BD824CAA-9867-46B6-838A-65ED17D9A297}" srcOrd="0" destOrd="0" presId="urn:microsoft.com/office/officeart/2005/8/layout/vList5"/>
    <dgm:cxn modelId="{5339CB6B-5DC2-4D40-BC5F-97CAD45EAC3A}" type="presOf" srcId="{18F0EC3D-7941-4DF8-82CC-798063B37ECE}" destId="{FEF15275-9FF0-49C5-B849-16C516240969}" srcOrd="0" destOrd="0" presId="urn:microsoft.com/office/officeart/2005/8/layout/vList5"/>
    <dgm:cxn modelId="{EF89BEAE-5082-4B25-A7A4-9854658FE409}" srcId="{18F0EC3D-7941-4DF8-82CC-798063B37ECE}" destId="{A9CE5530-26D5-4800-AFD4-221846539392}" srcOrd="1" destOrd="0" parTransId="{D4E5E492-A2C6-4A34-81A6-70BBC2527D56}" sibTransId="{C8EAD7FF-F167-4646-A211-EF1E6FDB957F}"/>
    <dgm:cxn modelId="{3191E1D3-6C3F-428A-B3A0-C72F929021BF}" type="presOf" srcId="{AB4C104F-F0AC-42B7-B1B8-0356B22B544E}" destId="{D996E830-B7CE-4023-B25A-9CB200AB8756}" srcOrd="0" destOrd="0" presId="urn:microsoft.com/office/officeart/2005/8/layout/vList5"/>
    <dgm:cxn modelId="{9F23B899-FE2F-48F1-9E1B-8464E50D9655}" srcId="{18F0EC3D-7941-4DF8-82CC-798063B37ECE}" destId="{AB4C104F-F0AC-42B7-B1B8-0356B22B544E}" srcOrd="0" destOrd="0" parTransId="{D58230B3-0525-4DE1-8FFB-0AF6C31565B1}" sibTransId="{05EB7C2C-3EFB-44CB-9E59-B6EF163D5A21}"/>
    <dgm:cxn modelId="{2521E7F4-9D9F-4576-B2BE-462EA1E9A112}" srcId="{18F0EC3D-7941-4DF8-82CC-798063B37ECE}" destId="{FD898A14-6843-494A-B406-CB983770E7E0}" srcOrd="2" destOrd="0" parTransId="{F2B90D28-0A98-44C1-9655-0A9F59D75FB0}" sibTransId="{93F1A489-64B3-448F-B362-E5A507EEE1C8}"/>
    <dgm:cxn modelId="{F65ED866-15FC-4D71-AB28-5587D2AD344D}" type="presParOf" srcId="{FEF15275-9FF0-49C5-B849-16C516240969}" destId="{C66C0746-39CF-415F-A201-58B656062B79}" srcOrd="0" destOrd="0" presId="urn:microsoft.com/office/officeart/2005/8/layout/vList5"/>
    <dgm:cxn modelId="{812177C4-4CFE-40D1-9454-34F8713FF151}" type="presParOf" srcId="{C66C0746-39CF-415F-A201-58B656062B79}" destId="{D996E830-B7CE-4023-B25A-9CB200AB8756}" srcOrd="0" destOrd="0" presId="urn:microsoft.com/office/officeart/2005/8/layout/vList5"/>
    <dgm:cxn modelId="{396335F6-2863-4B3D-9C63-33F063C37342}" type="presParOf" srcId="{FEF15275-9FF0-49C5-B849-16C516240969}" destId="{57B1B61A-B962-4B02-8A0C-AEBDE243C12D}" srcOrd="1" destOrd="0" presId="urn:microsoft.com/office/officeart/2005/8/layout/vList5"/>
    <dgm:cxn modelId="{74466154-81B7-4EF6-B2D1-0FC28B2320CF}" type="presParOf" srcId="{FEF15275-9FF0-49C5-B849-16C516240969}" destId="{B4F9A9E5-BF9A-4875-99A7-17E3E398A7F5}" srcOrd="2" destOrd="0" presId="urn:microsoft.com/office/officeart/2005/8/layout/vList5"/>
    <dgm:cxn modelId="{DF4EA4D1-B8B6-4DD6-A36A-443233585FD0}" type="presParOf" srcId="{B4F9A9E5-BF9A-4875-99A7-17E3E398A7F5}" destId="{BD824CAA-9867-46B6-838A-65ED17D9A297}" srcOrd="0" destOrd="0" presId="urn:microsoft.com/office/officeart/2005/8/layout/vList5"/>
    <dgm:cxn modelId="{8FC7FA27-6950-44E7-9F0A-C5CEC1C65350}" type="presParOf" srcId="{FEF15275-9FF0-49C5-B849-16C516240969}" destId="{BDFBBD9C-AF23-454B-895C-747B386BAB63}" srcOrd="3" destOrd="0" presId="urn:microsoft.com/office/officeart/2005/8/layout/vList5"/>
    <dgm:cxn modelId="{46D00EEF-1DE7-44FF-A546-57CF8A71808D}" type="presParOf" srcId="{FEF15275-9FF0-49C5-B849-16C516240969}" destId="{CBCBF7DC-7F35-4243-B9F8-6C85DCD5D4FC}" srcOrd="4" destOrd="0" presId="urn:microsoft.com/office/officeart/2005/8/layout/vList5"/>
    <dgm:cxn modelId="{E3C3A9AD-03C2-4B98-A097-F1B4487977E2}" type="presParOf" srcId="{CBCBF7DC-7F35-4243-B9F8-6C85DCD5D4FC}" destId="{7DD16565-E37E-4079-AB96-B599B8E2858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01DFC6-0E66-4E2C-984F-3AB81221652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9181D3-B53A-4C73-A56E-67086BF3317D}">
      <dgm:prSet custT="1"/>
      <dgm:spPr/>
      <dgm:t>
        <a:bodyPr/>
        <a:lstStyle/>
        <a:p>
          <a:r>
            <a:rPr lang="en-US" sz="5400" dirty="0">
              <a:solidFill>
                <a:schemeClr val="accent5"/>
              </a:solidFill>
            </a:rPr>
            <a:t>Assemble Your Ministry Hashtag Library</a:t>
          </a:r>
        </a:p>
        <a:p>
          <a:r>
            <a:rPr lang="en-US" sz="2800" b="1" dirty="0">
              <a:solidFill>
                <a:schemeClr val="bg2">
                  <a:lumMod val="25000"/>
                </a:schemeClr>
              </a:solidFill>
            </a:rPr>
            <a:t>Event + Name + Mission + Ministry + Keyword</a:t>
          </a:r>
        </a:p>
        <a:p>
          <a:r>
            <a:rPr lang="en-US" sz="2800" b="0" dirty="0">
              <a:solidFill>
                <a:schemeClr val="bg2">
                  <a:lumMod val="25000"/>
                </a:schemeClr>
              </a:solidFill>
            </a:rPr>
            <a:t>You may use multiple configurations </a:t>
          </a:r>
          <a:br>
            <a:rPr lang="en-US" sz="2800" b="0" dirty="0">
              <a:solidFill>
                <a:schemeClr val="bg2">
                  <a:lumMod val="25000"/>
                </a:schemeClr>
              </a:solidFill>
            </a:rPr>
          </a:br>
          <a:r>
            <a:rPr lang="en-US" sz="2800" b="0" dirty="0">
              <a:solidFill>
                <a:schemeClr val="bg2">
                  <a:lumMod val="25000"/>
                </a:schemeClr>
              </a:solidFill>
            </a:rPr>
            <a:t>up to 11 hashtags</a:t>
          </a:r>
        </a:p>
      </dgm:t>
    </dgm:pt>
    <dgm:pt modelId="{0FC285E8-446C-4925-A57E-9BA8FE789D2B}" type="parTrans" cxnId="{95697620-E72E-4A72-91E4-50A4EC96A786}">
      <dgm:prSet/>
      <dgm:spPr/>
      <dgm:t>
        <a:bodyPr/>
        <a:lstStyle/>
        <a:p>
          <a:endParaRPr lang="en-US"/>
        </a:p>
      </dgm:t>
    </dgm:pt>
    <dgm:pt modelId="{43E6D52C-DCC4-4B77-A7E8-AAD33B6BFD4F}" type="sibTrans" cxnId="{95697620-E72E-4A72-91E4-50A4EC96A786}">
      <dgm:prSet/>
      <dgm:spPr/>
      <dgm:t>
        <a:bodyPr/>
        <a:lstStyle/>
        <a:p>
          <a:endParaRPr lang="en-US"/>
        </a:p>
      </dgm:t>
    </dgm:pt>
    <dgm:pt modelId="{3331424A-114D-4F17-B103-A32DC08954DF}" type="pres">
      <dgm:prSet presAssocID="{D501DFC6-0E66-4E2C-984F-3AB81221652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69EB9F0-E8D1-4673-AF12-226D1D87D070}" type="pres">
      <dgm:prSet presAssocID="{A19181D3-B53A-4C73-A56E-67086BF3317D}" presName="circle1" presStyleLbl="node1" presStyleIdx="0" presStyleCnt="1"/>
      <dgm:spPr/>
    </dgm:pt>
    <dgm:pt modelId="{A7AD7652-080C-40A6-AA03-D1BEA7601852}" type="pres">
      <dgm:prSet presAssocID="{A19181D3-B53A-4C73-A56E-67086BF3317D}" presName="space" presStyleCnt="0"/>
      <dgm:spPr/>
    </dgm:pt>
    <dgm:pt modelId="{18E1DF7A-01DE-4868-A00E-4D280CF193CE}" type="pres">
      <dgm:prSet presAssocID="{A19181D3-B53A-4C73-A56E-67086BF3317D}" presName="rect1" presStyleLbl="alignAcc1" presStyleIdx="0" presStyleCnt="1" custScaleX="100000"/>
      <dgm:spPr/>
    </dgm:pt>
    <dgm:pt modelId="{C3E3D5B4-FD90-4AC7-BE6B-7342CD3B24ED}" type="pres">
      <dgm:prSet presAssocID="{A19181D3-B53A-4C73-A56E-67086BF3317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5697620-E72E-4A72-91E4-50A4EC96A786}" srcId="{D501DFC6-0E66-4E2C-984F-3AB812216528}" destId="{A19181D3-B53A-4C73-A56E-67086BF3317D}" srcOrd="0" destOrd="0" parTransId="{0FC285E8-446C-4925-A57E-9BA8FE789D2B}" sibTransId="{43E6D52C-DCC4-4B77-A7E8-AAD33B6BFD4F}"/>
    <dgm:cxn modelId="{062969A6-D0F7-46B7-953D-FD502D2EAEBD}" type="presOf" srcId="{D501DFC6-0E66-4E2C-984F-3AB812216528}" destId="{3331424A-114D-4F17-B103-A32DC08954DF}" srcOrd="0" destOrd="0" presId="urn:microsoft.com/office/officeart/2005/8/layout/target3"/>
    <dgm:cxn modelId="{CE56D8D9-9DF6-419C-9C49-4ACE3E80FB82}" type="presOf" srcId="{A19181D3-B53A-4C73-A56E-67086BF3317D}" destId="{18E1DF7A-01DE-4868-A00E-4D280CF193CE}" srcOrd="0" destOrd="0" presId="urn:microsoft.com/office/officeart/2005/8/layout/target3"/>
    <dgm:cxn modelId="{6485E69A-5D16-4F4F-BB2B-68FAB7EA2A69}" type="presOf" srcId="{A19181D3-B53A-4C73-A56E-67086BF3317D}" destId="{C3E3D5B4-FD90-4AC7-BE6B-7342CD3B24ED}" srcOrd="1" destOrd="0" presId="urn:microsoft.com/office/officeart/2005/8/layout/target3"/>
    <dgm:cxn modelId="{08C32A03-F12F-46F3-A427-40DC203C345C}" type="presParOf" srcId="{3331424A-114D-4F17-B103-A32DC08954DF}" destId="{569EB9F0-E8D1-4673-AF12-226D1D87D070}" srcOrd="0" destOrd="0" presId="urn:microsoft.com/office/officeart/2005/8/layout/target3"/>
    <dgm:cxn modelId="{BFF2B68B-5A08-42CD-B58C-785CDD1A8887}" type="presParOf" srcId="{3331424A-114D-4F17-B103-A32DC08954DF}" destId="{A7AD7652-080C-40A6-AA03-D1BEA7601852}" srcOrd="1" destOrd="0" presId="urn:microsoft.com/office/officeart/2005/8/layout/target3"/>
    <dgm:cxn modelId="{E39B3DD9-357B-497E-A519-080C9D396D66}" type="presParOf" srcId="{3331424A-114D-4F17-B103-A32DC08954DF}" destId="{18E1DF7A-01DE-4868-A00E-4D280CF193CE}" srcOrd="2" destOrd="0" presId="urn:microsoft.com/office/officeart/2005/8/layout/target3"/>
    <dgm:cxn modelId="{10455EF8-BA3A-4DB5-9CDC-83C61BCA2957}" type="presParOf" srcId="{3331424A-114D-4F17-B103-A32DC08954DF}" destId="{C3E3D5B4-FD90-4AC7-BE6B-7342CD3B24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2E7A39-96E8-4049-8CFD-8905E3BB7541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E02278-43DC-4920-956E-32B4FCD505C7}">
      <dgm:prSet/>
      <dgm:spPr/>
      <dgm:t>
        <a:bodyPr/>
        <a:lstStyle/>
        <a:p>
          <a:r>
            <a:rPr lang="en-US" b="1" dirty="0">
              <a:solidFill>
                <a:schemeClr val="bg2">
                  <a:lumMod val="25000"/>
                </a:schemeClr>
              </a:solidFill>
            </a:rPr>
            <a:t>Make </a:t>
          </a:r>
          <a:br>
            <a:rPr lang="en-US" b="1" dirty="0">
              <a:solidFill>
                <a:schemeClr val="bg2">
                  <a:lumMod val="25000"/>
                </a:schemeClr>
              </a:solidFill>
            </a:rPr>
          </a:br>
          <a:r>
            <a:rPr lang="en-US" b="1" dirty="0">
              <a:solidFill>
                <a:schemeClr val="bg2">
                  <a:lumMod val="25000"/>
                </a:schemeClr>
              </a:solidFill>
            </a:rPr>
            <a:t>Sabbath </a:t>
          </a:r>
          <a:br>
            <a:rPr lang="en-US" b="1" dirty="0">
              <a:solidFill>
                <a:schemeClr val="bg2">
                  <a:lumMod val="25000"/>
                </a:schemeClr>
              </a:solidFill>
            </a:rPr>
          </a:br>
          <a:r>
            <a:rPr lang="en-US" b="1" dirty="0">
              <a:solidFill>
                <a:schemeClr val="bg2">
                  <a:lumMod val="25000"/>
                </a:schemeClr>
              </a:solidFill>
            </a:rPr>
            <a:t>Last </a:t>
          </a:r>
          <a:br>
            <a:rPr lang="en-US" b="1" dirty="0">
              <a:solidFill>
                <a:schemeClr val="bg2">
                  <a:lumMod val="25000"/>
                </a:schemeClr>
              </a:solidFill>
            </a:rPr>
          </a:br>
          <a:r>
            <a:rPr lang="en-US" b="1" dirty="0">
              <a:solidFill>
                <a:schemeClr val="bg2">
                  <a:lumMod val="25000"/>
                </a:schemeClr>
              </a:solidFill>
            </a:rPr>
            <a:t>All Week</a:t>
          </a:r>
          <a:br>
            <a:rPr lang="en-US" b="1" dirty="0">
              <a:solidFill>
                <a:schemeClr val="bg2">
                  <a:lumMod val="25000"/>
                </a:schemeClr>
              </a:solidFill>
            </a:rPr>
          </a:br>
          <a:r>
            <a:rPr lang="en-US" b="1" dirty="0">
              <a:solidFill>
                <a:schemeClr val="bg2">
                  <a:lumMod val="25000"/>
                </a:schemeClr>
              </a:solidFill>
            </a:rPr>
            <a:t>Long!</a:t>
          </a:r>
          <a:endParaRPr lang="en-US" dirty="0">
            <a:solidFill>
              <a:schemeClr val="bg2">
                <a:lumMod val="25000"/>
              </a:schemeClr>
            </a:solidFill>
          </a:endParaRPr>
        </a:p>
      </dgm:t>
    </dgm:pt>
    <dgm:pt modelId="{90EAFCF1-B81F-444D-B96F-00A6F127C3E4}" type="parTrans" cxnId="{A599D995-B036-444A-8E81-B9FF658341BA}">
      <dgm:prSet/>
      <dgm:spPr/>
      <dgm:t>
        <a:bodyPr/>
        <a:lstStyle/>
        <a:p>
          <a:endParaRPr lang="en-US"/>
        </a:p>
      </dgm:t>
    </dgm:pt>
    <dgm:pt modelId="{3D475FCB-F248-4C8A-A6A8-DCF2CD4335E6}" type="sibTrans" cxnId="{A599D995-B036-444A-8E81-B9FF658341BA}">
      <dgm:prSet/>
      <dgm:spPr/>
      <dgm:t>
        <a:bodyPr/>
        <a:lstStyle/>
        <a:p>
          <a:endParaRPr lang="en-US"/>
        </a:p>
      </dgm:t>
    </dgm:pt>
    <dgm:pt modelId="{373DCED4-09D6-48CD-8A67-88B77D09510A}" type="pres">
      <dgm:prSet presAssocID="{072E7A39-96E8-4049-8CFD-8905E3BB7541}" presName="compositeShape" presStyleCnt="0">
        <dgm:presLayoutVars>
          <dgm:chMax val="7"/>
          <dgm:dir/>
          <dgm:resizeHandles val="exact"/>
        </dgm:presLayoutVars>
      </dgm:prSet>
      <dgm:spPr/>
    </dgm:pt>
    <dgm:pt modelId="{BDD68245-BF3A-47C9-81E5-4CFB9B5F8143}" type="pres">
      <dgm:prSet presAssocID="{00E02278-43DC-4920-956E-32B4FCD505C7}" presName="circ1TxSh" presStyleLbl="vennNode1" presStyleIdx="0" presStyleCnt="1" custLinFactNeighborX="-14478"/>
      <dgm:spPr/>
    </dgm:pt>
  </dgm:ptLst>
  <dgm:cxnLst>
    <dgm:cxn modelId="{04640570-357B-4604-B741-3D8DF1A35960}" type="presOf" srcId="{00E02278-43DC-4920-956E-32B4FCD505C7}" destId="{BDD68245-BF3A-47C9-81E5-4CFB9B5F8143}" srcOrd="0" destOrd="0" presId="urn:microsoft.com/office/officeart/2005/8/layout/venn1"/>
    <dgm:cxn modelId="{FB34E2BA-C584-470D-8332-294CF2737575}" type="presOf" srcId="{072E7A39-96E8-4049-8CFD-8905E3BB7541}" destId="{373DCED4-09D6-48CD-8A67-88B77D09510A}" srcOrd="0" destOrd="0" presId="urn:microsoft.com/office/officeart/2005/8/layout/venn1"/>
    <dgm:cxn modelId="{A599D995-B036-444A-8E81-B9FF658341BA}" srcId="{072E7A39-96E8-4049-8CFD-8905E3BB7541}" destId="{00E02278-43DC-4920-956E-32B4FCD505C7}" srcOrd="0" destOrd="0" parTransId="{90EAFCF1-B81F-444D-B96F-00A6F127C3E4}" sibTransId="{3D475FCB-F248-4C8A-A6A8-DCF2CD4335E6}"/>
    <dgm:cxn modelId="{0C3FCBC7-1737-4ABA-9F69-E983121EC622}" type="presParOf" srcId="{373DCED4-09D6-48CD-8A67-88B77D09510A}" destId="{BDD68245-BF3A-47C9-81E5-4CFB9B5F814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F6D76-623E-4888-862A-9A92E5B0DFCF}">
      <dsp:nvSpPr>
        <dsp:cNvPr id="0" name=""/>
        <dsp:cNvSpPr/>
      </dsp:nvSpPr>
      <dsp:spPr>
        <a:xfrm rot="16200000">
          <a:off x="-1072387" y="1074631"/>
          <a:ext cx="4351338" cy="220207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#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pound key is also called</a:t>
          </a:r>
          <a:br>
            <a:rPr lang="en-US" sz="2300" kern="1200" dirty="0"/>
          </a:br>
          <a:r>
            <a:rPr lang="en-US" sz="2300" kern="1200" dirty="0"/>
            <a:t> a “hashtag”</a:t>
          </a:r>
        </a:p>
      </dsp:txBody>
      <dsp:txXfrm rot="5400000">
        <a:off x="2245" y="870267"/>
        <a:ext cx="2202074" cy="2610802"/>
      </dsp:txXfrm>
    </dsp:sp>
    <dsp:sp modelId="{36642251-0A14-4E82-9CE5-5CDF6E88227A}">
      <dsp:nvSpPr>
        <dsp:cNvPr id="0" name=""/>
        <dsp:cNvSpPr/>
      </dsp:nvSpPr>
      <dsp:spPr>
        <a:xfrm rot="16200000">
          <a:off x="1294842" y="1074631"/>
          <a:ext cx="4351338" cy="220207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69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Hashtags connect related information in social media</a:t>
          </a:r>
        </a:p>
      </dsp:txBody>
      <dsp:txXfrm rot="5400000">
        <a:off x="2369474" y="870267"/>
        <a:ext cx="2202074" cy="2610802"/>
      </dsp:txXfrm>
    </dsp:sp>
    <dsp:sp modelId="{AA846AA3-CE37-4686-A07F-14A5C408D635}">
      <dsp:nvSpPr>
        <dsp:cNvPr id="0" name=""/>
        <dsp:cNvSpPr/>
      </dsp:nvSpPr>
      <dsp:spPr>
        <a:xfrm rot="16200000">
          <a:off x="3662072" y="1074631"/>
          <a:ext cx="4351338" cy="220207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69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Adding a hashtag in front of a keyword or phrase automatically creates a clickable link</a:t>
          </a:r>
        </a:p>
      </dsp:txBody>
      <dsp:txXfrm rot="5400000">
        <a:off x="4736704" y="870267"/>
        <a:ext cx="2202074" cy="2610802"/>
      </dsp:txXfrm>
    </dsp:sp>
    <dsp:sp modelId="{11EE3A17-B4EF-4F13-A819-609860211047}">
      <dsp:nvSpPr>
        <dsp:cNvPr id="0" name=""/>
        <dsp:cNvSpPr/>
      </dsp:nvSpPr>
      <dsp:spPr>
        <a:xfrm rot="16200000">
          <a:off x="6029302" y="1074631"/>
          <a:ext cx="4351338" cy="220207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569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Hashtags can be used across platforms, </a:t>
          </a:r>
          <a:br>
            <a:rPr lang="en-US" sz="2300" kern="1200" dirty="0"/>
          </a:br>
          <a:r>
            <a:rPr lang="en-US" sz="2300" kern="1200" dirty="0"/>
            <a:t>but search results are</a:t>
          </a:r>
          <a:br>
            <a:rPr lang="en-US" sz="2300" kern="1200" dirty="0"/>
          </a:br>
          <a:r>
            <a:rPr lang="en-US" sz="2300" kern="1200" dirty="0"/>
            <a:t>limited to each platform</a:t>
          </a:r>
        </a:p>
      </dsp:txBody>
      <dsp:txXfrm rot="5400000">
        <a:off x="7103934" y="870267"/>
        <a:ext cx="2202074" cy="2610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57ED7-59FA-4F17-86EA-2D9AFE546825}">
      <dsp:nvSpPr>
        <dsp:cNvPr id="0" name=""/>
        <dsp:cNvSpPr/>
      </dsp:nvSpPr>
      <dsp:spPr>
        <a:xfrm>
          <a:off x="2911449" y="1195"/>
          <a:ext cx="3275380" cy="6958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Short</a:t>
          </a:r>
        </a:p>
      </dsp:txBody>
      <dsp:txXfrm>
        <a:off x="2945417" y="35163"/>
        <a:ext cx="3207444" cy="627895"/>
      </dsp:txXfrm>
    </dsp:sp>
    <dsp:sp modelId="{61D2D0B3-137A-4DEF-B6BE-7BF5F6162B61}">
      <dsp:nvSpPr>
        <dsp:cNvPr id="0" name=""/>
        <dsp:cNvSpPr/>
      </dsp:nvSpPr>
      <dsp:spPr>
        <a:xfrm>
          <a:off x="2911449" y="731818"/>
          <a:ext cx="3275380" cy="6958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Memorable</a:t>
          </a:r>
        </a:p>
      </dsp:txBody>
      <dsp:txXfrm>
        <a:off x="2945417" y="765786"/>
        <a:ext cx="3207444" cy="627895"/>
      </dsp:txXfrm>
    </dsp:sp>
    <dsp:sp modelId="{65373ECC-E542-4E46-AC18-FFEC9C0E8AB6}">
      <dsp:nvSpPr>
        <dsp:cNvPr id="0" name=""/>
        <dsp:cNvSpPr/>
      </dsp:nvSpPr>
      <dsp:spPr>
        <a:xfrm>
          <a:off x="2911449" y="1462441"/>
          <a:ext cx="3275380" cy="6958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Clever</a:t>
          </a:r>
        </a:p>
      </dsp:txBody>
      <dsp:txXfrm>
        <a:off x="2945417" y="1496409"/>
        <a:ext cx="3207444" cy="627895"/>
      </dsp:txXfrm>
    </dsp:sp>
    <dsp:sp modelId="{F17B94CA-4F8B-461D-9583-B09357364C29}">
      <dsp:nvSpPr>
        <dsp:cNvPr id="0" name=""/>
        <dsp:cNvSpPr/>
      </dsp:nvSpPr>
      <dsp:spPr>
        <a:xfrm>
          <a:off x="2911449" y="2193064"/>
          <a:ext cx="3275380" cy="6958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Relatable</a:t>
          </a:r>
        </a:p>
      </dsp:txBody>
      <dsp:txXfrm>
        <a:off x="2945417" y="2227032"/>
        <a:ext cx="3207444" cy="627895"/>
      </dsp:txXfrm>
    </dsp:sp>
    <dsp:sp modelId="{03E9DACA-CAC9-45D3-ADDA-1C703EC43052}">
      <dsp:nvSpPr>
        <dsp:cNvPr id="0" name=""/>
        <dsp:cNvSpPr/>
      </dsp:nvSpPr>
      <dsp:spPr>
        <a:xfrm>
          <a:off x="2911449" y="2923688"/>
          <a:ext cx="3275380" cy="6958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Repeatable</a:t>
          </a:r>
        </a:p>
      </dsp:txBody>
      <dsp:txXfrm>
        <a:off x="2945417" y="2957656"/>
        <a:ext cx="3207444" cy="627895"/>
      </dsp:txXfrm>
    </dsp:sp>
    <dsp:sp modelId="{DADF3E52-6AE9-4786-9B95-DC4A21E376AA}">
      <dsp:nvSpPr>
        <dsp:cNvPr id="0" name=""/>
        <dsp:cNvSpPr/>
      </dsp:nvSpPr>
      <dsp:spPr>
        <a:xfrm>
          <a:off x="2911449" y="3654311"/>
          <a:ext cx="3275380" cy="6958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Localized</a:t>
          </a:r>
        </a:p>
      </dsp:txBody>
      <dsp:txXfrm>
        <a:off x="2945417" y="3688279"/>
        <a:ext cx="3207444" cy="6278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27102-3452-4256-9576-ADDDBEE8E0C9}">
      <dsp:nvSpPr>
        <dsp:cNvPr id="0" name=""/>
        <dsp:cNvSpPr/>
      </dsp:nvSpPr>
      <dsp:spPr>
        <a:xfrm>
          <a:off x="1754849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Ideal:</a:t>
          </a:r>
          <a:br>
            <a:rPr lang="en-US" sz="3500" kern="1200" dirty="0"/>
          </a:br>
          <a:r>
            <a:rPr lang="en-US" sz="3500" kern="1200" dirty="0"/>
            <a:t>6-10 characters</a:t>
          </a:r>
        </a:p>
      </dsp:txBody>
      <dsp:txXfrm>
        <a:off x="1754849" y="2975"/>
        <a:ext cx="3342605" cy="2005563"/>
      </dsp:txXfrm>
    </dsp:sp>
    <dsp:sp modelId="{8EA09C3A-9E99-48F6-8636-5ED4B0405C0B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Use letters/numbers</a:t>
          </a:r>
        </a:p>
      </dsp:txBody>
      <dsp:txXfrm>
        <a:off x="5424930" y="2975"/>
        <a:ext cx="3342605" cy="2005563"/>
      </dsp:txXfrm>
    </dsp:sp>
    <dsp:sp modelId="{672BAE73-579A-4091-A7DA-19983040222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Lead with letters, follow up with number(s)</a:t>
          </a:r>
        </a:p>
      </dsp:txBody>
      <dsp:txXfrm>
        <a:off x="1748064" y="2342799"/>
        <a:ext cx="3342605" cy="2005563"/>
      </dsp:txXfrm>
    </dsp:sp>
    <dsp:sp modelId="{F0020878-FEE2-4FA5-976B-6F41BFB3C4AB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No spaces or special characters</a:t>
          </a:r>
        </a:p>
      </dsp:txBody>
      <dsp:txXfrm>
        <a:off x="5424930" y="2342799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F495F-A099-4D7F-B2A6-EA2A48BAC8B0}">
      <dsp:nvSpPr>
        <dsp:cNvPr id="0" name=""/>
        <dsp:cNvSpPr/>
      </dsp:nvSpPr>
      <dsp:spPr>
        <a:xfrm>
          <a:off x="2787575" y="2229517"/>
          <a:ext cx="2724965" cy="272496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Instagram: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11 hashtags</a:t>
          </a:r>
        </a:p>
      </dsp:txBody>
      <dsp:txXfrm>
        <a:off x="3335414" y="2867827"/>
        <a:ext cx="1629287" cy="1400688"/>
      </dsp:txXfrm>
    </dsp:sp>
    <dsp:sp modelId="{AFD0639C-F1A8-495C-9546-19AB2087B888}">
      <dsp:nvSpPr>
        <dsp:cNvPr id="0" name=""/>
        <dsp:cNvSpPr/>
      </dsp:nvSpPr>
      <dsp:spPr>
        <a:xfrm>
          <a:off x="1202141" y="1585434"/>
          <a:ext cx="1981793" cy="1981793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Twitter: </a:t>
          </a:r>
          <a:r>
            <a:rPr lang="en-US" sz="1900" kern="1200" dirty="0"/>
            <a:t>1-2 hashtags</a:t>
          </a:r>
        </a:p>
      </dsp:txBody>
      <dsp:txXfrm>
        <a:off x="1701063" y="2087372"/>
        <a:ext cx="983949" cy="977917"/>
      </dsp:txXfrm>
    </dsp:sp>
    <dsp:sp modelId="{E9989A03-01A2-4944-A95C-C26AF8CED069}">
      <dsp:nvSpPr>
        <dsp:cNvPr id="0" name=""/>
        <dsp:cNvSpPr/>
      </dsp:nvSpPr>
      <dsp:spPr>
        <a:xfrm rot="20700000">
          <a:off x="2312147" y="218199"/>
          <a:ext cx="1941752" cy="1941752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Facebook: </a:t>
          </a:r>
          <a:r>
            <a:rPr lang="en-US" sz="1900" kern="1200" dirty="0"/>
            <a:t>1-2 hashtags</a:t>
          </a:r>
        </a:p>
      </dsp:txBody>
      <dsp:txXfrm rot="-20700000">
        <a:off x="2738031" y="644082"/>
        <a:ext cx="1089986" cy="1089986"/>
      </dsp:txXfrm>
    </dsp:sp>
    <dsp:sp modelId="{52D49887-F697-4DD0-88CF-EA85EB0BF453}">
      <dsp:nvSpPr>
        <dsp:cNvPr id="0" name=""/>
        <dsp:cNvSpPr/>
      </dsp:nvSpPr>
      <dsp:spPr>
        <a:xfrm>
          <a:off x="2586478" y="1813511"/>
          <a:ext cx="3487956" cy="3487956"/>
        </a:xfrm>
        <a:prstGeom prst="circularArrow">
          <a:avLst>
            <a:gd name="adj1" fmla="val 4688"/>
            <a:gd name="adj2" fmla="val 299029"/>
            <a:gd name="adj3" fmla="val 2531748"/>
            <a:gd name="adj4" fmla="val 15828108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335BA-8CAF-43A3-BE1A-309744780630}">
      <dsp:nvSpPr>
        <dsp:cNvPr id="0" name=""/>
        <dsp:cNvSpPr/>
      </dsp:nvSpPr>
      <dsp:spPr>
        <a:xfrm>
          <a:off x="851169" y="1143676"/>
          <a:ext cx="2534218" cy="253421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93EFF-3DFF-481F-A0CB-D575830467D4}">
      <dsp:nvSpPr>
        <dsp:cNvPr id="0" name=""/>
        <dsp:cNvSpPr/>
      </dsp:nvSpPr>
      <dsp:spPr>
        <a:xfrm>
          <a:off x="1863000" y="-210379"/>
          <a:ext cx="2732397" cy="273239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0490E-E5BE-4E8A-9DF6-8EF12399AF6D}">
      <dsp:nvSpPr>
        <dsp:cNvPr id="0" name=""/>
        <dsp:cNvSpPr/>
      </dsp:nvSpPr>
      <dsp:spPr>
        <a:xfrm rot="4432926">
          <a:off x="443192" y="2836224"/>
          <a:ext cx="2217145" cy="2190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60314-C308-4A95-8555-EE3ECB15C0EE}">
      <dsp:nvSpPr>
        <dsp:cNvPr id="0" name=""/>
        <dsp:cNvSpPr/>
      </dsp:nvSpPr>
      <dsp:spPr>
        <a:xfrm>
          <a:off x="753218" y="1519734"/>
          <a:ext cx="2433628" cy="14601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Events: </a:t>
          </a:r>
          <a:br>
            <a:rPr lang="en-US" sz="3700" b="1" kern="1200" dirty="0"/>
          </a:br>
          <a:r>
            <a:rPr lang="en-US" sz="3700" kern="1200" dirty="0"/>
            <a:t>Choose 1</a:t>
          </a:r>
        </a:p>
      </dsp:txBody>
      <dsp:txXfrm>
        <a:off x="795985" y="1562501"/>
        <a:ext cx="2348094" cy="1374643"/>
      </dsp:txXfrm>
    </dsp:sp>
    <dsp:sp modelId="{79138F22-423F-49ED-BCB5-A28516B25268}">
      <dsp:nvSpPr>
        <dsp:cNvPr id="0" name=""/>
        <dsp:cNvSpPr/>
      </dsp:nvSpPr>
      <dsp:spPr>
        <a:xfrm rot="19361602">
          <a:off x="1506218" y="2830544"/>
          <a:ext cx="3533121" cy="2190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27DC1-6760-458E-9EDA-B5875A6B20D8}">
      <dsp:nvSpPr>
        <dsp:cNvPr id="0" name=""/>
        <dsp:cNvSpPr/>
      </dsp:nvSpPr>
      <dsp:spPr>
        <a:xfrm>
          <a:off x="1372795" y="3653794"/>
          <a:ext cx="2433628" cy="14601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Name:</a:t>
          </a:r>
          <a:br>
            <a:rPr lang="en-US" sz="3700" b="1" kern="1200" dirty="0"/>
          </a:br>
          <a:r>
            <a:rPr lang="en-US" sz="3700" kern="1200" dirty="0"/>
            <a:t>Pick 1-3</a:t>
          </a:r>
        </a:p>
      </dsp:txBody>
      <dsp:txXfrm>
        <a:off x="1415562" y="3696561"/>
        <a:ext cx="2348094" cy="1374643"/>
      </dsp:txXfrm>
    </dsp:sp>
    <dsp:sp modelId="{24704F66-8828-4384-BBE5-742F58953369}">
      <dsp:nvSpPr>
        <dsp:cNvPr id="0" name=""/>
        <dsp:cNvSpPr/>
      </dsp:nvSpPr>
      <dsp:spPr>
        <a:xfrm rot="4207767">
          <a:off x="3926877" y="2829874"/>
          <a:ext cx="2275491" cy="2190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52557-57DF-4DB8-B288-E5648F282FF9}">
      <dsp:nvSpPr>
        <dsp:cNvPr id="0" name=""/>
        <dsp:cNvSpPr/>
      </dsp:nvSpPr>
      <dsp:spPr>
        <a:xfrm>
          <a:off x="4187117" y="1508374"/>
          <a:ext cx="2433628" cy="14601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Mission: </a:t>
          </a:r>
          <a:r>
            <a:rPr lang="en-US" sz="3700" kern="1200" dirty="0"/>
            <a:t>Pick 1-2</a:t>
          </a:r>
        </a:p>
      </dsp:txBody>
      <dsp:txXfrm>
        <a:off x="4229884" y="1551141"/>
        <a:ext cx="2348094" cy="1374643"/>
      </dsp:txXfrm>
    </dsp:sp>
    <dsp:sp modelId="{1A3F5105-2812-4688-AED1-9E895C5C298F}">
      <dsp:nvSpPr>
        <dsp:cNvPr id="0" name=""/>
        <dsp:cNvSpPr/>
      </dsp:nvSpPr>
      <dsp:spPr>
        <a:xfrm rot="19386160">
          <a:off x="5102514" y="2829874"/>
          <a:ext cx="3564416" cy="2190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40DA4-5247-4819-8C25-01E64BE8917B}">
      <dsp:nvSpPr>
        <dsp:cNvPr id="0" name=""/>
        <dsp:cNvSpPr/>
      </dsp:nvSpPr>
      <dsp:spPr>
        <a:xfrm>
          <a:off x="4964612" y="3652454"/>
          <a:ext cx="2433628" cy="14601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Ministry: </a:t>
          </a:r>
          <a:r>
            <a:rPr lang="en-US" sz="3700" kern="1200" dirty="0"/>
            <a:t>Pick 1-2</a:t>
          </a:r>
        </a:p>
      </dsp:txBody>
      <dsp:txXfrm>
        <a:off x="5007379" y="3695221"/>
        <a:ext cx="2348094" cy="1374643"/>
      </dsp:txXfrm>
    </dsp:sp>
    <dsp:sp modelId="{BEB839EA-0992-410B-BA60-4741A7D4213B}">
      <dsp:nvSpPr>
        <dsp:cNvPr id="0" name=""/>
        <dsp:cNvSpPr/>
      </dsp:nvSpPr>
      <dsp:spPr>
        <a:xfrm rot="4577341">
          <a:off x="7473878" y="2824479"/>
          <a:ext cx="2191679" cy="2190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C8CBB-784B-422F-9F6A-EFD10CD821F4}">
      <dsp:nvSpPr>
        <dsp:cNvPr id="0" name=""/>
        <dsp:cNvSpPr/>
      </dsp:nvSpPr>
      <dsp:spPr>
        <a:xfrm>
          <a:off x="7819186" y="1508374"/>
          <a:ext cx="2433628" cy="14601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Audience: </a:t>
          </a:r>
          <a:r>
            <a:rPr lang="en-US" sz="3700" kern="1200" dirty="0"/>
            <a:t>Pick 1-3</a:t>
          </a:r>
        </a:p>
      </dsp:txBody>
      <dsp:txXfrm>
        <a:off x="7861953" y="1551141"/>
        <a:ext cx="2348094" cy="1374643"/>
      </dsp:txXfrm>
    </dsp:sp>
    <dsp:sp modelId="{1636C1D0-0BE7-4E4B-8334-354D2420DE8F}">
      <dsp:nvSpPr>
        <dsp:cNvPr id="0" name=""/>
        <dsp:cNvSpPr/>
      </dsp:nvSpPr>
      <dsp:spPr>
        <a:xfrm>
          <a:off x="8342733" y="3641664"/>
          <a:ext cx="2433628" cy="14601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Keywords:</a:t>
          </a:r>
          <a:br>
            <a:rPr lang="en-US" sz="3700" b="1" kern="1200" dirty="0"/>
          </a:br>
          <a:r>
            <a:rPr lang="en-US" sz="3700" kern="1200" dirty="0"/>
            <a:t>Choose 1</a:t>
          </a:r>
        </a:p>
      </dsp:txBody>
      <dsp:txXfrm>
        <a:off x="8385500" y="3684431"/>
        <a:ext cx="2348094" cy="13746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6E830-B7CE-4023-B25A-9CB200AB8756}">
      <dsp:nvSpPr>
        <dsp:cNvPr id="0" name=""/>
        <dsp:cNvSpPr/>
      </dsp:nvSpPr>
      <dsp:spPr>
        <a:xfrm>
          <a:off x="936386" y="50849"/>
          <a:ext cx="5242586" cy="1521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 </a:t>
          </a:r>
          <a:br>
            <a:rPr lang="en-US" sz="4400" b="1" kern="1200" dirty="0"/>
          </a:br>
          <a:r>
            <a:rPr lang="en-US" sz="4400" b="1" kern="1200" dirty="0"/>
            <a:t>1,500 holidays</a:t>
          </a:r>
          <a:br>
            <a:rPr lang="en-US" sz="3200" b="1" kern="1200" dirty="0"/>
          </a:br>
          <a:r>
            <a:rPr lang="en-US" sz="2400" kern="1200" dirty="0"/>
            <a:t>NationalDayCalendar.com</a:t>
          </a:r>
          <a:br>
            <a:rPr lang="en-US" sz="2400" kern="1200" dirty="0"/>
          </a:br>
          <a:endParaRPr lang="en-US" sz="2400" b="1" kern="1200" dirty="0"/>
        </a:p>
      </dsp:txBody>
      <dsp:txXfrm>
        <a:off x="1010650" y="125113"/>
        <a:ext cx="5094058" cy="1372779"/>
      </dsp:txXfrm>
    </dsp:sp>
    <dsp:sp modelId="{BD824CAA-9867-46B6-838A-65ED17D9A297}">
      <dsp:nvSpPr>
        <dsp:cNvPr id="0" name=""/>
        <dsp:cNvSpPr/>
      </dsp:nvSpPr>
      <dsp:spPr>
        <a:xfrm>
          <a:off x="3462869" y="1637056"/>
          <a:ext cx="3785616" cy="15213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Pick holidays that are </a:t>
          </a:r>
          <a:r>
            <a:rPr lang="en-US" sz="3200" b="1" kern="1200" dirty="0"/>
            <a:t>appropriate</a:t>
          </a:r>
          <a:br>
            <a:rPr lang="en-US" sz="3200" b="1" kern="1200" dirty="0"/>
          </a:br>
          <a:r>
            <a:rPr lang="en-US" sz="3200" b="1" kern="1200" dirty="0"/>
            <a:t> to your ministry</a:t>
          </a:r>
        </a:p>
      </dsp:txBody>
      <dsp:txXfrm>
        <a:off x="3537133" y="1711320"/>
        <a:ext cx="3637088" cy="1372779"/>
      </dsp:txXfrm>
    </dsp:sp>
    <dsp:sp modelId="{7DD16565-E37E-4079-AB96-B599B8E2858D}">
      <dsp:nvSpPr>
        <dsp:cNvPr id="0" name=""/>
        <dsp:cNvSpPr/>
      </dsp:nvSpPr>
      <dsp:spPr>
        <a:xfrm>
          <a:off x="2636506" y="3197050"/>
          <a:ext cx="3785616" cy="152130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Holidays should focus on </a:t>
          </a:r>
          <a:r>
            <a:rPr lang="en-US" sz="3600" b="1" kern="1200" dirty="0"/>
            <a:t>family activities</a:t>
          </a:r>
          <a:endParaRPr lang="en-US" sz="3000" b="1" kern="1200" dirty="0"/>
        </a:p>
      </dsp:txBody>
      <dsp:txXfrm>
        <a:off x="2710770" y="3271314"/>
        <a:ext cx="3637088" cy="13727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EB9F0-E8D1-4673-AF12-226D1D87D070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1DF7A-01DE-4868-A00E-4D280CF193CE}">
      <dsp:nvSpPr>
        <dsp:cNvPr id="0" name=""/>
        <dsp:cNvSpPr/>
      </dsp:nvSpPr>
      <dsp:spPr>
        <a:xfrm>
          <a:off x="2175669" y="0"/>
          <a:ext cx="75017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solidFill>
                <a:schemeClr val="accent5"/>
              </a:solidFill>
            </a:rPr>
            <a:t>Assemble Your Ministry Hashtag Library</a:t>
          </a:r>
        </a:p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2">
                  <a:lumMod val="25000"/>
                </a:schemeClr>
              </a:solidFill>
            </a:rPr>
            <a:t>Event + Name + Mission + Ministry + Keyword</a:t>
          </a:r>
        </a:p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bg2">
                  <a:lumMod val="25000"/>
                </a:schemeClr>
              </a:solidFill>
            </a:rPr>
            <a:t>You may use multiple configurations </a:t>
          </a:r>
          <a:br>
            <a:rPr lang="en-US" sz="2800" b="0" kern="1200" dirty="0">
              <a:solidFill>
                <a:schemeClr val="bg2">
                  <a:lumMod val="25000"/>
                </a:schemeClr>
              </a:solidFill>
            </a:rPr>
          </a:br>
          <a:r>
            <a:rPr lang="en-US" sz="2800" b="0" kern="1200" dirty="0">
              <a:solidFill>
                <a:schemeClr val="bg2">
                  <a:lumMod val="25000"/>
                </a:schemeClr>
              </a:solidFill>
            </a:rPr>
            <a:t>up to 11 hashtags</a:t>
          </a:r>
        </a:p>
      </dsp:txBody>
      <dsp:txXfrm>
        <a:off x="2175669" y="0"/>
        <a:ext cx="7501731" cy="43513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68245-BF3A-47C9-81E5-4CFB9B5F8143}">
      <dsp:nvSpPr>
        <dsp:cNvPr id="0" name=""/>
        <dsp:cNvSpPr/>
      </dsp:nvSpPr>
      <dsp:spPr>
        <a:xfrm>
          <a:off x="2452144" y="0"/>
          <a:ext cx="4351338" cy="43513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2">
                  <a:lumMod val="25000"/>
                </a:schemeClr>
              </a:solidFill>
            </a:rPr>
            <a:t>Make </a:t>
          </a:r>
          <a:br>
            <a:rPr lang="en-US" sz="4400" b="1" kern="1200" dirty="0">
              <a:solidFill>
                <a:schemeClr val="bg2">
                  <a:lumMod val="25000"/>
                </a:schemeClr>
              </a:solidFill>
            </a:rPr>
          </a:br>
          <a:r>
            <a:rPr lang="en-US" sz="4400" b="1" kern="1200" dirty="0">
              <a:solidFill>
                <a:schemeClr val="bg2">
                  <a:lumMod val="25000"/>
                </a:schemeClr>
              </a:solidFill>
            </a:rPr>
            <a:t>Sabbath </a:t>
          </a:r>
          <a:br>
            <a:rPr lang="en-US" sz="4400" b="1" kern="1200" dirty="0">
              <a:solidFill>
                <a:schemeClr val="bg2">
                  <a:lumMod val="25000"/>
                </a:schemeClr>
              </a:solidFill>
            </a:rPr>
          </a:br>
          <a:r>
            <a:rPr lang="en-US" sz="4400" b="1" kern="1200" dirty="0">
              <a:solidFill>
                <a:schemeClr val="bg2">
                  <a:lumMod val="25000"/>
                </a:schemeClr>
              </a:solidFill>
            </a:rPr>
            <a:t>Last </a:t>
          </a:r>
          <a:br>
            <a:rPr lang="en-US" sz="4400" b="1" kern="1200" dirty="0">
              <a:solidFill>
                <a:schemeClr val="bg2">
                  <a:lumMod val="25000"/>
                </a:schemeClr>
              </a:solidFill>
            </a:rPr>
          </a:br>
          <a:r>
            <a:rPr lang="en-US" sz="4400" b="1" kern="1200" dirty="0">
              <a:solidFill>
                <a:schemeClr val="bg2">
                  <a:lumMod val="25000"/>
                </a:schemeClr>
              </a:solidFill>
            </a:rPr>
            <a:t>All Week</a:t>
          </a:r>
          <a:br>
            <a:rPr lang="en-US" sz="4400" b="1" kern="1200" dirty="0">
              <a:solidFill>
                <a:schemeClr val="bg2">
                  <a:lumMod val="25000"/>
                </a:schemeClr>
              </a:solidFill>
            </a:rPr>
          </a:br>
          <a:r>
            <a:rPr lang="en-US" sz="4400" b="1" kern="1200" dirty="0">
              <a:solidFill>
                <a:schemeClr val="bg2">
                  <a:lumMod val="25000"/>
                </a:schemeClr>
              </a:solidFill>
            </a:rPr>
            <a:t>Long!</a:t>
          </a:r>
          <a:endParaRPr lang="en-US" sz="4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89383" y="637239"/>
        <a:ext cx="3076860" cy="307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5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0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2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6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9606-86BE-40AE-9677-DF9E1A8538D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0C54E-6F67-4DB8-BF58-8D43B34C1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14" y="-328216"/>
            <a:ext cx="1066799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chemeClr val="bg2">
                    <a:lumMod val="90000"/>
                  </a:schemeClr>
                </a:solidFill>
              </a:rPr>
              <a:t>###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699688" y="3481511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6"/>
                </a:solidFill>
              </a:rPr>
              <a:t>#Hashtag Library</a:t>
            </a:r>
          </a:p>
        </p:txBody>
      </p:sp>
      <p:sp>
        <p:nvSpPr>
          <p:cNvPr id="26" name="Subtitle 25"/>
          <p:cNvSpPr>
            <a:spLocks noGrp="1"/>
          </p:cNvSpPr>
          <p:nvPr>
            <p:ph type="subTitle" idx="1"/>
          </p:nvPr>
        </p:nvSpPr>
        <p:spPr>
          <a:xfrm>
            <a:off x="660187" y="5675192"/>
            <a:ext cx="9144000" cy="1655762"/>
          </a:xfrm>
        </p:spPr>
        <p:txBody>
          <a:bodyPr/>
          <a:lstStyle/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for North American Division of Seventh-day Adventists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85256" y="5973080"/>
            <a:ext cx="267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</a:rPr>
              <a:t>Compiled by Heidi Baumgartner, M.S. modified by Jamie Schneider</a:t>
            </a:r>
            <a:br>
              <a:rPr lang="en-US" sz="1200" dirty="0">
                <a:solidFill>
                  <a:schemeClr val="tx2"/>
                </a:solidFill>
              </a:rPr>
            </a:br>
            <a:r>
              <a:rPr lang="en-US" sz="1200" dirty="0">
                <a:solidFill>
                  <a:schemeClr val="tx2"/>
                </a:solidFill>
              </a:rPr>
              <a:t>April 2017</a:t>
            </a:r>
          </a:p>
        </p:txBody>
      </p:sp>
    </p:spTree>
    <p:extLst>
      <p:ext uri="{BB962C8B-B14F-4D97-AF65-F5344CB8AC3E}">
        <p14:creationId xmlns:p14="http://schemas.microsoft.com/office/powerpoint/2010/main" val="187081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0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Ministry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AdventistHealth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AdventistCommunication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AdventistMissions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AdventistsRespond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AdventistLeaders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AdventistMedia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AdventistDevo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FamilyReunion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FamilyCamp</a:t>
            </a:r>
            <a:endParaRPr lang="en-US" dirty="0"/>
          </a:p>
          <a:p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31778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8616" y="1932318"/>
            <a:ext cx="49472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Church Administration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AdventistMission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AdventistMinistry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(city/state)evangelism (#</a:t>
            </a:r>
            <a:r>
              <a:rPr lang="en-US" dirty="0" err="1"/>
              <a:t>WAevangelism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ChurchPlanting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ChurchOrganization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Ordination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851102" y="12349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41821" y="1754524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566788" y="2446771"/>
            <a:ext cx="61012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(state/city)reach  (#</a:t>
            </a:r>
            <a:r>
              <a:rPr lang="en-US" dirty="0" err="1"/>
              <a:t>BaltimoreReach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AdventistReach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(state/</a:t>
            </a:r>
            <a:r>
              <a:rPr lang="en-US" dirty="0" err="1"/>
              <a:t>citySDA</a:t>
            </a:r>
            <a:r>
              <a:rPr lang="en-US" dirty="0"/>
              <a:t>)SDA (#</a:t>
            </a:r>
            <a:r>
              <a:rPr lang="en-US" dirty="0" err="1"/>
              <a:t>NYCsda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(state)Adventists (#</a:t>
            </a:r>
            <a:r>
              <a:rPr lang="en-US" dirty="0" err="1"/>
              <a:t>WAadventists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Adventistleaders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SDAleaders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5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Communication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AdventistComm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AdventistMedia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AdventistDesign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DigitalEvangelism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SocialMediaTip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TechTip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AdventistFilm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261968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Prayer &amp; Spiritual Growth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SDAPrayer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AdventistPrayer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WePrayWednesday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Prayerworks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Praying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67370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72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Health &amp; Wellness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Wellness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WellnessWednesday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AdventistHealth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CreationHealth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NewstartwithGod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SDAhealthmessage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Healthyfood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Healthyliving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Health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196887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Women’s Ministries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SDAwomen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WomensMinistries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WomenComeAlive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Adventistwomen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Adventistgirls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Christianwomen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Godlywomen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3476256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359543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Education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AdventistEducation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ChristianEducation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AdventistTeacher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GrowingGreatSchools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EducationWorks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GodsChildren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WeAreLearning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Education4Eternity</a:t>
            </a:r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527105" y="1403774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8765" y="3072910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347410" y="2273969"/>
            <a:ext cx="3595437" cy="3927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EternityBound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LearningIsFun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LearningIsCool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LearningAboutJesus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HappySchoolDay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LoveToLearnAllDay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LearnLearnLearn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0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Youth &amp;Young Adults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AdventistYouth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AdventistYA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NADyouth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Pathfinders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Adventurers 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GlobalYouthDay</a:t>
            </a:r>
            <a:r>
              <a:rPr lang="en-US" dirty="0"/>
              <a:t> and #GYD17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Youthministry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youthministries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1617653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330667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Stewardship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GivingStory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GivingGood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HappyGiving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ItsAllHis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SabbathOffering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BeABlessing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ManageGodsGifts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InvestinPeople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217071" y="1825625"/>
            <a:ext cx="33066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Giving2sDay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GivingTuesday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ReGift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TouchaLife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ServeHim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iGive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Generosity 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Give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Stewardship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942466" y="4530243"/>
            <a:ext cx="3306679" cy="1666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HisMoney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HisFeet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MyHandsRHis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5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2181884"/>
            <a:ext cx="33969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Treasury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ConferenceTreasury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AllInTreasury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WeCountTreasury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TrustGod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TithingtoGod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WACTreasury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MoneyTips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MoneyStory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961808" y="9974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61808" y="1802179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235115" y="2678878"/>
            <a:ext cx="6294339" cy="39150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(conference)give (#</a:t>
            </a:r>
            <a:r>
              <a:rPr lang="en-US" dirty="0" err="1"/>
              <a:t>WACgive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(conference)finances (#</a:t>
            </a:r>
            <a:r>
              <a:rPr lang="en-US" dirty="0" err="1"/>
              <a:t>WACfinances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(conference)offerings (#</a:t>
            </a:r>
            <a:r>
              <a:rPr lang="en-US" dirty="0" err="1"/>
              <a:t>WACofferings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(conference)</a:t>
            </a:r>
            <a:r>
              <a:rPr lang="en-US" dirty="0" err="1"/>
              <a:t>treasuryhelp</a:t>
            </a:r>
            <a:r>
              <a:rPr lang="en-US" dirty="0"/>
              <a:t> (#</a:t>
            </a:r>
            <a:r>
              <a:rPr lang="en-US" dirty="0" err="1"/>
              <a:t>WACtreasuryhelp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AllIn4God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CheerfulGiver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WhatGodWants4U</a:t>
            </a:r>
          </a:p>
        </p:txBody>
      </p:sp>
    </p:spTree>
    <p:extLst>
      <p:ext uri="{BB962C8B-B14F-4D97-AF65-F5344CB8AC3E}">
        <p14:creationId xmlns:p14="http://schemas.microsoft.com/office/powerpoint/2010/main" val="410933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Hashtag Primer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194552"/>
              </p:ext>
            </p:extLst>
          </p:nvPr>
        </p:nvGraphicFramePr>
        <p:xfrm>
          <a:off x="838200" y="1825625"/>
          <a:ext cx="930825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3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Human Resources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sdaHR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HRknowledge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HRnerd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HRemployees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adventistHR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RulesofHR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Humanresources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HR</a:t>
            </a:r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4059631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Risk Management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DoItSafely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RiskyBusiness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SafeSchool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SafeChurch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Benefits4u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ARMCares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ChildSafety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RiskManagement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YouthSafety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EmergencyPlan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3365150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Ministry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Planned Giving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PlannedGiving101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TrustServices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Wills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Trusts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EstatePlanning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WeWillTrust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Stewardship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Philanthropy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Post</a:t>
            </a:r>
          </a:p>
        </p:txBody>
      </p:sp>
    </p:spTree>
    <p:extLst>
      <p:ext uri="{BB962C8B-B14F-4D97-AF65-F5344CB8AC3E}">
        <p14:creationId xmlns:p14="http://schemas.microsoft.com/office/powerpoint/2010/main" val="1622158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Audience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AdventistFamily</a:t>
            </a:r>
            <a:r>
              <a:rPr lang="en-US" dirty="0"/>
              <a:t> or #</a:t>
            </a:r>
            <a:r>
              <a:rPr lang="en-US" dirty="0" err="1"/>
              <a:t>AdventistFamilies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AdventistWomen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AdventistYouth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AdventistCouple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AdventistYA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AdventistSeniors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AdventistFriends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AdventistNeighbor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7789" y="3512297"/>
            <a:ext cx="2472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bg1"/>
                </a:solidFill>
              </a:rPr>
              <a:t>Appropriate to Your Ministry</a:t>
            </a:r>
          </a:p>
        </p:txBody>
      </p:sp>
    </p:spTree>
    <p:extLst>
      <p:ext uri="{BB962C8B-B14F-4D97-AF65-F5344CB8AC3E}">
        <p14:creationId xmlns:p14="http://schemas.microsoft.com/office/powerpoint/2010/main" val="897118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Sunday/Monday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FamilyTimeSundays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MinistryMondays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MondayMotivation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MondayConnections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MondayInspiration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MissionMonday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4523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Tuesday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TuesdayTreasure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TeamTuesday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TechTuesday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TransformationTuesday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TipTuesday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TuesdayTreat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Tworship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TuneInTuesday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GivingTuesday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1807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Wednesday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WednesdayWisdom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WellnessWednesday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WednesdayMidweek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WePrayWednesday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WeHelpWednesday</a:t>
            </a: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6824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Thursday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TrainingThursday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ThankfulThursday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ThursdayThoughts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ThrowbackThursday</a:t>
            </a:r>
            <a:r>
              <a:rPr lang="en-US" dirty="0"/>
              <a:t> or #TBT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OldiesbutGoodies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TakeoverThursday</a:t>
            </a: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44762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GenerousFriday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GivingFriday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FinancialFridays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FridayReads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FollowFriday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FaithfulFriday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HappySabbath</a:t>
            </a: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3547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Sabbath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4297" y="1962519"/>
            <a:ext cx="3583405" cy="4351338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SabbathMinistry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SabbathFriends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RestTime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SaturdayStop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Refresh7thDay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SabbathRecap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Sabbath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Sabbathselfie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</a:t>
            </a:r>
            <a:br>
              <a:rPr lang="en-US" sz="5400" b="1" dirty="0"/>
            </a:br>
            <a:r>
              <a:rPr lang="en-US" sz="5400" b="1" dirty="0"/>
              <a:t>1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990600" y="1978025"/>
            <a:ext cx="35834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HappySabbath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PewView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SabbathQuotes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SabbathSermon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MySabbathTradition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SabbathOverflow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SabbathSummary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SabbathAdventures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9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Hashtag Qualities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964685"/>
              </p:ext>
            </p:extLst>
          </p:nvPr>
        </p:nvGraphicFramePr>
        <p:xfrm>
          <a:off x="-1661102" y="1803218"/>
          <a:ext cx="90982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0983" y="1903306"/>
            <a:ext cx="50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Ideal: 6-10 Characters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0983" y="2645559"/>
            <a:ext cx="50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 Keyword or Phrase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7658" y="3387812"/>
            <a:ext cx="50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Common Sense Serious or Funny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27657" y="4050284"/>
            <a:ext cx="573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People Think When They Think of You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27658" y="4809020"/>
            <a:ext cx="50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Reuse and Track from Event-to-Event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27658" y="5587454"/>
            <a:ext cx="501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Connects to Local Event</a:t>
            </a:r>
          </a:p>
        </p:txBody>
      </p:sp>
    </p:spTree>
    <p:extLst>
      <p:ext uri="{BB962C8B-B14F-4D97-AF65-F5344CB8AC3E}">
        <p14:creationId xmlns:p14="http://schemas.microsoft.com/office/powerpoint/2010/main" val="1189492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Bible Keyword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Scripture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Bible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BibleVerse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BibleInspiration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BibleQuote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BibleQuotes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BiblePromise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BibleVerseOfTheDay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BibleVerseChallenge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BibleStudy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BibleJournaling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SermonQuote</a:t>
            </a: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276050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Nature Keyword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GodsCreation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GodCreated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ExploreGodsCreation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GodsBeauty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Nature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NaturePhotography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NatureLovers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NatureWalk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Amazing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Beauty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Landscape</a:t>
            </a:r>
          </a:p>
          <a:p>
            <a:pPr>
              <a:buFont typeface="Calibri" panose="020F0502020204030204" pitchFamily="34" charset="0"/>
              <a:buChar char="#"/>
            </a:pP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1251611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Holiday Keyword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367945"/>
              </p:ext>
            </p:extLst>
          </p:nvPr>
        </p:nvGraphicFramePr>
        <p:xfrm>
          <a:off x="838200" y="1825624"/>
          <a:ext cx="10515600" cy="472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6017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Hashtag Activity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9075"/>
              </p:ext>
            </p:extLst>
          </p:nvPr>
        </p:nvGraphicFramePr>
        <p:xfrm>
          <a:off x="412683" y="1690688"/>
          <a:ext cx="96774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3980" y="2919527"/>
            <a:ext cx="16463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</a:rPr>
              <a:t>90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Second Challenge</a:t>
            </a:r>
          </a:p>
        </p:txBody>
      </p:sp>
    </p:spTree>
    <p:extLst>
      <p:ext uri="{BB962C8B-B14F-4D97-AF65-F5344CB8AC3E}">
        <p14:creationId xmlns:p14="http://schemas.microsoft.com/office/powerpoint/2010/main" val="3517251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Media Goal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84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505431"/>
              </p:ext>
            </p:extLst>
          </p:nvPr>
        </p:nvGraphicFramePr>
        <p:xfrm>
          <a:off x="99911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Your Hashtag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488240"/>
              </p:ext>
            </p:extLst>
          </p:nvPr>
        </p:nvGraphicFramePr>
        <p:xfrm>
          <a:off x="2016761" y="1310850"/>
          <a:ext cx="6070600" cy="4954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Hashtag Planning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5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53107"/>
              </p:ext>
            </p:extLst>
          </p:nvPr>
        </p:nvGraphicFramePr>
        <p:xfrm>
          <a:off x="-368656" y="663681"/>
          <a:ext cx="10776372" cy="511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Hashtag Formula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9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 Hashtag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B400B4"/>
                </a:solidFill>
              </a:rPr>
              <a:t>#</a:t>
            </a:r>
            <a:r>
              <a:rPr lang="en-US" b="1" dirty="0" err="1">
                <a:solidFill>
                  <a:srgbClr val="B400B4"/>
                </a:solidFill>
              </a:rPr>
              <a:t>digitalevangelism</a:t>
            </a:r>
            <a:r>
              <a:rPr lang="en-US" b="1" dirty="0">
                <a:solidFill>
                  <a:srgbClr val="B400B4"/>
                </a:solidFill>
              </a:rPr>
              <a:t> </a:t>
            </a:r>
            <a:r>
              <a:rPr lang="en-US" dirty="0"/>
              <a:t>– 17 characters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US" b="1" dirty="0">
                <a:solidFill>
                  <a:schemeClr val="accent6"/>
                </a:solidFill>
              </a:rPr>
              <a:t>#</a:t>
            </a:r>
            <a:r>
              <a:rPr lang="en-US" b="1" dirty="0" err="1">
                <a:solidFill>
                  <a:schemeClr val="accent6"/>
                </a:solidFill>
              </a:rPr>
              <a:t>hopetrending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/>
              <a:t>– 12 characters</a:t>
            </a:r>
          </a:p>
          <a:p>
            <a:r>
              <a:rPr lang="en-US" b="1" dirty="0">
                <a:solidFill>
                  <a:schemeClr val="accent1"/>
                </a:solidFill>
              </a:rPr>
              <a:t>#</a:t>
            </a:r>
            <a:r>
              <a:rPr lang="en-US" b="1" dirty="0" err="1">
                <a:solidFill>
                  <a:schemeClr val="accent1"/>
                </a:solidFill>
              </a:rPr>
              <a:t>westprayer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– 10 characters</a:t>
            </a:r>
          </a:p>
          <a:p>
            <a:r>
              <a:rPr lang="en-US" b="1" dirty="0">
                <a:solidFill>
                  <a:schemeClr val="accent2"/>
                </a:solidFill>
              </a:rPr>
              <a:t>#</a:t>
            </a:r>
            <a:r>
              <a:rPr lang="en-US" b="1" dirty="0" err="1">
                <a:solidFill>
                  <a:schemeClr val="accent2"/>
                </a:solidFill>
              </a:rPr>
              <a:t>dayofhope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– 9 characters</a:t>
            </a:r>
          </a:p>
          <a:p>
            <a:r>
              <a:rPr lang="en-US" b="1" dirty="0">
                <a:solidFill>
                  <a:schemeClr val="accent4"/>
                </a:solidFill>
              </a:rPr>
              <a:t>#</a:t>
            </a:r>
            <a:r>
              <a:rPr lang="en-US" b="1" dirty="0" err="1">
                <a:solidFill>
                  <a:schemeClr val="accent4"/>
                </a:solidFill>
              </a:rPr>
              <a:t>rspeace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– 7 characters</a:t>
            </a:r>
          </a:p>
          <a:p>
            <a:r>
              <a:rPr lang="en-US" b="1" dirty="0">
                <a:solidFill>
                  <a:schemeClr val="tx2"/>
                </a:solidFill>
              </a:rPr>
              <a:t>#</a:t>
            </a:r>
            <a:r>
              <a:rPr lang="en-US" b="1" dirty="0" err="1">
                <a:solidFill>
                  <a:schemeClr val="tx2"/>
                </a:solidFill>
              </a:rPr>
              <a:t>NADnow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>– 6 characters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#GYC17 </a:t>
            </a:r>
            <a:r>
              <a:rPr lang="en-US" dirty="0"/>
              <a:t>– 5 characters</a:t>
            </a:r>
          </a:p>
          <a:p>
            <a:r>
              <a:rPr lang="en-US" b="1" dirty="0">
                <a:solidFill>
                  <a:srgbClr val="7030A0"/>
                </a:solidFill>
              </a:rPr>
              <a:t>#SDA </a:t>
            </a:r>
            <a:r>
              <a:rPr lang="en-US" dirty="0"/>
              <a:t>– 3 characters</a:t>
            </a:r>
          </a:p>
        </p:txBody>
      </p:sp>
      <p:sp>
        <p:nvSpPr>
          <p:cNvPr id="6" name="Speech Bubble: Rectangle with Corners Rounded 5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Choose 1</a:t>
            </a:r>
          </a:p>
        </p:txBody>
      </p:sp>
    </p:spTree>
    <p:extLst>
      <p:ext uri="{BB962C8B-B14F-4D97-AF65-F5344CB8AC3E}">
        <p14:creationId xmlns:p14="http://schemas.microsoft.com/office/powerpoint/2010/main" val="106051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Library for Adventists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83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Seventhdayadventist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Adventistchurch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Adventists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Adventist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SDA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sdachurch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nadadventists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(region/conference) Adventist(s) (#</a:t>
            </a:r>
            <a:r>
              <a:rPr lang="en-US" dirty="0" err="1"/>
              <a:t>NWadventists</a:t>
            </a:r>
            <a:r>
              <a:rPr lang="en-US" dirty="0"/>
              <a:t>, #</a:t>
            </a:r>
            <a:r>
              <a:rPr lang="en-US" dirty="0" err="1"/>
              <a:t>WAadventist</a:t>
            </a:r>
            <a:r>
              <a:rPr lang="en-US" dirty="0"/>
              <a:t>)</a:t>
            </a:r>
          </a:p>
          <a:p>
            <a:pPr>
              <a:buFont typeface="Calibri" panose="020F0502020204030204" pitchFamily="34" charset="0"/>
              <a:buChar char="#"/>
            </a:pPr>
            <a:r>
              <a:rPr lang="en-US" dirty="0"/>
              <a:t>(town name) Adventists (#</a:t>
            </a:r>
            <a:r>
              <a:rPr lang="en-US" dirty="0" err="1"/>
              <a:t>olympiaadventists</a:t>
            </a:r>
            <a:r>
              <a:rPr lang="en-US" dirty="0"/>
              <a:t>, #</a:t>
            </a:r>
            <a:r>
              <a:rPr lang="en-US" dirty="0" err="1"/>
              <a:t>DCadventists</a:t>
            </a:r>
            <a:r>
              <a:rPr lang="en-US" dirty="0"/>
              <a:t>)</a:t>
            </a:r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198645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83" y="5697941"/>
            <a:ext cx="1003433" cy="899685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 Library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79015"/>
            <a:ext cx="17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#Hashtag Library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AdventistHope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AdventistFaith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AdventistEducation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AdventistWholeness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AdventistWellness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AdventistHealth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AdventistEvangelism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AdventistMinistry</a:t>
            </a:r>
            <a:endParaRPr lang="en-US" dirty="0"/>
          </a:p>
          <a:p>
            <a:pPr>
              <a:buFont typeface="Calibri" panose="020F0502020204030204" pitchFamily="34" charset="0"/>
              <a:buChar char="#"/>
            </a:pPr>
            <a:r>
              <a:rPr lang="en-US" dirty="0" err="1"/>
              <a:t>AdventistMedia</a:t>
            </a:r>
            <a:endParaRPr lang="en-US" dirty="0"/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7265848" y="1825625"/>
            <a:ext cx="2474205" cy="2025226"/>
          </a:xfrm>
          <a:prstGeom prst="wedgeRoundRectCallo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Pick </a:t>
            </a:r>
            <a:br>
              <a:rPr lang="en-US" sz="5400" b="1" dirty="0"/>
            </a:br>
            <a:r>
              <a:rPr lang="en-US" sz="5400" b="1" dirty="0"/>
              <a:t>1-3</a:t>
            </a:r>
          </a:p>
        </p:txBody>
      </p:sp>
    </p:spTree>
    <p:extLst>
      <p:ext uri="{BB962C8B-B14F-4D97-AF65-F5344CB8AC3E}">
        <p14:creationId xmlns:p14="http://schemas.microsoft.com/office/powerpoint/2010/main" val="13585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ventist_framework.potx" id="{6E15BEF8-BE38-4986-BFC0-7E07A443BEE9}" vid="{85723D15-A682-4B91-9610-84A5EC861E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793</Words>
  <Application>Microsoft Office PowerPoint</Application>
  <PresentationFormat>Widescreen</PresentationFormat>
  <Paragraphs>405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#Hashtag Library</vt:lpstr>
      <vt:lpstr>Hashtag Primer</vt:lpstr>
      <vt:lpstr>Hashtag Qualities</vt:lpstr>
      <vt:lpstr>Creating Your Hashtag</vt:lpstr>
      <vt:lpstr>Hashtag Planning</vt:lpstr>
      <vt:lpstr>Suggested Hashtag Formula</vt:lpstr>
      <vt:lpstr>Event Hashtag Examples</vt:lpstr>
      <vt:lpstr>Name Library for Adventists</vt:lpstr>
      <vt:lpstr>Mission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Ministry Library</vt:lpstr>
      <vt:lpstr>Audience Library</vt:lpstr>
      <vt:lpstr>Sunday/Monday Library</vt:lpstr>
      <vt:lpstr>Tuesday Library</vt:lpstr>
      <vt:lpstr>Wednesday Library</vt:lpstr>
      <vt:lpstr>Thursday Library</vt:lpstr>
      <vt:lpstr>Friday Library</vt:lpstr>
      <vt:lpstr>Sabbath Library</vt:lpstr>
      <vt:lpstr>Bible Keyword Library</vt:lpstr>
      <vt:lpstr>Nature Keyword Library</vt:lpstr>
      <vt:lpstr>Holiday Keyword Library</vt:lpstr>
      <vt:lpstr>Hashtag Activity</vt:lpstr>
      <vt:lpstr>Social Media 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Baumgartner</dc:creator>
  <cp:lastModifiedBy>Jamie Jean Schneider</cp:lastModifiedBy>
  <cp:revision>48</cp:revision>
  <dcterms:created xsi:type="dcterms:W3CDTF">2017-04-12T22:58:38Z</dcterms:created>
  <dcterms:modified xsi:type="dcterms:W3CDTF">2017-05-03T16:03:11Z</dcterms:modified>
</cp:coreProperties>
</file>