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3.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70" r:id="rId4"/>
    <p:sldId id="277" r:id="rId5"/>
    <p:sldId id="266" r:id="rId6"/>
    <p:sldId id="279" r:id="rId7"/>
    <p:sldId id="281" r:id="rId8"/>
    <p:sldId id="284" r:id="rId9"/>
    <p:sldId id="283" r:id="rId10"/>
    <p:sldId id="285" r:id="rId11"/>
    <p:sldId id="287" r:id="rId12"/>
    <p:sldId id="286" r:id="rId13"/>
    <p:sldId id="289" r:id="rId14"/>
    <p:sldId id="290" r:id="rId15"/>
    <p:sldId id="308" r:id="rId16"/>
    <p:sldId id="291" r:id="rId17"/>
    <p:sldId id="292" r:id="rId18"/>
    <p:sldId id="293" r:id="rId19"/>
    <p:sldId id="294" r:id="rId20"/>
    <p:sldId id="295" r:id="rId21"/>
    <p:sldId id="296" r:id="rId22"/>
    <p:sldId id="319" r:id="rId23"/>
    <p:sldId id="297" r:id="rId24"/>
    <p:sldId id="304" r:id="rId25"/>
    <p:sldId id="299" r:id="rId26"/>
    <p:sldId id="303" r:id="rId27"/>
    <p:sldId id="305" r:id="rId28"/>
    <p:sldId id="298" r:id="rId29"/>
    <p:sldId id="300" r:id="rId30"/>
    <p:sldId id="301" r:id="rId31"/>
    <p:sldId id="306" r:id="rId32"/>
    <p:sldId id="316" r:id="rId33"/>
    <p:sldId id="317" r:id="rId34"/>
    <p:sldId id="318" r:id="rId35"/>
    <p:sldId id="307" r:id="rId36"/>
    <p:sldId id="309" r:id="rId37"/>
    <p:sldId id="311" r:id="rId38"/>
    <p:sldId id="312" r:id="rId39"/>
    <p:sldId id="313" r:id="rId40"/>
    <p:sldId id="315" r:id="rId41"/>
    <p:sldId id="314" r:id="rId4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eorgia Standish" initials="GS [7]" lastIdx="1" clrIdx="6">
    <p:extLst/>
  </p:cmAuthor>
  <p:cmAuthor id="1" name="Georgia Standish" initials="GS" lastIdx="1" clrIdx="0">
    <p:extLst/>
  </p:cmAuthor>
  <p:cmAuthor id="8" name="Georgia Standish" initials="GS [8]" lastIdx="1" clrIdx="7">
    <p:extLst/>
  </p:cmAuthor>
  <p:cmAuthor id="2" name="Georgia Standish" initials="GS [2]" lastIdx="1" clrIdx="1">
    <p:extLst/>
  </p:cmAuthor>
  <p:cmAuthor id="3" name="Georgia Standish" initials="GS [3]" lastIdx="1" clrIdx="2">
    <p:extLst/>
  </p:cmAuthor>
  <p:cmAuthor id="4" name="Georgia Standish" initials="GS [4]" lastIdx="1" clrIdx="3">
    <p:extLst/>
  </p:cmAuthor>
  <p:cmAuthor id="5" name="Georgia Standish" initials="GS [5]" lastIdx="1" clrIdx="4">
    <p:extLst/>
  </p:cmAuthor>
  <p:cmAuthor id="6" name="Georgia Standish" initials="GS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8D8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3" autoAdjust="0"/>
    <p:restoredTop sz="76917" autoAdjust="0"/>
  </p:normalViewPr>
  <p:slideViewPr>
    <p:cSldViewPr>
      <p:cViewPr varScale="1">
        <p:scale>
          <a:sx n="94" d="100"/>
          <a:sy n="94" d="100"/>
        </p:scale>
        <p:origin x="720" y="5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11F8A43-33AD-4197-8C14-B490771B4218}" type="datetimeFigureOut">
              <a:rPr lang="en-US" smtClean="0"/>
              <a:t>3/19/2018</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4C0B7F3-6E39-45DF-A9AC-7061A0E4F089}" type="slidenum">
              <a:rPr lang="en-US" smtClean="0"/>
              <a:t>‹#›</a:t>
            </a:fld>
            <a:endParaRPr lang="en-US"/>
          </a:p>
        </p:txBody>
      </p:sp>
    </p:spTree>
    <p:extLst>
      <p:ext uri="{BB962C8B-B14F-4D97-AF65-F5344CB8AC3E}">
        <p14:creationId xmlns:p14="http://schemas.microsoft.com/office/powerpoint/2010/main" val="328801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gwwritings.org/?ref=en_CW.22.3&amp;para=24.7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today’s topic is an important one, and most would agree, long overdue. </a:t>
            </a:r>
          </a:p>
        </p:txBody>
      </p:sp>
      <p:sp>
        <p:nvSpPr>
          <p:cNvPr id="4" name="Slide Number Placeholder 3"/>
          <p:cNvSpPr>
            <a:spLocks noGrp="1"/>
          </p:cNvSpPr>
          <p:nvPr>
            <p:ph type="sldNum" sz="quarter" idx="10"/>
          </p:nvPr>
        </p:nvSpPr>
        <p:spPr/>
        <p:txBody>
          <a:bodyPr/>
          <a:lstStyle/>
          <a:p>
            <a:fld id="{14C0B7F3-6E39-45DF-A9AC-7061A0E4F089}" type="slidenum">
              <a:rPr lang="en-US" smtClean="0"/>
              <a:t>1</a:t>
            </a:fld>
            <a:endParaRPr lang="en-US"/>
          </a:p>
        </p:txBody>
      </p:sp>
    </p:spTree>
    <p:extLst>
      <p:ext uri="{BB962C8B-B14F-4D97-AF65-F5344CB8AC3E}">
        <p14:creationId xmlns:p14="http://schemas.microsoft.com/office/powerpoint/2010/main" val="358353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is public by nature and has blurred the lines between your work for the church and your personal life. It doesn’t matter how high your privacy setting are, your activity is always public. As a representative of the church, your individual accounts are no longer just personal. This can be a positive thing. You can avoid challenges by keeping the upcoming guidelines in mind while using your personal social media accounts. My goal is to help you avoid problems</a:t>
            </a:r>
            <a:r>
              <a:rPr lang="en-US" baseline="0" dirty="0"/>
              <a:t>. Most of the problems people experience online are related to what they post as employees of any given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[SMITHSONIAN Example]</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10</a:t>
            </a:fld>
            <a:endParaRPr lang="en-US"/>
          </a:p>
        </p:txBody>
      </p:sp>
    </p:spTree>
    <p:extLst>
      <p:ext uri="{BB962C8B-B14F-4D97-AF65-F5344CB8AC3E}">
        <p14:creationId xmlns:p14="http://schemas.microsoft.com/office/powerpoint/2010/main" val="232324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there’s only one thing you remember from this presentation, remember to think before you post. Every opportunity to share, is an opportunity to either advance or hinder the kingdom of God. </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11</a:t>
            </a:fld>
            <a:endParaRPr lang="en-US"/>
          </a:p>
        </p:txBody>
      </p:sp>
    </p:spTree>
    <p:extLst>
      <p:ext uri="{BB962C8B-B14F-4D97-AF65-F5344CB8AC3E}">
        <p14:creationId xmlns:p14="http://schemas.microsoft.com/office/powerpoint/2010/main" val="1679780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once heard a sermon where the pastor asked: If you were hauled into court</a:t>
            </a:r>
            <a:r>
              <a:rPr lang="en-US" baseline="0" dirty="0"/>
              <a:t> today, is there enough evidence to convict you of being a Christian. So could you be found guilty of being a Christian based on your digital influence?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12</a:t>
            </a:fld>
            <a:endParaRPr lang="en-US"/>
          </a:p>
        </p:txBody>
      </p:sp>
    </p:spTree>
    <p:extLst>
      <p:ext uri="{BB962C8B-B14F-4D97-AF65-F5344CB8AC3E}">
        <p14:creationId xmlns:p14="http://schemas.microsoft.com/office/powerpoint/2010/main" val="505750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personal social media is a great opportunity to share your story and contribute to a collective conversation. It’s our job</a:t>
            </a:r>
            <a:r>
              <a:rPr lang="en-US" baseline="0" dirty="0"/>
              <a:t> to share the gospel and share our collective story within the context of our faith. Let’s talk about how to keep that positive and effective. </a:t>
            </a:r>
            <a:r>
              <a:rPr lang="en-US" sz="1200" b="1" i="0" kern="1200" dirty="0">
                <a:solidFill>
                  <a:schemeClr val="tx1"/>
                </a:solidFill>
                <a:effectLst/>
                <a:latin typeface="+mn-lt"/>
                <a:ea typeface="+mn-ea"/>
                <a:cs typeface="+mn-cs"/>
              </a:rPr>
              <a:t>You can have hundreds, thousands, even millions of people viewing your messages. But, as so often is the case, the person we need to set boundaries with is ourselves.</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13</a:t>
            </a:fld>
            <a:endParaRPr lang="en-US"/>
          </a:p>
        </p:txBody>
      </p:sp>
    </p:spTree>
    <p:extLst>
      <p:ext uri="{BB962C8B-B14F-4D97-AF65-F5344CB8AC3E}">
        <p14:creationId xmlns:p14="http://schemas.microsoft.com/office/powerpoint/2010/main" val="38627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are allowed to associate yourself with your organization or church when posting, but you must clearly brand your posts as personal and purely their own opinions.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14</a:t>
            </a:fld>
            <a:endParaRPr lang="en-US"/>
          </a:p>
        </p:txBody>
      </p:sp>
    </p:spTree>
    <p:extLst>
      <p:ext uri="{BB962C8B-B14F-4D97-AF65-F5344CB8AC3E}">
        <p14:creationId xmlns:p14="http://schemas.microsoft.com/office/powerpoint/2010/main" val="3966079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declaring that your opinions are your own does not give you a free pass to say anything you’d like on your personal social media.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15</a:t>
            </a:fld>
            <a:endParaRPr lang="en-US"/>
          </a:p>
        </p:txBody>
      </p:sp>
    </p:spTree>
    <p:extLst>
      <p:ext uri="{BB962C8B-B14F-4D97-AF65-F5344CB8AC3E}">
        <p14:creationId xmlns:p14="http://schemas.microsoft.com/office/powerpoint/2010/main" val="192099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I do encourage you to be human, have fun, exchange ideas, and connect with others. </a:t>
            </a:r>
            <a:r>
              <a:rPr lang="en-US" dirty="0"/>
              <a:t>Your life and work can be a powerful witness to what God is accomplishing through you and your work. Your actions will always be a more powerful witness</a:t>
            </a:r>
            <a:r>
              <a:rPr lang="en-US" baseline="0" dirty="0"/>
              <a:t> than your words. </a:t>
            </a:r>
            <a:r>
              <a:rPr lang="en-US" dirty="0"/>
              <a:t>Don’t be afraid of using social media to share your story, and engage with others. The appeal of social media is that it speaks to a basic human need, and that need is to connect and share. As a social media strategist, I want you to</a:t>
            </a:r>
            <a:r>
              <a:rPr lang="en-US" baseline="0" dirty="0"/>
              <a:t> use social media personally and for your church or ministry. I don’t want you to leave this presentation thinking that your personal social media can be nothing more than empty platitudes. There are plenty of opportunities to engage in constructive ways online.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16</a:t>
            </a:fld>
            <a:endParaRPr lang="en-US"/>
          </a:p>
        </p:txBody>
      </p:sp>
    </p:spTree>
    <p:extLst>
      <p:ext uri="{BB962C8B-B14F-4D97-AF65-F5344CB8AC3E}">
        <p14:creationId xmlns:p14="http://schemas.microsoft.com/office/powerpoint/2010/main" val="7010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a:cs typeface="Noto Sans"/>
              </a:rPr>
              <a:t>Storytelling is a powerful means of communication online because stories never tell us what to think, they give us something to think about. Stories don’t tell us what to feel, they cause us to feel. </a:t>
            </a:r>
            <a:endParaRPr lang="en-US" sz="1200" dirty="0">
              <a:latin typeface="Noto Sans"/>
              <a:cs typeface="No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oto Sans"/>
                <a:cs typeface="Noto Sans"/>
              </a:rPr>
              <a:t>This is why they are effective in reaching people, and connecting with them. To share stories is human and approachable. So share your story.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17</a:t>
            </a:fld>
            <a:endParaRPr lang="en-US"/>
          </a:p>
        </p:txBody>
      </p:sp>
    </p:spTree>
    <p:extLst>
      <p:ext uri="{BB962C8B-B14F-4D97-AF65-F5344CB8AC3E}">
        <p14:creationId xmlns:p14="http://schemas.microsoft.com/office/powerpoint/2010/main" val="3981935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honest, be professional, and be kind. I encourage you to maintain a high standard of ethics. You are not just representing you, you are also always representing our faith.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Always verify questionable content with credible sources before sharing information and remember to honor others’ privacy. Respect the intellectual property rights of others and always give credit where credit is due. Do not publish, post, or release information that is considered confidential. </a:t>
            </a:r>
            <a:r>
              <a:rPr lang="en-US" dirty="0"/>
              <a:t>Though you may share the church’s public statement on a matter. </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18</a:t>
            </a:fld>
            <a:endParaRPr lang="en-US"/>
          </a:p>
        </p:txBody>
      </p:sp>
    </p:spTree>
    <p:extLst>
      <p:ext uri="{BB962C8B-B14F-4D97-AF65-F5344CB8AC3E}">
        <p14:creationId xmlns:p14="http://schemas.microsoft.com/office/powerpoint/2010/main" val="23775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 not use your social media as a sounding board for the issues you see in the church. It would be considered outrageous to knock on a door to invite someone to join our faith, and start by lambasting the very church you’re asking them to join. Don’t do it online. Your words could cause someone to leave the faith or never join. </a:t>
            </a:r>
            <a:r>
              <a:rPr lang="en-US" sz="1200" b="0" i="0" kern="1200" dirty="0">
                <a:solidFill>
                  <a:schemeClr val="tx1"/>
                </a:solidFill>
                <a:effectLst/>
                <a:latin typeface="+mn-lt"/>
                <a:ea typeface="+mn-ea"/>
                <a:cs typeface="+mn-cs"/>
              </a:rPr>
              <a:t>It is likely that you have friends or followers on social media that are not Christians, or are questioning and struggling with their faith. As a member of the church, you are always representing the church. This is especially true for pastors and others in leaderships roles. </a:t>
            </a:r>
            <a:r>
              <a:rPr lang="en-US" dirty="0"/>
              <a:t>It’s not that the church doesn’t have problems, but those issues should NOT be handled in the public forum. </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19</a:t>
            </a:fld>
            <a:endParaRPr lang="en-US"/>
          </a:p>
        </p:txBody>
      </p:sp>
    </p:spTree>
    <p:extLst>
      <p:ext uri="{BB962C8B-B14F-4D97-AF65-F5344CB8AC3E}">
        <p14:creationId xmlns:p14="http://schemas.microsoft.com/office/powerpoint/2010/main" val="3859996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is about connecting with others. We know that effective evangelism is based on relationships. What kind of relationships are you developing in the digital space? </a:t>
            </a:r>
          </a:p>
        </p:txBody>
      </p:sp>
      <p:sp>
        <p:nvSpPr>
          <p:cNvPr id="4" name="Slide Number Placeholder 3"/>
          <p:cNvSpPr>
            <a:spLocks noGrp="1"/>
          </p:cNvSpPr>
          <p:nvPr>
            <p:ph type="sldNum" sz="quarter" idx="10"/>
          </p:nvPr>
        </p:nvSpPr>
        <p:spPr/>
        <p:txBody>
          <a:bodyPr/>
          <a:lstStyle/>
          <a:p>
            <a:fld id="{14C0B7F3-6E39-45DF-A9AC-7061A0E4F089}" type="slidenum">
              <a:rPr lang="en-US" smtClean="0"/>
              <a:t>2</a:t>
            </a:fld>
            <a:endParaRPr lang="en-US"/>
          </a:p>
        </p:txBody>
      </p:sp>
    </p:spTree>
    <p:extLst>
      <p:ext uri="{BB962C8B-B14F-4D97-AF65-F5344CB8AC3E}">
        <p14:creationId xmlns:p14="http://schemas.microsoft.com/office/powerpoint/2010/main" val="923343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media can be a powerful witnessing tool; remember that your posts can have a greater impact and reach than you realize. </a:t>
            </a:r>
            <a:r>
              <a:rPr lang="en-US" sz="1200" b="1" kern="1200" dirty="0">
                <a:solidFill>
                  <a:schemeClr val="tx1"/>
                </a:solidFill>
                <a:effectLst/>
                <a:latin typeface="+mn-lt"/>
                <a:ea typeface="+mn-ea"/>
                <a:cs typeface="+mn-cs"/>
              </a:rPr>
              <a:t>We recognize and value diversity of opinion within our church community, but as an employee, your followers may confuse your opinion with the official position of the church. While this is most likely not your intention, please prevent confusion by avoiding posts that conflict with your organization’s official positions on matters and observe principles of impartiality.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20</a:t>
            </a:fld>
            <a:endParaRPr lang="en-US"/>
          </a:p>
        </p:txBody>
      </p:sp>
    </p:spTree>
    <p:extLst>
      <p:ext uri="{BB962C8B-B14F-4D97-AF65-F5344CB8AC3E}">
        <p14:creationId xmlns:p14="http://schemas.microsoft.com/office/powerpoint/2010/main" val="327248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It hurts me to have to say this but….Do not post sexually explicit images of yourself or others. Do not use profanities or violent language. </a:t>
            </a:r>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I’ve seen it from Adventist college professors, youth leaders and yes, even Pastors.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21</a:t>
            </a:fld>
            <a:endParaRPr lang="en-US"/>
          </a:p>
        </p:txBody>
      </p:sp>
    </p:spTree>
    <p:extLst>
      <p:ext uri="{BB962C8B-B14F-4D97-AF65-F5344CB8AC3E}">
        <p14:creationId xmlns:p14="http://schemas.microsoft.com/office/powerpoint/2010/main" val="4144913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Employers do look at your social media,</a:t>
            </a:r>
            <a:r>
              <a:rPr lang="en-US" sz="1200" b="1" kern="1200" baseline="0" dirty="0">
                <a:solidFill>
                  <a:schemeClr val="tx1"/>
                </a:solidFill>
                <a:effectLst/>
                <a:latin typeface="+mn-lt"/>
                <a:ea typeface="+mn-ea"/>
                <a:cs typeface="+mn-cs"/>
              </a:rPr>
              <a:t> this kind of behavior can hurt your chances at future employment in the church. As leaders in the church, we serve a diversity of people with a diversity of ideas. We can’t do that effectively if we demonstrate a strong negativity bias towards certain groups or ideas online.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22</a:t>
            </a:fld>
            <a:endParaRPr lang="en-US"/>
          </a:p>
        </p:txBody>
      </p:sp>
    </p:spTree>
    <p:extLst>
      <p:ext uri="{BB962C8B-B14F-4D97-AF65-F5344CB8AC3E}">
        <p14:creationId xmlns:p14="http://schemas.microsoft.com/office/powerpoint/2010/main" val="2950458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Representing</a:t>
            </a:r>
            <a:r>
              <a:rPr lang="en-US" b="1" baseline="0" dirty="0"/>
              <a:t> our values and serving a diverse membership also</a:t>
            </a:r>
            <a:r>
              <a:rPr lang="en-US" b="1" dirty="0"/>
              <a:t> ties into avoiding public discussions of controversial topics like politics where emotions can run high and can result in inflammatory or inappropriate discussions. </a:t>
            </a:r>
          </a:p>
          <a:p>
            <a:endParaRPr lang="en-US" b="1" dirty="0"/>
          </a:p>
          <a:p>
            <a:r>
              <a:rPr lang="en-US" b="1" dirty="0"/>
              <a:t>If you really want to chat with someone, take it offline</a:t>
            </a:r>
            <a:r>
              <a:rPr lang="en-US" b="1" baseline="0" dirty="0"/>
              <a:t> or</a:t>
            </a:r>
            <a:r>
              <a:rPr lang="en-US" b="1" dirty="0"/>
              <a:t> have a private discussion.</a:t>
            </a:r>
            <a:r>
              <a:rPr lang="en-US" b="1" baseline="0" dirty="0"/>
              <a:t> </a:t>
            </a:r>
            <a:r>
              <a:rPr lang="en-US" sz="1200" b="1" i="0" kern="1200" dirty="0">
                <a:solidFill>
                  <a:schemeClr val="tx1"/>
                </a:solidFill>
                <a:effectLst/>
                <a:latin typeface="+mn-lt"/>
                <a:ea typeface="+mn-ea"/>
                <a:cs typeface="+mn-cs"/>
              </a:rPr>
              <a:t>Many discussions are significantly more productive in person.</a:t>
            </a:r>
            <a:r>
              <a:rPr lang="en-US" sz="1200" b="0" i="0" kern="1200" dirty="0">
                <a:solidFill>
                  <a:schemeClr val="tx1"/>
                </a:solidFill>
                <a:effectLst/>
                <a:latin typeface="+mn-lt"/>
                <a:ea typeface="+mn-ea"/>
                <a:cs typeface="+mn-cs"/>
              </a:rPr>
              <a:t> It is generally accepted that 93% of our communication is non-verbal (</a:t>
            </a:r>
            <a:r>
              <a:rPr lang="en-US" sz="1200" b="0" i="0" kern="1200" dirty="0" err="1">
                <a:solidFill>
                  <a:schemeClr val="tx1"/>
                </a:solidFill>
                <a:effectLst/>
                <a:latin typeface="+mn-lt"/>
                <a:ea typeface="+mn-ea"/>
                <a:cs typeface="+mn-cs"/>
              </a:rPr>
              <a:t>Mehrabian</a:t>
            </a:r>
            <a:r>
              <a:rPr lang="en-US" sz="1200" b="0" i="0" kern="1200" dirty="0">
                <a:solidFill>
                  <a:schemeClr val="tx1"/>
                </a:solidFill>
                <a:effectLst/>
                <a:latin typeface="+mn-lt"/>
                <a:ea typeface="+mn-ea"/>
                <a:cs typeface="+mn-cs"/>
              </a:rPr>
              <a:t> &amp; Wiener, 1967; </a:t>
            </a:r>
            <a:r>
              <a:rPr lang="en-US" sz="1200" b="0" i="0" kern="1200" dirty="0" err="1">
                <a:solidFill>
                  <a:schemeClr val="tx1"/>
                </a:solidFill>
                <a:effectLst/>
                <a:latin typeface="+mn-lt"/>
                <a:ea typeface="+mn-ea"/>
                <a:cs typeface="+mn-cs"/>
              </a:rPr>
              <a:t>Mehrabian</a:t>
            </a:r>
            <a:r>
              <a:rPr lang="en-US" sz="1200" b="0" i="0" kern="1200" dirty="0">
                <a:solidFill>
                  <a:schemeClr val="tx1"/>
                </a:solidFill>
                <a:effectLst/>
                <a:latin typeface="+mn-lt"/>
                <a:ea typeface="+mn-ea"/>
                <a:cs typeface="+mn-cs"/>
              </a:rPr>
              <a:t> &amp; Ferris, 1967). Online communication strips away the context of tone and intention. Many comments online are misunderstood without this context and provoke controversy and conflict instead of positive discourse.</a:t>
            </a:r>
          </a:p>
          <a:p>
            <a:endParaRPr lang="en-US" sz="1200" b="0" i="0" kern="1200" baseline="0" dirty="0">
              <a:solidFill>
                <a:schemeClr val="tx1"/>
              </a:solidFill>
              <a:effectLst/>
              <a:latin typeface="+mn-lt"/>
              <a:ea typeface="+mn-ea"/>
              <a:cs typeface="+mn-cs"/>
            </a:endParaRPr>
          </a:p>
          <a:p>
            <a:r>
              <a:rPr lang="en-US" b="1" baseline="0" dirty="0"/>
              <a:t>Sometimes the best response is no response.</a:t>
            </a:r>
            <a:r>
              <a:rPr lang="en-US" b="1" dirty="0"/>
              <a:t> In the case of trolls, simply block them.</a:t>
            </a:r>
            <a:r>
              <a:rPr lang="en-US" b="1" baseline="0" dirty="0"/>
              <a:t> </a:t>
            </a:r>
            <a:r>
              <a:rPr lang="en-US" b="1" dirty="0"/>
              <a:t>Not everyone can be reasoned with, and publicly is not the best place to try. If an argument breaks out between two</a:t>
            </a:r>
            <a:r>
              <a:rPr lang="en-US" b="1" baseline="0" dirty="0"/>
              <a:t> of your friends on your page, delete the post. </a:t>
            </a:r>
            <a:r>
              <a:rPr lang="en-US" b="1" dirty="0"/>
              <a:t>Lastly, always show respect for others’ opinions.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23</a:t>
            </a:fld>
            <a:endParaRPr lang="en-US"/>
          </a:p>
        </p:txBody>
      </p:sp>
    </p:spTree>
    <p:extLst>
      <p:ext uri="{BB962C8B-B14F-4D97-AF65-F5344CB8AC3E}">
        <p14:creationId xmlns:p14="http://schemas.microsoft.com/office/powerpoint/2010/main" val="3818945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Marketing Firm </a:t>
            </a:r>
            <a:r>
              <a:rPr lang="en-US" dirty="0" err="1"/>
              <a:t>Rantic</a:t>
            </a:r>
            <a:r>
              <a:rPr lang="en-US" dirty="0"/>
              <a:t> polled 10,000 Facebook users and found that, by and large, political posts were extremely unlikely to change anyone’s views regardless of their leanings left or right. However, social media posts were likely to annoy people and even inspire them to unfriend posters. Over 85% of them said they would never changed their view of an issue based on a Facebook post. About two-thirds of the study’s participants also said that social media was not an appropriate place to discuss politics, while around half said they judged others based on their political opinions. </a:t>
            </a:r>
          </a:p>
        </p:txBody>
      </p:sp>
      <p:sp>
        <p:nvSpPr>
          <p:cNvPr id="4" name="Slide Number Placeholder 3"/>
          <p:cNvSpPr>
            <a:spLocks noGrp="1"/>
          </p:cNvSpPr>
          <p:nvPr>
            <p:ph type="sldNum" sz="quarter" idx="10"/>
          </p:nvPr>
        </p:nvSpPr>
        <p:spPr/>
        <p:txBody>
          <a:bodyPr/>
          <a:lstStyle/>
          <a:p>
            <a:fld id="{14C0B7F3-6E39-45DF-A9AC-7061A0E4F089}" type="slidenum">
              <a:rPr lang="en-US" smtClean="0"/>
              <a:t>24</a:t>
            </a:fld>
            <a:endParaRPr lang="en-US"/>
          </a:p>
        </p:txBody>
      </p:sp>
    </p:spTree>
    <p:extLst>
      <p:ext uri="{BB962C8B-B14F-4D97-AF65-F5344CB8AC3E}">
        <p14:creationId xmlns:p14="http://schemas.microsoft.com/office/powerpoint/2010/main" val="2777456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asked why they left the church, a sizable portion of former members cite something that was said to them or how they were treated by other members. My question to you is this: How many people are you willing to drive out of the church to make an point or to “win” your argument? Especially when we know it’s not even effective to have these discussions online. Public figures have the potential to magnify division and take thousands out of the church. For those of us on an individual level, we may discourage someone from ever considering Christianity.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25</a:t>
            </a:fld>
            <a:endParaRPr lang="en-US"/>
          </a:p>
        </p:txBody>
      </p:sp>
    </p:spTree>
    <p:extLst>
      <p:ext uri="{BB962C8B-B14F-4D97-AF65-F5344CB8AC3E}">
        <p14:creationId xmlns:p14="http://schemas.microsoft.com/office/powerpoint/2010/main" val="2037666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an appropriate way to engage? Here is a good example of using storytelling in an effective way around a controversial topic is: [Build the wall example]. Instead of taking sides, one of my friends simply told the powerful story of their father’s immigration to America. Christ often told stories or parables to get is audience to think, instead of speaking directly against the government, leadership or ideas. If we feel that we absolutely have to join the conversation online, let’s follow His example…and share your stories and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put others at ease by sharing your full humanity.</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26</a:t>
            </a:fld>
            <a:endParaRPr lang="en-US"/>
          </a:p>
        </p:txBody>
      </p:sp>
    </p:spTree>
    <p:extLst>
      <p:ext uri="{BB962C8B-B14F-4D97-AF65-F5344CB8AC3E}">
        <p14:creationId xmlns:p14="http://schemas.microsoft.com/office/powerpoint/2010/main" val="1081683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27</a:t>
            </a:fld>
            <a:endParaRPr lang="en-US"/>
          </a:p>
        </p:txBody>
      </p:sp>
    </p:spTree>
    <p:extLst>
      <p:ext uri="{BB962C8B-B14F-4D97-AF65-F5344CB8AC3E}">
        <p14:creationId xmlns:p14="http://schemas.microsoft.com/office/powerpoint/2010/main" val="4259227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Remember everyone can see your conversation, and many people probably know you work for the church; be mindful of how you are representing yourself and our faith. I cannot stress this enough. </a:t>
            </a:r>
            <a:r>
              <a:rPr lang="en-US" sz="1200" b="0" i="0" kern="1200" dirty="0">
                <a:solidFill>
                  <a:schemeClr val="tx1"/>
                </a:solidFill>
                <a:effectLst/>
                <a:latin typeface="+mn-lt"/>
                <a:ea typeface="+mn-ea"/>
                <a:cs typeface="+mn-cs"/>
              </a:rPr>
              <a:t>We talk about a life lived as a reflection of Christ but turn into devils on social media. People say things on social media that they would never dare to say in person. You should NEVER say anything on social media that you wouldn’t say to someone’s face. Choose your words wisely, and make the most of your digital influence. </a:t>
            </a:r>
            <a:endParaRPr lang="en-US" sz="1200"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28</a:t>
            </a:fld>
            <a:endParaRPr lang="en-US"/>
          </a:p>
        </p:txBody>
      </p:sp>
    </p:spTree>
    <p:extLst>
      <p:ext uri="{BB962C8B-B14F-4D97-AF65-F5344CB8AC3E}">
        <p14:creationId xmlns:p14="http://schemas.microsoft.com/office/powerpoint/2010/main" val="4061616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Ellen White knew how to do the figurative mic drop better than anyone. </a:t>
            </a:r>
            <a:r>
              <a:rPr lang="en-US" dirty="0"/>
              <a:t>I implore</a:t>
            </a:r>
            <a:r>
              <a:rPr lang="en-US" baseline="0" dirty="0"/>
              <a:t> you to take this quote to heart.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29</a:t>
            </a:fld>
            <a:endParaRPr lang="en-US"/>
          </a:p>
        </p:txBody>
      </p:sp>
    </p:spTree>
    <p:extLst>
      <p:ext uri="{BB962C8B-B14F-4D97-AF65-F5344CB8AC3E}">
        <p14:creationId xmlns:p14="http://schemas.microsoft.com/office/powerpoint/2010/main" val="294364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you answer that question…Today’s main purpose is to share practical tips for maintaining professionalism,</a:t>
            </a:r>
            <a:r>
              <a:rPr lang="en-US" baseline="0" dirty="0"/>
              <a:t> what to avoid to keep </a:t>
            </a:r>
            <a:r>
              <a:rPr lang="en-US" dirty="0"/>
              <a:t>your digital influence positive</a:t>
            </a:r>
            <a:r>
              <a:rPr lang="en-US" baseline="0" dirty="0"/>
              <a:t>, advice for protecting yourself and the church as well as possible consequences to poor social media management</a:t>
            </a:r>
            <a:r>
              <a:rPr lang="en-US" dirty="0"/>
              <a:t>. We’ll also touch on ways to include digital strategies in your overall communication strategy. More in-depth coverage of these</a:t>
            </a:r>
            <a:r>
              <a:rPr lang="en-US" baseline="0" dirty="0"/>
              <a:t> topics can be found on our website.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a:t>
            </a:fld>
            <a:endParaRPr lang="en-US"/>
          </a:p>
        </p:txBody>
      </p:sp>
    </p:spTree>
    <p:extLst>
      <p:ext uri="{BB962C8B-B14F-4D97-AF65-F5344CB8AC3E}">
        <p14:creationId xmlns:p14="http://schemas.microsoft.com/office/powerpoint/2010/main" val="3760485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Times have changed; we are all writers and publishers now. But with this ability comes responsibility. </a:t>
            </a:r>
            <a:r>
              <a:rPr lang="en-US" sz="1200" b="0" i="0" kern="1200" dirty="0">
                <a:solidFill>
                  <a:schemeClr val="tx1"/>
                </a:solidFill>
                <a:effectLst/>
                <a:latin typeface="+mn-lt"/>
                <a:ea typeface="+mn-ea"/>
                <a:cs typeface="+mn-cs"/>
              </a:rPr>
              <a:t>This quote stands as a powerful and relevant reminder of the solemn task we have been charged with. I encourage everyone who is on social media to read her </a:t>
            </a:r>
            <a:r>
              <a:rPr lang="en-US" sz="1200" b="1" i="1" u="none" strike="noStrike" kern="1200" dirty="0">
                <a:solidFill>
                  <a:schemeClr val="tx1"/>
                </a:solidFill>
                <a:effectLst/>
                <a:latin typeface="+mn-lt"/>
                <a:ea typeface="+mn-ea"/>
                <a:cs typeface="+mn-cs"/>
                <a:hlinkClick r:id="rId3"/>
              </a:rPr>
              <a:t>Counsels to Writers and Editors</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30</a:t>
            </a:fld>
            <a:endParaRPr lang="en-US"/>
          </a:p>
        </p:txBody>
      </p:sp>
    </p:spTree>
    <p:extLst>
      <p:ext uri="{BB962C8B-B14F-4D97-AF65-F5344CB8AC3E}">
        <p14:creationId xmlns:p14="http://schemas.microsoft.com/office/powerpoint/2010/main" val="2654619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 you may have noticed, your coworkers and YOU are imperfect people. </a:t>
            </a:r>
            <a:r>
              <a:rPr lang="en-US" sz="1200" b="1" kern="1200" dirty="0">
                <a:solidFill>
                  <a:schemeClr val="tx1"/>
                </a:solidFill>
                <a:effectLst/>
                <a:latin typeface="+mn-lt"/>
                <a:ea typeface="+mn-ea"/>
                <a:cs typeface="+mn-cs"/>
              </a:rPr>
              <a:t>Everyone has good and bad days. Do not air work grievances on social media or use your channels as a sounding board for the problems you see in the church. Others may be negatively impacted and turn away from the church. You could also embarrass yourself or endanger your job. The Adventist community is very closely connected online so your posts may be widely seen. It is always best to seek counsel offline and/or direct your concerns to HR. Focus on the positive and, like any family, resolve issues privately. [DIRECT REPORT EXAMPLE]</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31</a:t>
            </a:fld>
            <a:endParaRPr lang="en-US"/>
          </a:p>
        </p:txBody>
      </p:sp>
    </p:spTree>
    <p:extLst>
      <p:ext uri="{BB962C8B-B14F-4D97-AF65-F5344CB8AC3E}">
        <p14:creationId xmlns:p14="http://schemas.microsoft.com/office/powerpoint/2010/main" val="3870103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Protect underage members: </a:t>
            </a:r>
            <a:r>
              <a:rPr lang="en-US" sz="1200" kern="1200" dirty="0">
                <a:solidFill>
                  <a:schemeClr val="tx1"/>
                </a:solidFill>
                <a:effectLst/>
                <a:latin typeface="+mn-lt"/>
                <a:ea typeface="+mn-ea"/>
                <a:cs typeface="+mn-cs"/>
              </a:rPr>
              <a:t>Be careful about what personal information you share online about members and especially children. Avoid images of underage children’s faces unless a photography waiver or release form has been signed by a parent or legal guardian.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32</a:t>
            </a:fld>
            <a:endParaRPr lang="en-US"/>
          </a:p>
        </p:txBody>
      </p:sp>
    </p:spTree>
    <p:extLst>
      <p:ext uri="{BB962C8B-B14F-4D97-AF65-F5344CB8AC3E}">
        <p14:creationId xmlns:p14="http://schemas.microsoft.com/office/powerpoint/2010/main" val="3952235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Ministry social media profiles that are geared towards underage members should be designed to address their specific needs, educate, provide resources, and spiritual guidance as well as have a reasonable relationship to the mission and function of the ministry they reflect. </a:t>
            </a:r>
          </a:p>
          <a:p>
            <a:r>
              <a:rPr lang="en-US" sz="1200" b="1" kern="1200" dirty="0">
                <a:solidFill>
                  <a:schemeClr val="tx1"/>
                </a:solidFill>
                <a:effectLst/>
                <a:latin typeface="+mn-lt"/>
                <a:ea typeface="+mn-ea"/>
                <a:cs typeface="+mn-cs"/>
              </a:rPr>
              <a:t>Avoid private conversations with underage followers from your personal account. </a:t>
            </a:r>
            <a:r>
              <a:rPr lang="en-US" sz="1200" b="0" i="1" kern="1200" dirty="0">
                <a:solidFill>
                  <a:schemeClr val="tx1"/>
                </a:solidFill>
                <a:effectLst/>
                <a:latin typeface="+mn-lt"/>
                <a:ea typeface="+mn-ea"/>
                <a:cs typeface="+mn-cs"/>
              </a:rPr>
              <a:t>Based off of NYC Department of Education Guidelines.</a:t>
            </a:r>
            <a:r>
              <a:rPr lang="en-US" sz="1200" b="0" i="1" kern="1200" baseline="0" dirty="0">
                <a:solidFill>
                  <a:schemeClr val="tx1"/>
                </a:solidFill>
                <a:effectLst/>
                <a:latin typeface="+mn-lt"/>
                <a:ea typeface="+mn-ea"/>
                <a:cs typeface="+mn-cs"/>
              </a:rPr>
              <a:t> </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33</a:t>
            </a:fld>
            <a:endParaRPr lang="en-US"/>
          </a:p>
        </p:txBody>
      </p:sp>
    </p:spTree>
    <p:extLst>
      <p:ext uri="{BB962C8B-B14F-4D97-AF65-F5344CB8AC3E}">
        <p14:creationId xmlns:p14="http://schemas.microsoft.com/office/powerpoint/2010/main" val="2833824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Transparency is key to protecting yourself, the organization, and the child. Engage publicly with underage members when possible.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34</a:t>
            </a:fld>
            <a:endParaRPr lang="en-US"/>
          </a:p>
        </p:txBody>
      </p:sp>
    </p:spTree>
    <p:extLst>
      <p:ext uri="{BB962C8B-B14F-4D97-AF65-F5344CB8AC3E}">
        <p14:creationId xmlns:p14="http://schemas.microsoft.com/office/powerpoint/2010/main" val="377143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is dynamic and constant. </a:t>
            </a:r>
            <a:r>
              <a:rPr lang="en-US" sz="1200" kern="1200" dirty="0">
                <a:solidFill>
                  <a:schemeClr val="tx1"/>
                </a:solidFill>
                <a:effectLst/>
                <a:latin typeface="+mn-lt"/>
                <a:ea typeface="+mn-ea"/>
                <a:cs typeface="+mn-cs"/>
              </a:rPr>
              <a:t>If you see something that should be addressed related to the social media activity of or about our organization and mission, let us know.</a:t>
            </a:r>
            <a:r>
              <a:rPr lang="en-US" dirty="0"/>
              <a:t> The internet</a:t>
            </a:r>
            <a:r>
              <a:rPr lang="en-US" baseline="0" dirty="0"/>
              <a:t> is vast, we need your help to spot issues before they get out of control. For example, legitimate complaints aired online at a conference that should be addressed or false statements made about the church or event or person that are gaining traction or going viral. When this happens, contact the relevant social media or communications manager.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35</a:t>
            </a:fld>
            <a:endParaRPr lang="en-US"/>
          </a:p>
        </p:txBody>
      </p:sp>
    </p:spTree>
    <p:extLst>
      <p:ext uri="{BB962C8B-B14F-4D97-AF65-F5344CB8AC3E}">
        <p14:creationId xmlns:p14="http://schemas.microsoft.com/office/powerpoint/2010/main" val="2987388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can be addictive, know when to turn it off. It is healthy to actually take breaks from social media. Especially if you’re like me and it’s your job. Make time for people face to face. Social media is only meaningful if it results in something tangible. Don’t let social media affect your job performance or your personal life. Don’t check social media while driving or walking, and maintain good posture. This might seem really ridiculous to state, but the number of injuries to pedestrians distracted by cell phones have more than doubled since 2005 and the </a:t>
            </a:r>
            <a:r>
              <a:rPr lang="en-US" i="1" dirty="0"/>
              <a:t>American Journal of Public Health</a:t>
            </a:r>
            <a:r>
              <a:rPr lang="en-US" dirty="0"/>
              <a:t> noted that increased use of social</a:t>
            </a:r>
            <a:r>
              <a:rPr lang="en-US" baseline="0" dirty="0"/>
              <a:t> media</a:t>
            </a:r>
            <a:r>
              <a:rPr lang="en-US" dirty="0"/>
              <a:t> is positively correlated to a higher general population suicide rates and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a:t>
            </a:r>
            <a:r>
              <a:rPr lang="en-US" baseline="0" dirty="0"/>
              <a:t> the Devil wants us distracted. We have all the right tools to preach the gospel around the globe, but we’re too focused on the things that don’t matter. That includes putting down the phone, and being in the moment with friends and family.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36</a:t>
            </a:fld>
            <a:endParaRPr lang="en-US"/>
          </a:p>
        </p:txBody>
      </p:sp>
    </p:spTree>
    <p:extLst>
      <p:ext uri="{BB962C8B-B14F-4D97-AF65-F5344CB8AC3E}">
        <p14:creationId xmlns:p14="http://schemas.microsoft.com/office/powerpoint/2010/main" val="31933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share the same goal. Follow these policies and be a living testimony to the church’s values and beliefs.</a:t>
            </a:r>
            <a:r>
              <a:rPr lang="en-US" baseline="0" dirty="0"/>
              <a:t>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37</a:t>
            </a:fld>
            <a:endParaRPr lang="en-US"/>
          </a:p>
        </p:txBody>
      </p:sp>
    </p:spTree>
    <p:extLst>
      <p:ext uri="{BB962C8B-B14F-4D97-AF65-F5344CB8AC3E}">
        <p14:creationId xmlns:p14="http://schemas.microsoft.com/office/powerpoint/2010/main" val="241910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Just in case you are forgetful or ignore the guidelines previously</a:t>
            </a:r>
            <a:r>
              <a:rPr lang="en-US" b="1" baseline="0" dirty="0"/>
              <a:t> mentioned</a:t>
            </a:r>
            <a:r>
              <a:rPr lang="en-US" b="1" dirty="0"/>
              <a:t>, here’s what could happen. </a:t>
            </a:r>
            <a:br>
              <a:rPr lang="en-US" b="1" dirty="0"/>
            </a:br>
            <a:br>
              <a:rPr lang="en-US" b="1" dirty="0"/>
            </a:br>
            <a:r>
              <a:rPr lang="en-US" b="0" dirty="0"/>
              <a:t>I</a:t>
            </a:r>
            <a:r>
              <a:rPr lang="en-US" dirty="0"/>
              <a:t>t’s embarrassing to lose your job for something that’s so easily avoided.</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38</a:t>
            </a:fld>
            <a:endParaRPr lang="en-US"/>
          </a:p>
        </p:txBody>
      </p:sp>
    </p:spTree>
    <p:extLst>
      <p:ext uri="{BB962C8B-B14F-4D97-AF65-F5344CB8AC3E}">
        <p14:creationId xmlns:p14="http://schemas.microsoft.com/office/powerpoint/2010/main" val="3238939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39</a:t>
            </a:fld>
            <a:endParaRPr lang="en-US"/>
          </a:p>
        </p:txBody>
      </p:sp>
    </p:spTree>
    <p:extLst>
      <p:ext uri="{BB962C8B-B14F-4D97-AF65-F5344CB8AC3E}">
        <p14:creationId xmlns:p14="http://schemas.microsoft.com/office/powerpoint/2010/main" val="144597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Social media is a vital tool for accomplishing the mission of the church in the 21</a:t>
            </a:r>
            <a:r>
              <a:rPr lang="en-US" baseline="30000" dirty="0"/>
              <a:t>st</a:t>
            </a:r>
            <a:r>
              <a:rPr lang="en-US" baseline="0" dirty="0"/>
              <a:t> century. My purpose is to empower and equip you for using technology to effectively communicate your message and meet the needs of your members and community in a way that properly reflects the character of God and our church identity.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a:t>
            </a:fld>
            <a:endParaRPr lang="en-US"/>
          </a:p>
        </p:txBody>
      </p:sp>
    </p:spTree>
    <p:extLst>
      <p:ext uri="{BB962C8B-B14F-4D97-AF65-F5344CB8AC3E}">
        <p14:creationId xmlns:p14="http://schemas.microsoft.com/office/powerpoint/2010/main" val="3179314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Young people are leaving the church at a startling rate. They spend 7 to 12 hours a day behind a screen. Up to 9 hours of that time is spent on social media. Remember, many of them are reading your posts even when they don’t comment or react. What messages are you sending them? We must take the gospel where they are, and not where we want them to be. But when our actions and our speech contradict each other, we only have ourselves to blame for the rising egression.</a:t>
            </a:r>
            <a:br>
              <a:rPr lang="en-US" dirty="0"/>
            </a:b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40</a:t>
            </a:fld>
            <a:endParaRPr lang="en-US"/>
          </a:p>
        </p:txBody>
      </p:sp>
    </p:spTree>
    <p:extLst>
      <p:ext uri="{BB962C8B-B14F-4D97-AF65-F5344CB8AC3E}">
        <p14:creationId xmlns:p14="http://schemas.microsoft.com/office/powerpoint/2010/main" val="1382404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10"/>
          </p:nvPr>
        </p:nvSpPr>
        <p:spPr/>
        <p:txBody>
          <a:bodyPr/>
          <a:lstStyle/>
          <a:p>
            <a:fld id="{14C0B7F3-6E39-45DF-A9AC-7061A0E4F089}" type="slidenum">
              <a:rPr lang="en-US" smtClean="0"/>
              <a:t>41</a:t>
            </a:fld>
            <a:endParaRPr lang="en-US"/>
          </a:p>
        </p:txBody>
      </p:sp>
    </p:spTree>
    <p:extLst>
      <p:ext uri="{BB962C8B-B14F-4D97-AF65-F5344CB8AC3E}">
        <p14:creationId xmlns:p14="http://schemas.microsoft.com/office/powerpoint/2010/main" val="21077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leaders you can…</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5</a:t>
            </a:fld>
            <a:endParaRPr lang="en-US"/>
          </a:p>
        </p:txBody>
      </p:sp>
    </p:spTree>
    <p:extLst>
      <p:ext uri="{BB962C8B-B14F-4D97-AF65-F5344CB8AC3E}">
        <p14:creationId xmlns:p14="http://schemas.microsoft.com/office/powerpoint/2010/main" val="172518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help you, we’ve created the NAD social Media Guidelines. I highly recommend that you download this from our website…The purpose….</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6</a:t>
            </a:fld>
            <a:endParaRPr lang="en-US"/>
          </a:p>
        </p:txBody>
      </p:sp>
    </p:spTree>
    <p:extLst>
      <p:ext uri="{BB962C8B-B14F-4D97-AF65-F5344CB8AC3E}">
        <p14:creationId xmlns:p14="http://schemas.microsoft.com/office/powerpoint/2010/main" val="86117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short 10 page document is your guide to… How many of you would appreciate some guidance in these areas?</a:t>
            </a:r>
            <a:br>
              <a:rPr lang="en-US" dirty="0"/>
            </a:br>
            <a:r>
              <a:rPr lang="en-US" dirty="0"/>
              <a:t>Organizations of all sizes and types are encouraged to adopt</a:t>
            </a:r>
            <a:r>
              <a:rPr lang="en-US" baseline="0" dirty="0"/>
              <a:t> these guidelines. Social media is constantly changing. Therefore this will be a living document that will be constantly evaluated, and will be updated regularly to reflect your needs. Be sure to check our website for an updated version periodically. </a:t>
            </a:r>
            <a:endParaRPr lang="en-US" dirty="0"/>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7</a:t>
            </a:fld>
            <a:endParaRPr lang="en-US"/>
          </a:p>
        </p:txBody>
      </p:sp>
    </p:spTree>
    <p:extLst>
      <p:ext uri="{BB962C8B-B14F-4D97-AF65-F5344CB8AC3E}">
        <p14:creationId xmlns:p14="http://schemas.microsoft.com/office/powerpoint/2010/main" val="409855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Again, the main purpose of the document was to provide guidance to our church employees as they engage others on social media and represent</a:t>
            </a:r>
            <a:r>
              <a:rPr lang="en-US" sz="1200" kern="1200" baseline="0" dirty="0">
                <a:solidFill>
                  <a:schemeClr val="tx1"/>
                </a:solidFill>
                <a:effectLst/>
                <a:latin typeface="+mn-lt"/>
                <a:ea typeface="+mn-ea"/>
                <a:cs typeface="+mn-cs"/>
              </a:rPr>
              <a:t> the church through official brand accounts or personal accounts</a:t>
            </a:r>
            <a:r>
              <a:rPr lang="en-US" sz="1200" kern="1200" dirty="0">
                <a:solidFill>
                  <a:schemeClr val="tx1"/>
                </a:solidFill>
                <a:effectLst/>
                <a:latin typeface="+mn-lt"/>
                <a:ea typeface="+mn-ea"/>
                <a:cs typeface="+mn-cs"/>
              </a:rPr>
              <a:t>. It is not meant as a way of dictating what the church as an entity will deal with in society as a whole. The</a:t>
            </a:r>
            <a:r>
              <a:rPr lang="en-US" sz="1200" kern="1200" baseline="0" dirty="0">
                <a:solidFill>
                  <a:schemeClr val="tx1"/>
                </a:solidFill>
                <a:effectLst/>
                <a:latin typeface="+mn-lt"/>
                <a:ea typeface="+mn-ea"/>
                <a:cs typeface="+mn-cs"/>
              </a:rPr>
              <a:t> personal use of social media</a:t>
            </a:r>
            <a:r>
              <a:rPr lang="en-US" sz="1200" kern="1200" dirty="0">
                <a:solidFill>
                  <a:schemeClr val="tx1"/>
                </a:solidFill>
                <a:effectLst/>
                <a:latin typeface="+mn-lt"/>
                <a:ea typeface="+mn-ea"/>
                <a:cs typeface="+mn-cs"/>
              </a:rPr>
              <a:t> guidelines were created after numerous requests from many church entities that were seeking guidance in dealing with their employees’ activities and statements on social media. They were not intended as a "letter of the law" that wouldn't allow for common sense issues that the church needs to engage society in. It is not set in stone, but rather it’s the start of a conversation. </a:t>
            </a:r>
          </a:p>
          <a:p>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8</a:t>
            </a:fld>
            <a:endParaRPr lang="en-US"/>
          </a:p>
        </p:txBody>
      </p:sp>
    </p:spTree>
    <p:extLst>
      <p:ext uri="{BB962C8B-B14F-4D97-AF65-F5344CB8AC3E}">
        <p14:creationId xmlns:p14="http://schemas.microsoft.com/office/powerpoint/2010/main" val="287828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encourage you to download and read through</a:t>
            </a:r>
            <a:r>
              <a:rPr lang="en-US" baseline="0" dirty="0"/>
              <a:t> our guidelines careful. Many of you are pastors with a potentially large digital influence, what you do with that influence matters…I want to take the time to highlight some important points that will help you avoid embarrassing situations and other misunderstandings. </a:t>
            </a:r>
            <a:endParaRPr lang="en-US" dirty="0"/>
          </a:p>
        </p:txBody>
      </p:sp>
      <p:sp>
        <p:nvSpPr>
          <p:cNvPr id="4" name="Slide Number Placeholder 3"/>
          <p:cNvSpPr>
            <a:spLocks noGrp="1"/>
          </p:cNvSpPr>
          <p:nvPr>
            <p:ph type="sldNum" sz="quarter" idx="10"/>
          </p:nvPr>
        </p:nvSpPr>
        <p:spPr/>
        <p:txBody>
          <a:bodyPr/>
          <a:lstStyle/>
          <a:p>
            <a:fld id="{14C0B7F3-6E39-45DF-A9AC-7061A0E4F089}" type="slidenum">
              <a:rPr lang="en-US" smtClean="0"/>
              <a:t>9</a:t>
            </a:fld>
            <a:endParaRPr lang="en-US"/>
          </a:p>
        </p:txBody>
      </p:sp>
    </p:spTree>
    <p:extLst>
      <p:ext uri="{BB962C8B-B14F-4D97-AF65-F5344CB8AC3E}">
        <p14:creationId xmlns:p14="http://schemas.microsoft.com/office/powerpoint/2010/main" val="3873128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2753" y="383341"/>
            <a:ext cx="11406492" cy="419100"/>
          </a:xfrm>
          <a:prstGeom prst="rect">
            <a:avLst/>
          </a:prstGeom>
        </p:spPr>
        <p:txBody>
          <a:bodyPr wrap="square" lIns="0" tIns="0" rIns="0" bIns="0">
            <a:spAutoFit/>
          </a:bodyPr>
          <a:lstStyle>
            <a:lvl1pPr>
              <a:defRPr b="0" i="0">
                <a:solidFill>
                  <a:schemeClr val="tx1"/>
                </a:solidFill>
              </a:defRPr>
            </a:lvl1pPr>
          </a:lstStyle>
          <a:p>
            <a:r>
              <a:rPr lang="en-US"/>
              <a:t>Click to edit Master title style</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E6A"/>
                </a:solidFill>
                <a:latin typeface="Noto Sans"/>
                <a:cs typeface="Noto Sans"/>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550" b="0" i="0">
                <a:solidFill>
                  <a:srgbClr val="808285"/>
                </a:solidFill>
                <a:latin typeface="Noto Sans"/>
                <a:cs typeface="Noto Sans"/>
              </a:defRPr>
            </a:lvl1pPr>
          </a:lstStyle>
          <a:p>
            <a:pPr lvl="0"/>
            <a:r>
              <a:rPr lang="en-US"/>
              <a:t>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E6A"/>
                </a:solidFill>
                <a:latin typeface="Noto Sans"/>
                <a:cs typeface="Noto Sans"/>
              </a:defRPr>
            </a:lvl1p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E6A"/>
                </a:solidFill>
                <a:latin typeface="Noto Sans"/>
                <a:cs typeface="Noto Sans"/>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003E6A"/>
          </a:solidFill>
        </p:spPr>
        <p:txBody>
          <a:bodyPr wrap="square" lIns="0" tIns="0" rIns="0" bIns="0" rtlCol="0"/>
          <a:lstStyle/>
          <a:p>
            <a:endParaRPr/>
          </a:p>
        </p:txBody>
      </p:sp>
      <p:sp>
        <p:nvSpPr>
          <p:cNvPr id="17" name="bk object 1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003E6A"/>
          </a:solidFill>
        </p:spPr>
        <p:txBody>
          <a:bodyPr wrap="square" lIns="0" tIns="0" rIns="0" bIns="0" rtlCol="0"/>
          <a:lstStyle/>
          <a:p>
            <a:endParaRPr/>
          </a:p>
        </p:txBody>
      </p:sp>
      <p:sp>
        <p:nvSpPr>
          <p:cNvPr id="2" name="Holder 2"/>
          <p:cNvSpPr>
            <a:spLocks noGrp="1"/>
          </p:cNvSpPr>
          <p:nvPr>
            <p:ph type="title"/>
          </p:nvPr>
        </p:nvSpPr>
        <p:spPr>
          <a:xfrm>
            <a:off x="4099778" y="1115898"/>
            <a:ext cx="3992442" cy="482600"/>
          </a:xfrm>
          <a:prstGeom prst="rect">
            <a:avLst/>
          </a:prstGeom>
        </p:spPr>
        <p:txBody>
          <a:bodyPr wrap="square" lIns="0" tIns="0" rIns="0" bIns="0">
            <a:spAutoFit/>
          </a:bodyPr>
          <a:lstStyle>
            <a:lvl1pPr>
              <a:defRPr sz="3000" b="1" i="0">
                <a:solidFill>
                  <a:srgbClr val="003E6A"/>
                </a:solidFill>
                <a:latin typeface="Noto Sans"/>
                <a:cs typeface="Noto Sans"/>
              </a:defRPr>
            </a:lvl1pPr>
          </a:lstStyle>
          <a:p>
            <a:endParaRPr/>
          </a:p>
        </p:txBody>
      </p:sp>
      <p:sp>
        <p:nvSpPr>
          <p:cNvPr id="3" name="Holder 3"/>
          <p:cNvSpPr>
            <a:spLocks noGrp="1"/>
          </p:cNvSpPr>
          <p:nvPr>
            <p:ph type="body" idx="1"/>
          </p:nvPr>
        </p:nvSpPr>
        <p:spPr>
          <a:xfrm>
            <a:off x="1909603" y="1730206"/>
            <a:ext cx="8372793" cy="3765550"/>
          </a:xfrm>
          <a:prstGeom prst="rect">
            <a:avLst/>
          </a:prstGeom>
        </p:spPr>
        <p:txBody>
          <a:bodyPr wrap="square" lIns="0" tIns="0" rIns="0" bIns="0">
            <a:spAutoFit/>
          </a:bodyPr>
          <a:lstStyle>
            <a:lvl1pPr>
              <a:defRPr sz="2550" b="0" i="0">
                <a:solidFill>
                  <a:srgbClr val="808285"/>
                </a:solidFill>
                <a:latin typeface="Noto Sans"/>
                <a:cs typeface="Noto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3/19/2018</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829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3581400" y="2209800"/>
            <a:ext cx="4970145" cy="1426673"/>
          </a:xfrm>
          <a:prstGeom prst="rect">
            <a:avLst/>
          </a:prstGeom>
        </p:spPr>
        <p:txBody>
          <a:bodyPr vert="horz" wrap="square" lIns="0" tIns="15875" rIns="0" bIns="0" rtlCol="0">
            <a:spAutoFit/>
          </a:bodyPr>
          <a:lstStyle/>
          <a:p>
            <a:pPr marL="12700">
              <a:lnSpc>
                <a:spcPts val="5475"/>
              </a:lnSpc>
              <a:spcBef>
                <a:spcPts val="125"/>
              </a:spcBef>
            </a:pPr>
            <a:r>
              <a:rPr lang="en-US" sz="4800" b="1" spc="15" dirty="0">
                <a:solidFill>
                  <a:srgbClr val="FFFFFF"/>
                </a:solidFill>
                <a:latin typeface="Noto Sans"/>
                <a:cs typeface="Noto Sans"/>
              </a:rPr>
              <a:t>Social Media Etiquette</a:t>
            </a:r>
            <a:endParaRPr sz="4800" dirty="0">
              <a:latin typeface="Noto Sans"/>
              <a:cs typeface="Noto Sans"/>
            </a:endParaRPr>
          </a:p>
        </p:txBody>
      </p:sp>
      <p:sp>
        <p:nvSpPr>
          <p:cNvPr id="4" name="object 4"/>
          <p:cNvSpPr/>
          <p:nvPr/>
        </p:nvSpPr>
        <p:spPr>
          <a:xfrm>
            <a:off x="3312667" y="2065997"/>
            <a:ext cx="0" cy="2451735"/>
          </a:xfrm>
          <a:custGeom>
            <a:avLst/>
            <a:gdLst/>
            <a:ahLst/>
            <a:cxnLst/>
            <a:rect l="l" t="t" r="r" b="b"/>
            <a:pathLst>
              <a:path h="2451735">
                <a:moveTo>
                  <a:pt x="0" y="0"/>
                </a:moveTo>
                <a:lnTo>
                  <a:pt x="0" y="2451646"/>
                </a:lnTo>
              </a:path>
            </a:pathLst>
          </a:custGeom>
          <a:ln w="6350">
            <a:solidFill>
              <a:srgbClr val="FFFFFF"/>
            </a:solidFill>
          </a:ln>
        </p:spPr>
        <p:txBody>
          <a:bodyPr wrap="square" lIns="0" tIns="0" rIns="0" bIns="0" rtlCol="0"/>
          <a:lstStyle/>
          <a:p>
            <a:endParaRPr/>
          </a:p>
        </p:txBody>
      </p:sp>
      <p:sp>
        <p:nvSpPr>
          <p:cNvPr id="5" name="object 2">
            <a:extLst>
              <a:ext uri="{FF2B5EF4-FFF2-40B4-BE49-F238E27FC236}">
                <a16:creationId xmlns:a16="http://schemas.microsoft.com/office/drawing/2014/main" id="{05D139CF-9000-4C56-A658-E82D0E767954}"/>
              </a:ext>
            </a:extLst>
          </p:cNvPr>
          <p:cNvSpPr txBox="1">
            <a:spLocks/>
          </p:cNvSpPr>
          <p:nvPr/>
        </p:nvSpPr>
        <p:spPr>
          <a:xfrm>
            <a:off x="3657600" y="3733800"/>
            <a:ext cx="2794000" cy="478336"/>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1500" kern="0" spc="355" dirty="0">
                <a:solidFill>
                  <a:schemeClr val="bg1">
                    <a:lumMod val="65000"/>
                  </a:schemeClr>
                </a:solidFill>
                <a:latin typeface="Noto Sans"/>
                <a:cs typeface="Noto Sans"/>
              </a:rPr>
              <a:t>JAMIE DOMM, DIGITAL STRATEGIST</a:t>
            </a:r>
            <a:endParaRPr lang="en-US" sz="1500" kern="0" dirty="0">
              <a:solidFill>
                <a:schemeClr val="bg1">
                  <a:lumMod val="65000"/>
                </a:schemeClr>
              </a:solidFill>
              <a:latin typeface="Noto Sans"/>
              <a:cs typeface="No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914400" y="2667000"/>
            <a:ext cx="8878389" cy="2095841"/>
          </a:xfrm>
        </p:spPr>
        <p:txBody>
          <a:bodyPr>
            <a:normAutofit fontScale="55000" lnSpcReduction="20000"/>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8800" dirty="0">
                <a:latin typeface="Noto Sans" panose="020B0502040504020204" pitchFamily="34" charset="0"/>
              </a:rPr>
              <a:t>It doesn’t matter how high your privacy settings are, your activity is </a:t>
            </a:r>
            <a:r>
              <a:rPr lang="en-US" sz="8800" u="sng" dirty="0">
                <a:solidFill>
                  <a:srgbClr val="C0504D"/>
                </a:solidFill>
                <a:latin typeface="Noto Sans" panose="020B0502040504020204" pitchFamily="34" charset="0"/>
              </a:rPr>
              <a:t>always public</a:t>
            </a:r>
            <a:r>
              <a:rPr lang="en-US" sz="8800" dirty="0">
                <a:latin typeface="Noto Sans" panose="020B0502040504020204" pitchFamily="34" charset="0"/>
              </a:rPr>
              <a:t>. </a:t>
            </a:r>
            <a:endParaRPr lang="en-US" sz="88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28756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9778" y="1115898"/>
            <a:ext cx="5501422" cy="474489"/>
          </a:xfrm>
          <a:prstGeom prst="rect">
            <a:avLst/>
          </a:prstGeom>
        </p:spPr>
        <p:txBody>
          <a:bodyPr vert="horz" wrap="square" lIns="0" tIns="12700" rIns="0" bIns="0" rtlCol="0">
            <a:spAutoFit/>
          </a:bodyPr>
          <a:lstStyle/>
          <a:p>
            <a:pPr marL="523875">
              <a:lnSpc>
                <a:spcPct val="100000"/>
              </a:lnSpc>
              <a:spcBef>
                <a:spcPts val="100"/>
              </a:spcBef>
              <a:tabLst>
                <a:tab pos="1589405" algn="l"/>
                <a:tab pos="2699385" algn="l"/>
              </a:tabLst>
            </a:pPr>
            <a:r>
              <a:rPr lang="en-US" spc="130" dirty="0"/>
              <a:t>Think before you post.</a:t>
            </a:r>
            <a:endParaRPr spc="235" dirty="0"/>
          </a:p>
        </p:txBody>
      </p:sp>
      <p:sp>
        <p:nvSpPr>
          <p:cNvPr id="3" name="object 3"/>
          <p:cNvSpPr txBox="1"/>
          <p:nvPr/>
        </p:nvSpPr>
        <p:spPr>
          <a:xfrm>
            <a:off x="4648200" y="1828800"/>
            <a:ext cx="5146675" cy="2782813"/>
          </a:xfrm>
          <a:prstGeom prst="rect">
            <a:avLst/>
          </a:prstGeom>
        </p:spPr>
        <p:txBody>
          <a:bodyPr vert="horz" wrap="square" lIns="0" tIns="12700" rIns="0" bIns="0" rtlCol="0">
            <a:spAutoFit/>
          </a:bodyPr>
          <a:lstStyle/>
          <a:p>
            <a:r>
              <a:rPr lang="en-US" sz="3600" dirty="0">
                <a:solidFill>
                  <a:schemeClr val="accent2"/>
                </a:solidFill>
                <a:latin typeface="Noto Sans" panose="020B0502040504020204" pitchFamily="34" charset="0"/>
              </a:rPr>
              <a:t>T </a:t>
            </a:r>
            <a:r>
              <a:rPr lang="en-US" sz="3600" dirty="0">
                <a:latin typeface="Noto Sans" panose="020B0502040504020204" pitchFamily="34" charset="0"/>
              </a:rPr>
              <a:t>= Is it True?</a:t>
            </a:r>
            <a:br>
              <a:rPr lang="en-US" sz="3600" dirty="0">
                <a:latin typeface="Noto Sans" panose="020B0502040504020204" pitchFamily="34" charset="0"/>
              </a:rPr>
            </a:br>
            <a:r>
              <a:rPr lang="en-US" sz="3600" dirty="0">
                <a:solidFill>
                  <a:schemeClr val="accent2"/>
                </a:solidFill>
                <a:latin typeface="Noto Sans" panose="020B0502040504020204" pitchFamily="34" charset="0"/>
              </a:rPr>
              <a:t>H</a:t>
            </a:r>
            <a:r>
              <a:rPr lang="en-US" sz="3600" dirty="0">
                <a:latin typeface="Noto Sans" panose="020B0502040504020204" pitchFamily="34" charset="0"/>
              </a:rPr>
              <a:t> = Is it Helpful?</a:t>
            </a:r>
            <a:br>
              <a:rPr lang="en-US" sz="3600" dirty="0">
                <a:latin typeface="Noto Sans" panose="020B0502040504020204" pitchFamily="34" charset="0"/>
              </a:rPr>
            </a:br>
            <a:r>
              <a:rPr lang="en-US" sz="3600" dirty="0">
                <a:solidFill>
                  <a:schemeClr val="accent2"/>
                </a:solidFill>
                <a:latin typeface="Noto Sans" panose="020B0502040504020204" pitchFamily="34" charset="0"/>
              </a:rPr>
              <a:t>I</a:t>
            </a:r>
            <a:r>
              <a:rPr lang="en-US" sz="3600" dirty="0">
                <a:latin typeface="Noto Sans" panose="020B0502040504020204" pitchFamily="34" charset="0"/>
              </a:rPr>
              <a:t> = Is it Inspiring?</a:t>
            </a:r>
            <a:br>
              <a:rPr lang="en-US" sz="3600" dirty="0">
                <a:latin typeface="Noto Sans" panose="020B0502040504020204" pitchFamily="34" charset="0"/>
              </a:rPr>
            </a:br>
            <a:r>
              <a:rPr lang="en-US" sz="3600" dirty="0">
                <a:solidFill>
                  <a:schemeClr val="accent2"/>
                </a:solidFill>
                <a:latin typeface="Noto Sans" panose="020B0502040504020204" pitchFamily="34" charset="0"/>
              </a:rPr>
              <a:t>N</a:t>
            </a:r>
            <a:r>
              <a:rPr lang="en-US" sz="3600" dirty="0">
                <a:latin typeface="Noto Sans" panose="020B0502040504020204" pitchFamily="34" charset="0"/>
              </a:rPr>
              <a:t> = Is it Necessary?</a:t>
            </a:r>
            <a:br>
              <a:rPr lang="en-US" sz="3600" dirty="0">
                <a:latin typeface="Noto Sans" panose="020B0502040504020204" pitchFamily="34" charset="0"/>
              </a:rPr>
            </a:br>
            <a:r>
              <a:rPr lang="en-US" sz="3600" dirty="0">
                <a:solidFill>
                  <a:schemeClr val="accent2"/>
                </a:solidFill>
                <a:latin typeface="Noto Sans" panose="020B0502040504020204" pitchFamily="34" charset="0"/>
              </a:rPr>
              <a:t>K</a:t>
            </a:r>
            <a:r>
              <a:rPr lang="en-US" sz="3600" dirty="0">
                <a:latin typeface="Noto Sans" panose="020B0502040504020204" pitchFamily="34" charset="0"/>
              </a:rPr>
              <a:t> = Is it Kind? </a:t>
            </a:r>
          </a:p>
        </p:txBody>
      </p:sp>
      <p:sp>
        <p:nvSpPr>
          <p:cNvPr id="5" name="object 5"/>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7" name="object 7"/>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8" name="object 8"/>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9" name="Picture 8">
            <a:extLst>
              <a:ext uri="{FF2B5EF4-FFF2-40B4-BE49-F238E27FC236}">
                <a16:creationId xmlns:a16="http://schemas.microsoft.com/office/drawing/2014/main" id="{9718EBC4-208C-41D2-BB31-986AB7A14B9C}"/>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5467" y="647700"/>
            <a:ext cx="4171950" cy="5562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89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3513400" y="1270692"/>
            <a:ext cx="6316400" cy="4031231"/>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Ask yourself:</a:t>
            </a:r>
            <a:br>
              <a:rPr lang="en-US" sz="3000" b="1" spc="200" dirty="0">
                <a:solidFill>
                  <a:srgbClr val="003E6A"/>
                </a:solidFill>
                <a:latin typeface="Noto Sans"/>
                <a:cs typeface="Noto Sans"/>
              </a:rPr>
            </a:br>
            <a:endParaRPr lang="en-US" sz="2400" b="1" spc="200" dirty="0">
              <a:solidFill>
                <a:srgbClr val="003E6A"/>
              </a:solidFill>
              <a:latin typeface="Noto Sans" panose="020B0502040504020204" pitchFamily="34" charset="0"/>
              <a:cs typeface="Noto Sans"/>
            </a:endParaRPr>
          </a:p>
          <a:p>
            <a:pPr marL="285750" indent="-285750">
              <a:buFont typeface="Wingdings" panose="05000000000000000000" pitchFamily="2" charset="2"/>
              <a:buChar char="§"/>
            </a:pPr>
            <a:r>
              <a:rPr lang="en-US" sz="2400" dirty="0">
                <a:latin typeface="Noto Sans" panose="020B0502040504020204" pitchFamily="34" charset="0"/>
              </a:rPr>
              <a:t>Would someone know you are a Christian based on your social media?</a:t>
            </a:r>
          </a:p>
          <a:p>
            <a:pPr marL="285750" indent="-285750">
              <a:buFont typeface="Wingdings" panose="05000000000000000000" pitchFamily="2" charset="2"/>
              <a:buChar char="§"/>
            </a:pPr>
            <a:r>
              <a:rPr lang="en-US" sz="2400" dirty="0">
                <a:latin typeface="Noto Sans" panose="020B0502040504020204" pitchFamily="34" charset="0"/>
              </a:rPr>
              <a:t>What values or whose character do you reflect?</a:t>
            </a:r>
          </a:p>
          <a:p>
            <a:pPr marL="285750" indent="-285750">
              <a:buFont typeface="Wingdings" panose="05000000000000000000" pitchFamily="2" charset="2"/>
              <a:buChar char="§"/>
            </a:pPr>
            <a:r>
              <a:rPr lang="en-US" sz="2400" dirty="0">
                <a:latin typeface="Noto Sans" panose="020B0502040504020204" pitchFamily="34" charset="0"/>
              </a:rPr>
              <a:t>Would someone like Christians based on your conduct online?</a:t>
            </a:r>
          </a:p>
          <a:p>
            <a:pPr marL="285750" indent="-285750">
              <a:buFont typeface="Wingdings" panose="05000000000000000000" pitchFamily="2" charset="2"/>
              <a:buChar char="§"/>
            </a:pPr>
            <a:r>
              <a:rPr lang="en-US" sz="2400" dirty="0">
                <a:latin typeface="Noto Sans" panose="020B0502040504020204" pitchFamily="34" charset="0"/>
              </a:rPr>
              <a:t>Are you making the most of your digital influence?</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8" name="Picture 7">
            <a:extLst>
              <a:ext uri="{FF2B5EF4-FFF2-40B4-BE49-F238E27FC236}">
                <a16:creationId xmlns:a16="http://schemas.microsoft.com/office/drawing/2014/main" id="{3697D95B-1B97-4634-8ABF-B27566448C08}"/>
              </a:ext>
            </a:extLst>
          </p:cNvPr>
          <p:cNvPicPr>
            <a:picLocks noChangeAspect="1"/>
          </p:cNvPicPr>
          <p:nvPr/>
        </p:nvPicPr>
        <p:blipFill>
          <a:blip r:embed="rId4">
            <a:duotone>
              <a:schemeClr val="bg2">
                <a:shade val="45000"/>
                <a:satMod val="135000"/>
              </a:schemeClr>
              <a:prstClr val="white"/>
            </a:duotone>
          </a:blip>
          <a:stretch>
            <a:fillRect/>
          </a:stretch>
        </p:blipFill>
        <p:spPr>
          <a:xfrm>
            <a:off x="-533400" y="1400006"/>
            <a:ext cx="4544076" cy="4544076"/>
          </a:xfrm>
          <a:prstGeom prst="rect">
            <a:avLst/>
          </a:prstGeom>
        </p:spPr>
      </p:pic>
      <p:sp>
        <p:nvSpPr>
          <p:cNvPr id="9" name="TextBox 8">
            <a:extLst>
              <a:ext uri="{FF2B5EF4-FFF2-40B4-BE49-F238E27FC236}">
                <a16:creationId xmlns:a16="http://schemas.microsoft.com/office/drawing/2014/main" id="{07F9FD0A-AC8E-4F91-8B9D-82B8DB493723}"/>
              </a:ext>
            </a:extLst>
          </p:cNvPr>
          <p:cNvSpPr txBox="1"/>
          <p:nvPr/>
        </p:nvSpPr>
        <p:spPr>
          <a:xfrm>
            <a:off x="381000" y="6248400"/>
            <a:ext cx="9599103" cy="369332"/>
          </a:xfrm>
          <a:prstGeom prst="rect">
            <a:avLst/>
          </a:prstGeom>
          <a:noFill/>
        </p:spPr>
        <p:txBody>
          <a:bodyPr wrap="none" rtlCol="0">
            <a:spAutoFit/>
          </a:bodyPr>
          <a:lstStyle/>
          <a:p>
            <a:r>
              <a:rPr lang="en-US" dirty="0">
                <a:latin typeface="Noto Sans" panose="020B0502040504020204" pitchFamily="34" charset="0"/>
              </a:rPr>
              <a:t>“For the name of God is blasphemed among the gentiles because of you.” Romans 2:24</a:t>
            </a:r>
          </a:p>
        </p:txBody>
      </p:sp>
    </p:spTree>
    <p:extLst>
      <p:ext uri="{BB962C8B-B14F-4D97-AF65-F5344CB8AC3E}">
        <p14:creationId xmlns:p14="http://schemas.microsoft.com/office/powerpoint/2010/main" val="8043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576C4FAF-69A4-4447-89B9-E8FA11A5D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576814" cy="6858000"/>
          </a:xfrm>
          <a:prstGeom prst="rect">
            <a:avLst/>
          </a:prstGeom>
        </p:spPr>
      </p:pic>
      <p:sp>
        <p:nvSpPr>
          <p:cNvPr id="5" name="Rectangle: Rounded Corners 4">
            <a:extLst>
              <a:ext uri="{FF2B5EF4-FFF2-40B4-BE49-F238E27FC236}">
                <a16:creationId xmlns:a16="http://schemas.microsoft.com/office/drawing/2014/main" id="{7921C654-37F4-4A98-8B3A-C7D56157E71A}"/>
              </a:ext>
            </a:extLst>
          </p:cNvPr>
          <p:cNvSpPr/>
          <p:nvPr/>
        </p:nvSpPr>
        <p:spPr>
          <a:xfrm>
            <a:off x="152400" y="5943600"/>
            <a:ext cx="4648200" cy="76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Noto Sans" panose="020B0502040504020204" pitchFamily="34" charset="0"/>
              </a:rPr>
              <a:t>More often than not, the person we need to set boundaries with is ourselves.</a:t>
            </a:r>
            <a:endParaRPr lang="en-US"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49553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6" name="Title 1">
            <a:extLst>
              <a:ext uri="{FF2B5EF4-FFF2-40B4-BE49-F238E27FC236}">
                <a16:creationId xmlns:a16="http://schemas.microsoft.com/office/drawing/2014/main" id="{4CE637DB-EC6E-4F8E-802E-A559F0243E06}"/>
              </a:ext>
            </a:extLst>
          </p:cNvPr>
          <p:cNvSpPr txBox="1">
            <a:spLocks/>
          </p:cNvSpPr>
          <p:nvPr/>
        </p:nvSpPr>
        <p:spPr>
          <a:xfrm>
            <a:off x="506403" y="457200"/>
            <a:ext cx="10058400" cy="1450757"/>
          </a:xfrm>
          <a:prstGeom prst="rect">
            <a:avLst/>
          </a:prstGeom>
        </p:spPr>
        <p:txBody>
          <a:bodyPr/>
          <a:lstStyle>
            <a:lvl1pPr eaLnBrk="1" hangingPunct="1">
              <a:defRPr>
                <a:latin typeface="+mj-lt"/>
                <a:ea typeface="+mj-ea"/>
                <a:cs typeface="+mj-cs"/>
              </a:defRPr>
            </a:lvl1pPr>
          </a:lstStyle>
          <a:p>
            <a:r>
              <a:rPr lang="en-US" sz="3000" b="1" kern="0" dirty="0">
                <a:solidFill>
                  <a:schemeClr val="tx2"/>
                </a:solidFill>
                <a:latin typeface="Noto Sans" panose="020B0502040504020204" pitchFamily="34" charset="0"/>
              </a:rPr>
              <a:t>Disclose your affiliation:</a:t>
            </a:r>
          </a:p>
        </p:txBody>
      </p:sp>
      <p:pic>
        <p:nvPicPr>
          <p:cNvPr id="7" name="Picture 6">
            <a:extLst>
              <a:ext uri="{FF2B5EF4-FFF2-40B4-BE49-F238E27FC236}">
                <a16:creationId xmlns:a16="http://schemas.microsoft.com/office/drawing/2014/main" id="{AB916DB0-A016-4E5D-B724-ED5FF21F05C5}"/>
              </a:ext>
            </a:extLst>
          </p:cNvPr>
          <p:cNvPicPr>
            <a:picLocks noChangeAspect="1"/>
          </p:cNvPicPr>
          <p:nvPr/>
        </p:nvPicPr>
        <p:blipFill>
          <a:blip r:embed="rId4"/>
          <a:stretch>
            <a:fillRect/>
          </a:stretch>
        </p:blipFill>
        <p:spPr>
          <a:xfrm>
            <a:off x="609600" y="1886353"/>
            <a:ext cx="2984293" cy="4150032"/>
          </a:xfrm>
          <a:prstGeom prst="rect">
            <a:avLst/>
          </a:prstGeom>
          <a:ln>
            <a:noFill/>
          </a:ln>
          <a:effectLst>
            <a:outerShdw blurRad="190500" algn="tl" rotWithShape="0">
              <a:srgbClr val="000000">
                <a:alpha val="70000"/>
              </a:srgbClr>
            </a:outerShdw>
          </a:effectLst>
        </p:spPr>
      </p:pic>
      <p:pic>
        <p:nvPicPr>
          <p:cNvPr id="8" name="Content Placeholder 6">
            <a:extLst>
              <a:ext uri="{FF2B5EF4-FFF2-40B4-BE49-F238E27FC236}">
                <a16:creationId xmlns:a16="http://schemas.microsoft.com/office/drawing/2014/main" id="{A3C6B409-41DD-43B3-99A7-5936E7A3FCA0}"/>
              </a:ext>
            </a:extLst>
          </p:cNvPr>
          <p:cNvPicPr>
            <a:picLocks noChangeAspect="1"/>
          </p:cNvPicPr>
          <p:nvPr/>
        </p:nvPicPr>
        <p:blipFill>
          <a:blip r:embed="rId5"/>
          <a:stretch>
            <a:fillRect/>
          </a:stretch>
        </p:blipFill>
        <p:spPr>
          <a:xfrm>
            <a:off x="7620000" y="4001987"/>
            <a:ext cx="2034398" cy="2034398"/>
          </a:xfrm>
          <a:prstGeom prst="rect">
            <a:avLst/>
          </a:prstGeom>
          <a:ln>
            <a:noFill/>
          </a:ln>
          <a:effectLst>
            <a:outerShdw blurRad="292100" dist="139700" dir="2700000" algn="tl" rotWithShape="0">
              <a:srgbClr val="333333">
                <a:alpha val="65000"/>
              </a:srgbClr>
            </a:outerShdw>
          </a:effectLst>
        </p:spPr>
      </p:pic>
      <p:sp>
        <p:nvSpPr>
          <p:cNvPr id="9" name="Arrow: Left 8">
            <a:extLst>
              <a:ext uri="{FF2B5EF4-FFF2-40B4-BE49-F238E27FC236}">
                <a16:creationId xmlns:a16="http://schemas.microsoft.com/office/drawing/2014/main" id="{EC937B00-FECB-4739-829E-8FBE3E40C29E}"/>
              </a:ext>
            </a:extLst>
          </p:cNvPr>
          <p:cNvSpPr/>
          <p:nvPr/>
        </p:nvSpPr>
        <p:spPr>
          <a:xfrm>
            <a:off x="3746957" y="5105400"/>
            <a:ext cx="3796843" cy="579309"/>
          </a:xfrm>
          <a:prstGeom prst="leftArrow">
            <a:avLst/>
          </a:prstGeom>
          <a:solidFill>
            <a:srgbClr val="C0504D"/>
          </a:solidFill>
          <a:ln>
            <a:solidFill>
              <a:srgbClr val="C0504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748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11" name="Picture 10">
            <a:extLst>
              <a:ext uri="{FF2B5EF4-FFF2-40B4-BE49-F238E27FC236}">
                <a16:creationId xmlns:a16="http://schemas.microsoft.com/office/drawing/2014/main" id="{38D060B6-9836-4C49-B097-744A48336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53" y="1806196"/>
            <a:ext cx="4834630" cy="3451604"/>
          </a:xfrm>
          <a:prstGeom prst="rect">
            <a:avLst/>
          </a:prstGeom>
        </p:spPr>
      </p:pic>
      <p:sp>
        <p:nvSpPr>
          <p:cNvPr id="12" name="object 2">
            <a:extLst>
              <a:ext uri="{FF2B5EF4-FFF2-40B4-BE49-F238E27FC236}">
                <a16:creationId xmlns:a16="http://schemas.microsoft.com/office/drawing/2014/main" id="{2DCC8619-8D3B-478A-AF02-5A1CC3C7D395}"/>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a:solidFill>
                  <a:srgbClr val="808285"/>
                </a:solidFill>
              </a:rPr>
              <a:t>SDAdata.org</a:t>
            </a:r>
            <a:endParaRPr lang="en-US" sz="2550" kern="0" dirty="0">
              <a:solidFill>
                <a:sysClr val="windowText" lastClr="000000"/>
              </a:solidFill>
              <a:latin typeface="Noto Sans"/>
              <a:cs typeface="Noto Sans"/>
            </a:endParaRPr>
          </a:p>
        </p:txBody>
      </p:sp>
      <p:pic>
        <p:nvPicPr>
          <p:cNvPr id="14" name="Picture 13">
            <a:extLst>
              <a:ext uri="{FF2B5EF4-FFF2-40B4-BE49-F238E27FC236}">
                <a16:creationId xmlns:a16="http://schemas.microsoft.com/office/drawing/2014/main" id="{FBDA7FA3-8E52-42F3-A79B-C1A7CE439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2743200"/>
            <a:ext cx="934167" cy="1447800"/>
          </a:xfrm>
          <a:prstGeom prst="rect">
            <a:avLst/>
          </a:prstGeom>
        </p:spPr>
      </p:pic>
      <p:pic>
        <p:nvPicPr>
          <p:cNvPr id="16" name="Picture 15">
            <a:extLst>
              <a:ext uri="{FF2B5EF4-FFF2-40B4-BE49-F238E27FC236}">
                <a16:creationId xmlns:a16="http://schemas.microsoft.com/office/drawing/2014/main" id="{1F13E9A0-B2EA-4944-868B-3F947286E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350" y="1981200"/>
            <a:ext cx="2895600" cy="2895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90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5" name="Picture 4">
            <a:extLst>
              <a:ext uri="{FF2B5EF4-FFF2-40B4-BE49-F238E27FC236}">
                <a16:creationId xmlns:a16="http://schemas.microsoft.com/office/drawing/2014/main" id="{0DA6B385-23AA-49FA-A9BD-9A48E3649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3" y="21771"/>
            <a:ext cx="10576814" cy="6858000"/>
          </a:xfrm>
          <a:prstGeom prst="rect">
            <a:avLst/>
          </a:prstGeom>
        </p:spPr>
      </p:pic>
      <p:sp>
        <p:nvSpPr>
          <p:cNvPr id="7" name="Rectangle: Rounded Corners 6">
            <a:extLst>
              <a:ext uri="{FF2B5EF4-FFF2-40B4-BE49-F238E27FC236}">
                <a16:creationId xmlns:a16="http://schemas.microsoft.com/office/drawing/2014/main" id="{AB0665AF-1622-4207-86C5-5895517C56C3}"/>
              </a:ext>
            </a:extLst>
          </p:cNvPr>
          <p:cNvSpPr/>
          <p:nvPr/>
        </p:nvSpPr>
        <p:spPr>
          <a:xfrm>
            <a:off x="1676400" y="609600"/>
            <a:ext cx="7620000" cy="1371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2000" b="1" dirty="0">
                <a:latin typeface="Noto Sans" panose="020B0502040504020204" pitchFamily="34" charset="0"/>
              </a:rPr>
              <a:t>Evangelism based on digital relationships</a:t>
            </a:r>
            <a:br>
              <a:rPr lang="en-US" dirty="0">
                <a:latin typeface="Noto Sans" panose="020B0502040504020204" pitchFamily="34" charset="0"/>
              </a:rPr>
            </a:br>
            <a:r>
              <a:rPr lang="en-US" sz="1600" dirty="0">
                <a:latin typeface="Noto Sans" panose="020B0502040504020204" pitchFamily="34" charset="0"/>
              </a:rPr>
              <a:t>“Social networks represent the digital reflection of what humans do: we connect and share.” —Jeremiah </a:t>
            </a:r>
            <a:r>
              <a:rPr lang="en-US" sz="1600" dirty="0" err="1">
                <a:latin typeface="Noto Sans" panose="020B0502040504020204" pitchFamily="34" charset="0"/>
              </a:rPr>
              <a:t>Owyang</a:t>
            </a:r>
            <a:r>
              <a:rPr lang="en-US" sz="1600" dirty="0">
                <a:latin typeface="Noto Sans" panose="020B0502040504020204" pitchFamily="34" charset="0"/>
              </a:rPr>
              <a:t> (Partner at Altimeter Group)</a:t>
            </a:r>
          </a:p>
        </p:txBody>
      </p:sp>
    </p:spTree>
    <p:extLst>
      <p:ext uri="{BB962C8B-B14F-4D97-AF65-F5344CB8AC3E}">
        <p14:creationId xmlns:p14="http://schemas.microsoft.com/office/powerpoint/2010/main" val="110419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23875">
              <a:lnSpc>
                <a:spcPct val="100000"/>
              </a:lnSpc>
              <a:spcBef>
                <a:spcPts val="100"/>
              </a:spcBef>
              <a:tabLst>
                <a:tab pos="1589405" algn="l"/>
                <a:tab pos="2699385" algn="l"/>
              </a:tabLst>
            </a:pPr>
            <a:r>
              <a:rPr lang="en-US" spc="130" dirty="0"/>
              <a:t>Tell stories.</a:t>
            </a:r>
            <a:endParaRPr spc="235" dirty="0"/>
          </a:p>
        </p:txBody>
      </p:sp>
      <p:sp>
        <p:nvSpPr>
          <p:cNvPr id="3" name="object 3"/>
          <p:cNvSpPr txBox="1"/>
          <p:nvPr/>
        </p:nvSpPr>
        <p:spPr>
          <a:xfrm>
            <a:off x="4629548" y="1758297"/>
            <a:ext cx="5146675" cy="3211200"/>
          </a:xfrm>
          <a:prstGeom prst="rect">
            <a:avLst/>
          </a:prstGeom>
        </p:spPr>
        <p:txBody>
          <a:bodyPr vert="horz" wrap="square" lIns="0" tIns="12700" rIns="0" bIns="0" rtlCol="0">
            <a:spAutoFit/>
          </a:bodyPr>
          <a:lstStyle/>
          <a:p>
            <a:pPr marL="12700" marR="63500">
              <a:lnSpc>
                <a:spcPct val="111100"/>
              </a:lnSpc>
              <a:spcBef>
                <a:spcPts val="100"/>
              </a:spcBef>
            </a:pPr>
            <a:r>
              <a:rPr lang="en-US" sz="2800" dirty="0">
                <a:latin typeface="Noto Sans"/>
                <a:cs typeface="Noto Sans"/>
              </a:rPr>
              <a:t>Stories never tell us what to think, </a:t>
            </a:r>
            <a:r>
              <a:rPr lang="en-US" sz="2800" dirty="0">
                <a:solidFill>
                  <a:srgbClr val="C0504D"/>
                </a:solidFill>
                <a:latin typeface="Noto Sans"/>
                <a:cs typeface="Noto Sans"/>
              </a:rPr>
              <a:t>they give us something to think about</a:t>
            </a:r>
            <a:r>
              <a:rPr lang="en-US" sz="2800" dirty="0">
                <a:latin typeface="Noto Sans"/>
                <a:cs typeface="Noto Sans"/>
              </a:rPr>
              <a:t>. </a:t>
            </a:r>
          </a:p>
          <a:p>
            <a:pPr marL="12700" marR="63500">
              <a:lnSpc>
                <a:spcPct val="111100"/>
              </a:lnSpc>
              <a:spcBef>
                <a:spcPts val="100"/>
              </a:spcBef>
            </a:pPr>
            <a:endParaRPr lang="en-US" sz="2800" dirty="0">
              <a:latin typeface="Noto Sans"/>
              <a:cs typeface="Noto Sans"/>
            </a:endParaRPr>
          </a:p>
          <a:p>
            <a:pPr marL="12700" marR="63500">
              <a:lnSpc>
                <a:spcPct val="111100"/>
              </a:lnSpc>
              <a:spcBef>
                <a:spcPts val="100"/>
              </a:spcBef>
            </a:pPr>
            <a:r>
              <a:rPr lang="en-US" sz="2800" dirty="0">
                <a:latin typeface="Noto Sans"/>
                <a:cs typeface="Noto Sans"/>
              </a:rPr>
              <a:t>Stories don’t tell us what to feel, </a:t>
            </a:r>
            <a:r>
              <a:rPr lang="en-US" sz="2800" dirty="0">
                <a:solidFill>
                  <a:srgbClr val="C0504D"/>
                </a:solidFill>
                <a:latin typeface="Noto Sans"/>
                <a:cs typeface="Noto Sans"/>
              </a:rPr>
              <a:t>they cause us to feel</a:t>
            </a:r>
            <a:r>
              <a:rPr lang="en-US" sz="2800" dirty="0">
                <a:latin typeface="Noto Sans"/>
                <a:cs typeface="Noto Sans"/>
              </a:rPr>
              <a:t>. </a:t>
            </a:r>
          </a:p>
          <a:p>
            <a:pPr marL="12700" marR="63500">
              <a:lnSpc>
                <a:spcPct val="111100"/>
              </a:lnSpc>
              <a:spcBef>
                <a:spcPts val="100"/>
              </a:spcBef>
            </a:pPr>
            <a:endParaRPr lang="en-US" sz="1800" dirty="0">
              <a:latin typeface="Noto Sans"/>
              <a:cs typeface="Noto Sans"/>
            </a:endParaRPr>
          </a:p>
        </p:txBody>
      </p:sp>
      <p:sp>
        <p:nvSpPr>
          <p:cNvPr id="4" name="object 4"/>
          <p:cNvSpPr/>
          <p:nvPr/>
        </p:nvSpPr>
        <p:spPr>
          <a:xfrm>
            <a:off x="0" y="0"/>
            <a:ext cx="4174236"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5892" y="0"/>
            <a:ext cx="1623059" cy="68580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7" name="object 7"/>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8" name="object 8"/>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10" name="Picture 9">
            <a:extLst>
              <a:ext uri="{FF2B5EF4-FFF2-40B4-BE49-F238E27FC236}">
                <a16:creationId xmlns:a16="http://schemas.microsoft.com/office/drawing/2014/main" id="{8771ED01-29E0-4C7A-9A94-AA92777B2B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96" r="10613"/>
          <a:stretch/>
        </p:blipFill>
        <p:spPr>
          <a:xfrm>
            <a:off x="0" y="0"/>
            <a:ext cx="4174890" cy="6858000"/>
          </a:xfrm>
          <a:prstGeom prst="rect">
            <a:avLst/>
          </a:prstGeom>
        </p:spPr>
      </p:pic>
      <p:sp>
        <p:nvSpPr>
          <p:cNvPr id="11" name="object 2">
            <a:extLst>
              <a:ext uri="{FF2B5EF4-FFF2-40B4-BE49-F238E27FC236}">
                <a16:creationId xmlns:a16="http://schemas.microsoft.com/office/drawing/2014/main" id="{3BA7B2FD-B76B-4585-9EEB-8F0BA3F2F16F}"/>
              </a:ext>
            </a:extLst>
          </p:cNvPr>
          <p:cNvSpPr txBox="1">
            <a:spLocks/>
          </p:cNvSpPr>
          <p:nvPr/>
        </p:nvSpPr>
        <p:spPr>
          <a:xfrm>
            <a:off x="4644788" y="6248400"/>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Tree>
    <p:extLst>
      <p:ext uri="{BB962C8B-B14F-4D97-AF65-F5344CB8AC3E}">
        <p14:creationId xmlns:p14="http://schemas.microsoft.com/office/powerpoint/2010/main" val="38499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4191000" y="2018097"/>
            <a:ext cx="6040994" cy="2553903"/>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Act responsibly &amp; ethically:</a:t>
            </a:r>
            <a:endParaRPr lang="en-US" sz="2400" b="1" spc="200" dirty="0">
              <a:solidFill>
                <a:srgbClr val="003E6A"/>
              </a:solidFill>
              <a:latin typeface="Noto Sans" panose="020B0502040504020204" pitchFamily="34" charset="0"/>
              <a:cs typeface="Noto Sans"/>
            </a:endParaRPr>
          </a:p>
          <a:p>
            <a:pPr>
              <a:buFont typeface="Wingdings" panose="05000000000000000000" pitchFamily="2" charset="2"/>
              <a:buChar char="§"/>
            </a:pPr>
            <a:r>
              <a:rPr lang="en-US" sz="2000" dirty="0">
                <a:latin typeface="Noto Sans" panose="020B0502040504020204" pitchFamily="34" charset="0"/>
              </a:rPr>
              <a:t> Be honest, be professional, and be kind.</a:t>
            </a:r>
          </a:p>
          <a:p>
            <a:pPr>
              <a:buFont typeface="Wingdings" panose="05000000000000000000" pitchFamily="2" charset="2"/>
              <a:buChar char="§"/>
            </a:pPr>
            <a:r>
              <a:rPr lang="en-US" sz="2000" dirty="0">
                <a:latin typeface="Noto Sans" panose="020B0502040504020204" pitchFamily="34" charset="0"/>
              </a:rPr>
              <a:t> Always verify content with credible sources.</a:t>
            </a:r>
          </a:p>
          <a:p>
            <a:pPr>
              <a:buFont typeface="Wingdings" panose="05000000000000000000" pitchFamily="2" charset="2"/>
              <a:buChar char="§"/>
            </a:pPr>
            <a:r>
              <a:rPr lang="en-US" sz="2000" dirty="0">
                <a:latin typeface="Noto Sans" panose="020B0502040504020204" pitchFamily="34" charset="0"/>
              </a:rPr>
              <a:t> Respect intellectual property rights.</a:t>
            </a:r>
          </a:p>
          <a:p>
            <a:pPr>
              <a:buFont typeface="Wingdings" panose="05000000000000000000" pitchFamily="2" charset="2"/>
              <a:buChar char="§"/>
            </a:pPr>
            <a:r>
              <a:rPr lang="en-US" sz="2000" dirty="0">
                <a:latin typeface="Noto Sans" panose="020B0502040504020204" pitchFamily="34" charset="0"/>
              </a:rPr>
              <a:t> Honor others’ privacy.</a:t>
            </a:r>
          </a:p>
          <a:p>
            <a:pPr>
              <a:buFont typeface="Wingdings" panose="05000000000000000000" pitchFamily="2" charset="2"/>
              <a:buChar char="§"/>
            </a:pPr>
            <a:r>
              <a:rPr lang="en-US" sz="2000" dirty="0">
                <a:latin typeface="Noto Sans" panose="020B0502040504020204" pitchFamily="34" charset="0"/>
              </a:rPr>
              <a:t> Do not post or release information that is considered confidential.</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9" name="Picture 8">
            <a:extLst>
              <a:ext uri="{FF2B5EF4-FFF2-40B4-BE49-F238E27FC236}">
                <a16:creationId xmlns:a16="http://schemas.microsoft.com/office/drawing/2014/main" id="{659C7D31-EA7A-4A69-AB0E-10F0BD31F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88" t="24444" b="46667"/>
          <a:stretch/>
        </p:blipFill>
        <p:spPr>
          <a:xfrm>
            <a:off x="396150" y="2360479"/>
            <a:ext cx="3329325" cy="21370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817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958067C9-4C24-485B-8DF1-0047D98C4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0653014" cy="6858000"/>
          </a:xfrm>
          <a:prstGeom prst="rect">
            <a:avLst/>
          </a:prstGeom>
        </p:spPr>
      </p:pic>
      <p:sp>
        <p:nvSpPr>
          <p:cNvPr id="5" name="TextBox 4">
            <a:extLst>
              <a:ext uri="{FF2B5EF4-FFF2-40B4-BE49-F238E27FC236}">
                <a16:creationId xmlns:a16="http://schemas.microsoft.com/office/drawing/2014/main" id="{A2671A03-27FD-487F-B6EE-DBC97041F372}"/>
              </a:ext>
            </a:extLst>
          </p:cNvPr>
          <p:cNvSpPr txBox="1"/>
          <p:nvPr/>
        </p:nvSpPr>
        <p:spPr>
          <a:xfrm>
            <a:off x="76200" y="1371600"/>
            <a:ext cx="4343400" cy="2154436"/>
          </a:xfrm>
          <a:prstGeom prst="rect">
            <a:avLst/>
          </a:prstGeom>
          <a:noFill/>
        </p:spPr>
        <p:txBody>
          <a:bodyPr wrap="square" rtlCol="0">
            <a:spAutoFit/>
          </a:bodyPr>
          <a:lstStyle/>
          <a:p>
            <a:r>
              <a:rPr lang="en-US" sz="4000" dirty="0">
                <a:solidFill>
                  <a:schemeClr val="bg1"/>
                </a:solidFill>
                <a:latin typeface="Noto Sans" panose="020B0502040504020204" pitchFamily="34" charset="0"/>
              </a:rPr>
              <a:t>We have all these problems...</a:t>
            </a:r>
          </a:p>
          <a:p>
            <a:r>
              <a:rPr lang="en-US" sz="5400" b="1" dirty="0">
                <a:solidFill>
                  <a:srgbClr val="C0504D"/>
                </a:solidFill>
                <a:latin typeface="Noto Sans" panose="020B0502040504020204" pitchFamily="34" charset="0"/>
              </a:rPr>
              <a:t>JOIN US?</a:t>
            </a:r>
          </a:p>
        </p:txBody>
      </p:sp>
    </p:spTree>
    <p:extLst>
      <p:ext uri="{BB962C8B-B14F-4D97-AF65-F5344CB8AC3E}">
        <p14:creationId xmlns:p14="http://schemas.microsoft.com/office/powerpoint/2010/main" val="33978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0577195" cy="6858000"/>
          </a:xfrm>
          <a:custGeom>
            <a:avLst/>
            <a:gdLst/>
            <a:ahLst/>
            <a:cxnLst/>
            <a:rect l="l" t="t" r="r" b="b"/>
            <a:pathLst>
              <a:path w="10577195" h="6858000">
                <a:moveTo>
                  <a:pt x="3401250" y="3784600"/>
                </a:moveTo>
                <a:lnTo>
                  <a:pt x="3230562" y="3784600"/>
                </a:lnTo>
                <a:lnTo>
                  <a:pt x="3230562" y="5257800"/>
                </a:lnTo>
                <a:lnTo>
                  <a:pt x="200077" y="6858000"/>
                </a:lnTo>
                <a:lnTo>
                  <a:pt x="470146" y="6858000"/>
                </a:lnTo>
                <a:lnTo>
                  <a:pt x="3230562" y="5359400"/>
                </a:lnTo>
                <a:lnTo>
                  <a:pt x="3401250" y="5359400"/>
                </a:lnTo>
                <a:lnTo>
                  <a:pt x="3401250" y="5270500"/>
                </a:lnTo>
                <a:lnTo>
                  <a:pt x="3587654" y="5168900"/>
                </a:lnTo>
                <a:lnTo>
                  <a:pt x="3401250" y="5168900"/>
                </a:lnTo>
                <a:lnTo>
                  <a:pt x="3401250" y="3784600"/>
                </a:lnTo>
                <a:close/>
              </a:path>
              <a:path w="10577195" h="6858000">
                <a:moveTo>
                  <a:pt x="3401250" y="5359400"/>
                </a:moveTo>
                <a:lnTo>
                  <a:pt x="3230562" y="5359400"/>
                </a:lnTo>
                <a:lnTo>
                  <a:pt x="3230562" y="6858000"/>
                </a:lnTo>
                <a:lnTo>
                  <a:pt x="3401250" y="6858000"/>
                </a:lnTo>
                <a:lnTo>
                  <a:pt x="3401250" y="5359400"/>
                </a:lnTo>
                <a:close/>
              </a:path>
              <a:path w="10577195" h="6858000">
                <a:moveTo>
                  <a:pt x="5798362" y="4025900"/>
                </a:moveTo>
                <a:lnTo>
                  <a:pt x="5684697" y="4025900"/>
                </a:lnTo>
                <a:lnTo>
                  <a:pt x="5684697" y="5232400"/>
                </a:lnTo>
                <a:lnTo>
                  <a:pt x="3614066" y="6858000"/>
                </a:lnTo>
                <a:lnTo>
                  <a:pt x="3775592" y="6858000"/>
                </a:lnTo>
                <a:lnTo>
                  <a:pt x="5684697" y="5321300"/>
                </a:lnTo>
                <a:lnTo>
                  <a:pt x="5798362" y="5321300"/>
                </a:lnTo>
                <a:lnTo>
                  <a:pt x="5798362" y="5232400"/>
                </a:lnTo>
                <a:lnTo>
                  <a:pt x="5908210" y="5143500"/>
                </a:lnTo>
                <a:lnTo>
                  <a:pt x="5798362" y="5143500"/>
                </a:lnTo>
                <a:lnTo>
                  <a:pt x="5798362" y="4025900"/>
                </a:lnTo>
                <a:close/>
              </a:path>
              <a:path w="10577195" h="6858000">
                <a:moveTo>
                  <a:pt x="5798362" y="5321300"/>
                </a:moveTo>
                <a:lnTo>
                  <a:pt x="5684697" y="5321300"/>
                </a:lnTo>
                <a:lnTo>
                  <a:pt x="5684697" y="6858000"/>
                </a:lnTo>
                <a:lnTo>
                  <a:pt x="5798362" y="6858000"/>
                </a:lnTo>
                <a:lnTo>
                  <a:pt x="5798362" y="5321300"/>
                </a:lnTo>
                <a:close/>
              </a:path>
              <a:path w="10577195" h="6858000">
                <a:moveTo>
                  <a:pt x="7395984" y="4000500"/>
                </a:moveTo>
                <a:lnTo>
                  <a:pt x="7320534" y="4000500"/>
                </a:lnTo>
                <a:lnTo>
                  <a:pt x="7320534" y="5232400"/>
                </a:lnTo>
                <a:lnTo>
                  <a:pt x="5940159" y="6858000"/>
                </a:lnTo>
                <a:lnTo>
                  <a:pt x="6047953" y="6858000"/>
                </a:lnTo>
                <a:lnTo>
                  <a:pt x="7320534" y="5321300"/>
                </a:lnTo>
                <a:lnTo>
                  <a:pt x="7395984" y="5321300"/>
                </a:lnTo>
                <a:lnTo>
                  <a:pt x="7395984" y="5232400"/>
                </a:lnTo>
                <a:lnTo>
                  <a:pt x="7469242" y="5143500"/>
                </a:lnTo>
                <a:lnTo>
                  <a:pt x="7395984" y="5143500"/>
                </a:lnTo>
                <a:lnTo>
                  <a:pt x="7395984" y="4000500"/>
                </a:lnTo>
                <a:close/>
              </a:path>
              <a:path w="10577195" h="6858000">
                <a:moveTo>
                  <a:pt x="7395984" y="5321300"/>
                </a:moveTo>
                <a:lnTo>
                  <a:pt x="7320534" y="5321300"/>
                </a:lnTo>
                <a:lnTo>
                  <a:pt x="7320534" y="6858000"/>
                </a:lnTo>
                <a:lnTo>
                  <a:pt x="7395984" y="6858000"/>
                </a:lnTo>
                <a:lnTo>
                  <a:pt x="7395984" y="5321300"/>
                </a:lnTo>
                <a:close/>
              </a:path>
              <a:path w="10577195" h="6858000">
                <a:moveTo>
                  <a:pt x="8461654" y="4000500"/>
                </a:moveTo>
                <a:lnTo>
                  <a:pt x="8411133" y="4000500"/>
                </a:lnTo>
                <a:lnTo>
                  <a:pt x="8411133" y="5232400"/>
                </a:lnTo>
                <a:lnTo>
                  <a:pt x="7491286" y="6858000"/>
                </a:lnTo>
                <a:lnTo>
                  <a:pt x="7562781" y="6858000"/>
                </a:lnTo>
                <a:lnTo>
                  <a:pt x="8411133" y="5321300"/>
                </a:lnTo>
                <a:lnTo>
                  <a:pt x="8461654" y="5321300"/>
                </a:lnTo>
                <a:lnTo>
                  <a:pt x="8461654" y="5232400"/>
                </a:lnTo>
                <a:lnTo>
                  <a:pt x="8509986" y="5143500"/>
                </a:lnTo>
                <a:lnTo>
                  <a:pt x="8461654" y="5143500"/>
                </a:lnTo>
                <a:lnTo>
                  <a:pt x="8461654" y="4000500"/>
                </a:lnTo>
                <a:close/>
              </a:path>
              <a:path w="10577195" h="6858000">
                <a:moveTo>
                  <a:pt x="8461654" y="5321300"/>
                </a:moveTo>
                <a:lnTo>
                  <a:pt x="8411133" y="5321300"/>
                </a:lnTo>
                <a:lnTo>
                  <a:pt x="8411133" y="6858000"/>
                </a:lnTo>
                <a:lnTo>
                  <a:pt x="8461654" y="6858000"/>
                </a:lnTo>
                <a:lnTo>
                  <a:pt x="8461654" y="5321300"/>
                </a:lnTo>
                <a:close/>
              </a:path>
              <a:path w="10577195" h="6858000">
                <a:moveTo>
                  <a:pt x="9171914" y="3987800"/>
                </a:moveTo>
                <a:lnTo>
                  <a:pt x="9138297" y="3987800"/>
                </a:lnTo>
                <a:lnTo>
                  <a:pt x="9138297" y="5219700"/>
                </a:lnTo>
                <a:lnTo>
                  <a:pt x="8524672" y="6858000"/>
                </a:lnTo>
                <a:lnTo>
                  <a:pt x="8572599" y="6858000"/>
                </a:lnTo>
                <a:lnTo>
                  <a:pt x="9138297" y="5308600"/>
                </a:lnTo>
                <a:lnTo>
                  <a:pt x="9171914" y="5308600"/>
                </a:lnTo>
                <a:lnTo>
                  <a:pt x="9171914" y="5219700"/>
                </a:lnTo>
                <a:lnTo>
                  <a:pt x="9204459" y="5130800"/>
                </a:lnTo>
                <a:lnTo>
                  <a:pt x="9171914" y="5130800"/>
                </a:lnTo>
                <a:lnTo>
                  <a:pt x="9171914" y="3987800"/>
                </a:lnTo>
                <a:close/>
              </a:path>
              <a:path w="10577195" h="6858000">
                <a:moveTo>
                  <a:pt x="9171914" y="5308600"/>
                </a:moveTo>
                <a:lnTo>
                  <a:pt x="9138297" y="5308600"/>
                </a:lnTo>
                <a:lnTo>
                  <a:pt x="9138297" y="6858000"/>
                </a:lnTo>
                <a:lnTo>
                  <a:pt x="9171914" y="6858000"/>
                </a:lnTo>
                <a:lnTo>
                  <a:pt x="9171914" y="5308600"/>
                </a:lnTo>
                <a:close/>
              </a:path>
              <a:path w="10577195" h="6858000">
                <a:moveTo>
                  <a:pt x="9645408" y="3987800"/>
                </a:moveTo>
                <a:lnTo>
                  <a:pt x="9622891" y="3987800"/>
                </a:lnTo>
                <a:lnTo>
                  <a:pt x="9622891" y="5219700"/>
                </a:lnTo>
                <a:lnTo>
                  <a:pt x="9213317" y="6858000"/>
                </a:lnTo>
                <a:lnTo>
                  <a:pt x="9245187" y="6858000"/>
                </a:lnTo>
                <a:lnTo>
                  <a:pt x="9622891" y="5308600"/>
                </a:lnTo>
                <a:lnTo>
                  <a:pt x="9645408" y="5308600"/>
                </a:lnTo>
                <a:lnTo>
                  <a:pt x="9645408" y="5207000"/>
                </a:lnTo>
                <a:lnTo>
                  <a:pt x="9667104" y="5118100"/>
                </a:lnTo>
                <a:lnTo>
                  <a:pt x="9645408" y="5118100"/>
                </a:lnTo>
                <a:lnTo>
                  <a:pt x="9645408" y="3987800"/>
                </a:lnTo>
                <a:close/>
              </a:path>
              <a:path w="10577195" h="6858000">
                <a:moveTo>
                  <a:pt x="9645408" y="5308600"/>
                </a:moveTo>
                <a:lnTo>
                  <a:pt x="9622891" y="5308600"/>
                </a:lnTo>
                <a:lnTo>
                  <a:pt x="9622891" y="6858000"/>
                </a:lnTo>
                <a:lnTo>
                  <a:pt x="9645408" y="6858000"/>
                </a:lnTo>
                <a:lnTo>
                  <a:pt x="9645408" y="5308600"/>
                </a:lnTo>
                <a:close/>
              </a:path>
              <a:path w="10577195" h="6858000">
                <a:moveTo>
                  <a:pt x="9960952" y="3975100"/>
                </a:moveTo>
                <a:lnTo>
                  <a:pt x="9946055" y="3975100"/>
                </a:lnTo>
                <a:lnTo>
                  <a:pt x="9946055" y="5194300"/>
                </a:lnTo>
                <a:lnTo>
                  <a:pt x="9671816" y="6858000"/>
                </a:lnTo>
                <a:lnTo>
                  <a:pt x="9693181" y="6858000"/>
                </a:lnTo>
                <a:lnTo>
                  <a:pt x="9946055" y="5283200"/>
                </a:lnTo>
                <a:lnTo>
                  <a:pt x="9960952" y="5283200"/>
                </a:lnTo>
                <a:lnTo>
                  <a:pt x="9960952" y="5194300"/>
                </a:lnTo>
                <a:lnTo>
                  <a:pt x="9975270" y="5105400"/>
                </a:lnTo>
                <a:lnTo>
                  <a:pt x="9960952" y="5105400"/>
                </a:lnTo>
                <a:lnTo>
                  <a:pt x="9960952" y="3975100"/>
                </a:lnTo>
                <a:close/>
              </a:path>
              <a:path w="10577195" h="6858000">
                <a:moveTo>
                  <a:pt x="9960952" y="5283200"/>
                </a:moveTo>
                <a:lnTo>
                  <a:pt x="9946055" y="5283200"/>
                </a:lnTo>
                <a:lnTo>
                  <a:pt x="9946066" y="6858000"/>
                </a:lnTo>
                <a:lnTo>
                  <a:pt x="9960952" y="6858000"/>
                </a:lnTo>
                <a:lnTo>
                  <a:pt x="9960952" y="5283200"/>
                </a:lnTo>
                <a:close/>
              </a:path>
              <a:path w="10577195" h="6858000">
                <a:moveTo>
                  <a:pt x="10171430" y="3949700"/>
                </a:moveTo>
                <a:lnTo>
                  <a:pt x="10161397" y="3949700"/>
                </a:lnTo>
                <a:lnTo>
                  <a:pt x="10161397" y="5181600"/>
                </a:lnTo>
                <a:lnTo>
                  <a:pt x="9978774" y="6858000"/>
                </a:lnTo>
                <a:lnTo>
                  <a:pt x="9992883" y="6858000"/>
                </a:lnTo>
                <a:lnTo>
                  <a:pt x="10161397" y="5270500"/>
                </a:lnTo>
                <a:lnTo>
                  <a:pt x="10171430" y="5270500"/>
                </a:lnTo>
                <a:lnTo>
                  <a:pt x="10171430" y="5181600"/>
                </a:lnTo>
                <a:lnTo>
                  <a:pt x="10180888" y="5092700"/>
                </a:lnTo>
                <a:lnTo>
                  <a:pt x="10171430" y="5092700"/>
                </a:lnTo>
                <a:lnTo>
                  <a:pt x="10171430" y="3949700"/>
                </a:lnTo>
                <a:close/>
              </a:path>
              <a:path w="10577195" h="6858000">
                <a:moveTo>
                  <a:pt x="10171430" y="5270500"/>
                </a:moveTo>
                <a:lnTo>
                  <a:pt x="10161397" y="5270500"/>
                </a:lnTo>
                <a:lnTo>
                  <a:pt x="10161397" y="6858000"/>
                </a:lnTo>
                <a:lnTo>
                  <a:pt x="10171430" y="6858000"/>
                </a:lnTo>
                <a:lnTo>
                  <a:pt x="10171430" y="5270500"/>
                </a:lnTo>
                <a:close/>
              </a:path>
              <a:path w="10577195" h="6858000">
                <a:moveTo>
                  <a:pt x="10311828" y="3924300"/>
                </a:moveTo>
                <a:lnTo>
                  <a:pt x="10305199" y="3924300"/>
                </a:lnTo>
                <a:lnTo>
                  <a:pt x="10305199" y="5156200"/>
                </a:lnTo>
                <a:lnTo>
                  <a:pt x="10182791" y="6858000"/>
                </a:lnTo>
                <a:lnTo>
                  <a:pt x="10192272" y="6858000"/>
                </a:lnTo>
                <a:lnTo>
                  <a:pt x="10305199" y="5245100"/>
                </a:lnTo>
                <a:lnTo>
                  <a:pt x="10311828" y="5245100"/>
                </a:lnTo>
                <a:lnTo>
                  <a:pt x="10311828" y="5156200"/>
                </a:lnTo>
                <a:lnTo>
                  <a:pt x="10318878" y="5054600"/>
                </a:lnTo>
                <a:lnTo>
                  <a:pt x="10311828" y="5054600"/>
                </a:lnTo>
                <a:lnTo>
                  <a:pt x="10311828" y="3924300"/>
                </a:lnTo>
                <a:close/>
              </a:path>
              <a:path w="10577195" h="6858000">
                <a:moveTo>
                  <a:pt x="10311828" y="5245100"/>
                </a:moveTo>
                <a:lnTo>
                  <a:pt x="10305199" y="5245100"/>
                </a:lnTo>
                <a:lnTo>
                  <a:pt x="10305199" y="6858000"/>
                </a:lnTo>
                <a:lnTo>
                  <a:pt x="10311828" y="6858000"/>
                </a:lnTo>
                <a:lnTo>
                  <a:pt x="10311828" y="5245100"/>
                </a:lnTo>
                <a:close/>
              </a:path>
              <a:path w="10577195" h="6858000">
                <a:moveTo>
                  <a:pt x="10405224" y="3873500"/>
                </a:moveTo>
                <a:lnTo>
                  <a:pt x="10400830" y="3873500"/>
                </a:lnTo>
                <a:lnTo>
                  <a:pt x="10400830" y="5105400"/>
                </a:lnTo>
                <a:lnTo>
                  <a:pt x="10318676" y="6858000"/>
                </a:lnTo>
                <a:lnTo>
                  <a:pt x="10324974" y="6858000"/>
                </a:lnTo>
                <a:lnTo>
                  <a:pt x="10400830" y="5194300"/>
                </a:lnTo>
                <a:lnTo>
                  <a:pt x="10405224" y="5194300"/>
                </a:lnTo>
                <a:lnTo>
                  <a:pt x="10405224" y="5105400"/>
                </a:lnTo>
                <a:lnTo>
                  <a:pt x="10409274" y="5016500"/>
                </a:lnTo>
                <a:lnTo>
                  <a:pt x="10405224" y="5016500"/>
                </a:lnTo>
                <a:lnTo>
                  <a:pt x="10405224" y="3873500"/>
                </a:lnTo>
                <a:close/>
              </a:path>
              <a:path w="10577195" h="6858000">
                <a:moveTo>
                  <a:pt x="10405224" y="5194300"/>
                </a:moveTo>
                <a:lnTo>
                  <a:pt x="10400830" y="5194300"/>
                </a:lnTo>
                <a:lnTo>
                  <a:pt x="10400830" y="6858000"/>
                </a:lnTo>
                <a:lnTo>
                  <a:pt x="10405224" y="6858000"/>
                </a:lnTo>
                <a:lnTo>
                  <a:pt x="10405224" y="5194300"/>
                </a:lnTo>
                <a:close/>
              </a:path>
              <a:path w="10577195" h="6858000">
                <a:moveTo>
                  <a:pt x="10467606" y="3797300"/>
                </a:moveTo>
                <a:lnTo>
                  <a:pt x="10464825" y="3797300"/>
                </a:lnTo>
                <a:lnTo>
                  <a:pt x="10464825" y="5067300"/>
                </a:lnTo>
                <a:lnTo>
                  <a:pt x="10410717" y="6858000"/>
                </a:lnTo>
                <a:lnTo>
                  <a:pt x="10414889" y="6858000"/>
                </a:lnTo>
                <a:lnTo>
                  <a:pt x="10464825" y="5168900"/>
                </a:lnTo>
                <a:lnTo>
                  <a:pt x="10467606" y="5168900"/>
                </a:lnTo>
                <a:lnTo>
                  <a:pt x="10467606" y="5067300"/>
                </a:lnTo>
                <a:lnTo>
                  <a:pt x="10470226" y="4978400"/>
                </a:lnTo>
                <a:lnTo>
                  <a:pt x="10467606" y="4978400"/>
                </a:lnTo>
                <a:lnTo>
                  <a:pt x="10467606" y="3797300"/>
                </a:lnTo>
                <a:close/>
              </a:path>
              <a:path w="10577195" h="6858000">
                <a:moveTo>
                  <a:pt x="10467606" y="5168900"/>
                </a:moveTo>
                <a:lnTo>
                  <a:pt x="10464825" y="5168900"/>
                </a:lnTo>
                <a:lnTo>
                  <a:pt x="10464825" y="6858000"/>
                </a:lnTo>
                <a:lnTo>
                  <a:pt x="10467606" y="6858000"/>
                </a:lnTo>
                <a:lnTo>
                  <a:pt x="10467606" y="5168900"/>
                </a:lnTo>
                <a:close/>
              </a:path>
              <a:path w="10577195" h="6858000">
                <a:moveTo>
                  <a:pt x="10509288" y="3721100"/>
                </a:moveTo>
                <a:lnTo>
                  <a:pt x="10507281" y="3721100"/>
                </a:lnTo>
                <a:lnTo>
                  <a:pt x="10507281" y="4927600"/>
                </a:lnTo>
                <a:lnTo>
                  <a:pt x="10470203" y="6858000"/>
                </a:lnTo>
                <a:lnTo>
                  <a:pt x="10472837" y="6858000"/>
                </a:lnTo>
                <a:lnTo>
                  <a:pt x="10507281" y="5016500"/>
                </a:lnTo>
                <a:lnTo>
                  <a:pt x="10509288" y="5016500"/>
                </a:lnTo>
                <a:lnTo>
                  <a:pt x="10509288" y="4914900"/>
                </a:lnTo>
                <a:lnTo>
                  <a:pt x="10510939" y="4826000"/>
                </a:lnTo>
                <a:lnTo>
                  <a:pt x="10509288" y="4826000"/>
                </a:lnTo>
                <a:lnTo>
                  <a:pt x="10509288" y="3721100"/>
                </a:lnTo>
                <a:close/>
              </a:path>
              <a:path w="10577195" h="6858000">
                <a:moveTo>
                  <a:pt x="10509288" y="5016500"/>
                </a:moveTo>
                <a:lnTo>
                  <a:pt x="10507281" y="5016500"/>
                </a:lnTo>
                <a:lnTo>
                  <a:pt x="10507281" y="6858000"/>
                </a:lnTo>
                <a:lnTo>
                  <a:pt x="10509288" y="6858000"/>
                </a:lnTo>
                <a:lnTo>
                  <a:pt x="10509288" y="5016500"/>
                </a:lnTo>
                <a:close/>
              </a:path>
              <a:path w="10577195" h="6858000">
                <a:moveTo>
                  <a:pt x="10537317" y="3505200"/>
                </a:moveTo>
                <a:lnTo>
                  <a:pt x="10535475" y="3505200"/>
                </a:lnTo>
                <a:lnTo>
                  <a:pt x="10535475" y="4737100"/>
                </a:lnTo>
                <a:lnTo>
                  <a:pt x="10510262" y="6858000"/>
                </a:lnTo>
                <a:lnTo>
                  <a:pt x="10512165" y="6858000"/>
                </a:lnTo>
                <a:lnTo>
                  <a:pt x="10535475" y="4838700"/>
                </a:lnTo>
                <a:lnTo>
                  <a:pt x="10537317" y="4838700"/>
                </a:lnTo>
                <a:lnTo>
                  <a:pt x="10537317" y="4673600"/>
                </a:lnTo>
                <a:lnTo>
                  <a:pt x="10538486" y="4572000"/>
                </a:lnTo>
                <a:lnTo>
                  <a:pt x="10537317" y="4572000"/>
                </a:lnTo>
                <a:lnTo>
                  <a:pt x="10537317" y="3505200"/>
                </a:lnTo>
                <a:close/>
              </a:path>
              <a:path w="10577195" h="6858000">
                <a:moveTo>
                  <a:pt x="10537317" y="4838700"/>
                </a:moveTo>
                <a:lnTo>
                  <a:pt x="10535475" y="4838700"/>
                </a:lnTo>
                <a:lnTo>
                  <a:pt x="10535475" y="6858000"/>
                </a:lnTo>
                <a:lnTo>
                  <a:pt x="10537317" y="6858000"/>
                </a:lnTo>
                <a:lnTo>
                  <a:pt x="10537317" y="4838700"/>
                </a:lnTo>
                <a:close/>
              </a:path>
              <a:path w="10577195" h="6858000">
                <a:moveTo>
                  <a:pt x="10555693" y="3238500"/>
                </a:moveTo>
                <a:lnTo>
                  <a:pt x="10553839" y="3238500"/>
                </a:lnTo>
                <a:lnTo>
                  <a:pt x="10553839" y="4648200"/>
                </a:lnTo>
                <a:lnTo>
                  <a:pt x="10538398" y="6858000"/>
                </a:lnTo>
                <a:lnTo>
                  <a:pt x="10540126" y="6858000"/>
                </a:lnTo>
                <a:lnTo>
                  <a:pt x="10553839" y="4800600"/>
                </a:lnTo>
                <a:lnTo>
                  <a:pt x="10555693" y="4800600"/>
                </a:lnTo>
                <a:lnTo>
                  <a:pt x="10555693" y="4521200"/>
                </a:lnTo>
                <a:lnTo>
                  <a:pt x="10556623" y="4381500"/>
                </a:lnTo>
                <a:lnTo>
                  <a:pt x="10555693" y="4381500"/>
                </a:lnTo>
                <a:lnTo>
                  <a:pt x="10555693" y="3238500"/>
                </a:lnTo>
                <a:close/>
              </a:path>
              <a:path w="10577195" h="6858000">
                <a:moveTo>
                  <a:pt x="10555693" y="4800600"/>
                </a:moveTo>
                <a:lnTo>
                  <a:pt x="10553839" y="4800600"/>
                </a:lnTo>
                <a:lnTo>
                  <a:pt x="10553839" y="6858000"/>
                </a:lnTo>
                <a:lnTo>
                  <a:pt x="10556968" y="6858000"/>
                </a:lnTo>
                <a:lnTo>
                  <a:pt x="10557407" y="6731000"/>
                </a:lnTo>
                <a:lnTo>
                  <a:pt x="10555693" y="6731000"/>
                </a:lnTo>
                <a:lnTo>
                  <a:pt x="10555693" y="4800600"/>
                </a:lnTo>
                <a:close/>
              </a:path>
              <a:path w="10577195" h="6858000">
                <a:moveTo>
                  <a:pt x="10568127" y="4165600"/>
                </a:moveTo>
                <a:lnTo>
                  <a:pt x="10566260" y="4165600"/>
                </a:lnTo>
                <a:lnTo>
                  <a:pt x="10566260" y="6858000"/>
                </a:lnTo>
                <a:lnTo>
                  <a:pt x="10568167" y="6858000"/>
                </a:lnTo>
                <a:lnTo>
                  <a:pt x="10569549" y="5816600"/>
                </a:lnTo>
                <a:lnTo>
                  <a:pt x="10568127" y="5816600"/>
                </a:lnTo>
                <a:lnTo>
                  <a:pt x="10568127" y="4165600"/>
                </a:lnTo>
                <a:close/>
              </a:path>
              <a:path w="10577195" h="6858000">
                <a:moveTo>
                  <a:pt x="10576814" y="1739900"/>
                </a:moveTo>
                <a:lnTo>
                  <a:pt x="10574959" y="1739900"/>
                </a:lnTo>
                <a:lnTo>
                  <a:pt x="10574959" y="6858000"/>
                </a:lnTo>
                <a:lnTo>
                  <a:pt x="10576814" y="6858000"/>
                </a:lnTo>
                <a:lnTo>
                  <a:pt x="10576814" y="1739900"/>
                </a:lnTo>
                <a:close/>
              </a:path>
              <a:path w="10577195" h="6858000">
                <a:moveTo>
                  <a:pt x="10568127" y="2933700"/>
                </a:moveTo>
                <a:lnTo>
                  <a:pt x="10566260" y="2933700"/>
                </a:lnTo>
                <a:lnTo>
                  <a:pt x="10566212" y="3949700"/>
                </a:lnTo>
                <a:lnTo>
                  <a:pt x="10555693" y="6731000"/>
                </a:lnTo>
                <a:lnTo>
                  <a:pt x="10557407" y="6731000"/>
                </a:lnTo>
                <a:lnTo>
                  <a:pt x="10566260" y="4165600"/>
                </a:lnTo>
                <a:lnTo>
                  <a:pt x="10568127" y="4165600"/>
                </a:lnTo>
                <a:lnTo>
                  <a:pt x="10568127" y="3632200"/>
                </a:lnTo>
                <a:lnTo>
                  <a:pt x="10568784" y="3441700"/>
                </a:lnTo>
                <a:lnTo>
                  <a:pt x="10568127" y="3441700"/>
                </a:lnTo>
                <a:lnTo>
                  <a:pt x="10568127" y="2933700"/>
                </a:lnTo>
                <a:close/>
              </a:path>
              <a:path w="10577195" h="6858000">
                <a:moveTo>
                  <a:pt x="10576814" y="1651000"/>
                </a:moveTo>
                <a:lnTo>
                  <a:pt x="10574959" y="1651000"/>
                </a:lnTo>
                <a:lnTo>
                  <a:pt x="10568127" y="5816600"/>
                </a:lnTo>
                <a:lnTo>
                  <a:pt x="10569549" y="5816600"/>
                </a:lnTo>
                <a:lnTo>
                  <a:pt x="10574959" y="1739900"/>
                </a:lnTo>
                <a:lnTo>
                  <a:pt x="10576814" y="1739900"/>
                </a:lnTo>
                <a:lnTo>
                  <a:pt x="10576814" y="1651000"/>
                </a:lnTo>
                <a:close/>
              </a:path>
              <a:path w="10577195" h="6858000">
                <a:moveTo>
                  <a:pt x="5798375" y="2984500"/>
                </a:moveTo>
                <a:lnTo>
                  <a:pt x="5684697" y="2984500"/>
                </a:lnTo>
                <a:lnTo>
                  <a:pt x="5684697" y="3962400"/>
                </a:lnTo>
                <a:lnTo>
                  <a:pt x="3401250" y="5168900"/>
                </a:lnTo>
                <a:lnTo>
                  <a:pt x="3587654" y="5168900"/>
                </a:lnTo>
                <a:lnTo>
                  <a:pt x="5684697" y="4025900"/>
                </a:lnTo>
                <a:lnTo>
                  <a:pt x="5798362" y="4025900"/>
                </a:lnTo>
                <a:lnTo>
                  <a:pt x="5798362" y="3975100"/>
                </a:lnTo>
                <a:lnTo>
                  <a:pt x="5936742" y="3898900"/>
                </a:lnTo>
                <a:lnTo>
                  <a:pt x="5798362" y="3898900"/>
                </a:lnTo>
                <a:lnTo>
                  <a:pt x="5798375" y="2984500"/>
                </a:lnTo>
                <a:close/>
              </a:path>
              <a:path w="10577195" h="6858000">
                <a:moveTo>
                  <a:pt x="7395984" y="3136900"/>
                </a:moveTo>
                <a:lnTo>
                  <a:pt x="7320534" y="3136900"/>
                </a:lnTo>
                <a:lnTo>
                  <a:pt x="7320534" y="3937000"/>
                </a:lnTo>
                <a:lnTo>
                  <a:pt x="5798362" y="5143500"/>
                </a:lnTo>
                <a:lnTo>
                  <a:pt x="5908210" y="5143500"/>
                </a:lnTo>
                <a:lnTo>
                  <a:pt x="7320534" y="4000500"/>
                </a:lnTo>
                <a:lnTo>
                  <a:pt x="7395984" y="4000500"/>
                </a:lnTo>
                <a:lnTo>
                  <a:pt x="7395984" y="3937000"/>
                </a:lnTo>
                <a:lnTo>
                  <a:pt x="7459431" y="3886200"/>
                </a:lnTo>
                <a:lnTo>
                  <a:pt x="7395984" y="3886200"/>
                </a:lnTo>
                <a:lnTo>
                  <a:pt x="7395984" y="3136900"/>
                </a:lnTo>
                <a:close/>
              </a:path>
              <a:path w="10577195" h="6858000">
                <a:moveTo>
                  <a:pt x="8461654" y="3124200"/>
                </a:moveTo>
                <a:lnTo>
                  <a:pt x="8411133" y="3124200"/>
                </a:lnTo>
                <a:lnTo>
                  <a:pt x="8411133" y="3937000"/>
                </a:lnTo>
                <a:lnTo>
                  <a:pt x="7395984" y="5143500"/>
                </a:lnTo>
                <a:lnTo>
                  <a:pt x="7469242" y="5143500"/>
                </a:lnTo>
                <a:lnTo>
                  <a:pt x="8411133" y="4000500"/>
                </a:lnTo>
                <a:lnTo>
                  <a:pt x="8461654" y="4000500"/>
                </a:lnTo>
                <a:lnTo>
                  <a:pt x="8461654" y="3937000"/>
                </a:lnTo>
                <a:lnTo>
                  <a:pt x="8513703" y="3873500"/>
                </a:lnTo>
                <a:lnTo>
                  <a:pt x="8461654" y="3873500"/>
                </a:lnTo>
                <a:lnTo>
                  <a:pt x="8461654" y="3124200"/>
                </a:lnTo>
                <a:close/>
              </a:path>
              <a:path w="10577195" h="6858000">
                <a:moveTo>
                  <a:pt x="9171914" y="3111500"/>
                </a:moveTo>
                <a:lnTo>
                  <a:pt x="9138297" y="3111500"/>
                </a:lnTo>
                <a:lnTo>
                  <a:pt x="9138297" y="3937000"/>
                </a:lnTo>
                <a:lnTo>
                  <a:pt x="8461654" y="5143500"/>
                </a:lnTo>
                <a:lnTo>
                  <a:pt x="8509986" y="5143500"/>
                </a:lnTo>
                <a:lnTo>
                  <a:pt x="9138297" y="3987800"/>
                </a:lnTo>
                <a:lnTo>
                  <a:pt x="9171914" y="3987800"/>
                </a:lnTo>
                <a:lnTo>
                  <a:pt x="9171914" y="3937000"/>
                </a:lnTo>
                <a:lnTo>
                  <a:pt x="9206605" y="3873500"/>
                </a:lnTo>
                <a:lnTo>
                  <a:pt x="9171914" y="3873500"/>
                </a:lnTo>
                <a:lnTo>
                  <a:pt x="9171914" y="3111500"/>
                </a:lnTo>
                <a:close/>
              </a:path>
              <a:path w="10577195" h="6858000">
                <a:moveTo>
                  <a:pt x="9645408" y="3111500"/>
                </a:moveTo>
                <a:lnTo>
                  <a:pt x="9622891" y="3111500"/>
                </a:lnTo>
                <a:lnTo>
                  <a:pt x="9622891" y="3924300"/>
                </a:lnTo>
                <a:lnTo>
                  <a:pt x="9171914" y="5130800"/>
                </a:lnTo>
                <a:lnTo>
                  <a:pt x="9204459" y="5130800"/>
                </a:lnTo>
                <a:lnTo>
                  <a:pt x="9622891" y="3987800"/>
                </a:lnTo>
                <a:lnTo>
                  <a:pt x="9645408" y="3987800"/>
                </a:lnTo>
                <a:lnTo>
                  <a:pt x="9645408" y="3924300"/>
                </a:lnTo>
                <a:lnTo>
                  <a:pt x="9668535" y="3860800"/>
                </a:lnTo>
                <a:lnTo>
                  <a:pt x="9645408" y="3860800"/>
                </a:lnTo>
                <a:lnTo>
                  <a:pt x="9645408" y="3111500"/>
                </a:lnTo>
                <a:close/>
              </a:path>
              <a:path w="10577195" h="6858000">
                <a:moveTo>
                  <a:pt x="9960952" y="3098800"/>
                </a:moveTo>
                <a:lnTo>
                  <a:pt x="9946055" y="3098800"/>
                </a:lnTo>
                <a:lnTo>
                  <a:pt x="9946055" y="3911600"/>
                </a:lnTo>
                <a:lnTo>
                  <a:pt x="9645408" y="5118100"/>
                </a:lnTo>
                <a:lnTo>
                  <a:pt x="9667104" y="5118100"/>
                </a:lnTo>
                <a:lnTo>
                  <a:pt x="9946055" y="3975100"/>
                </a:lnTo>
                <a:lnTo>
                  <a:pt x="9960952" y="3975100"/>
                </a:lnTo>
                <a:lnTo>
                  <a:pt x="9960952" y="3911600"/>
                </a:lnTo>
                <a:lnTo>
                  <a:pt x="9976371" y="3848100"/>
                </a:lnTo>
                <a:lnTo>
                  <a:pt x="9960952" y="3848100"/>
                </a:lnTo>
                <a:lnTo>
                  <a:pt x="9960952" y="3098800"/>
                </a:lnTo>
                <a:close/>
              </a:path>
              <a:path w="10577195" h="6858000">
                <a:moveTo>
                  <a:pt x="10171430" y="3086100"/>
                </a:moveTo>
                <a:lnTo>
                  <a:pt x="10161397" y="3086100"/>
                </a:lnTo>
                <a:lnTo>
                  <a:pt x="10161397" y="3886200"/>
                </a:lnTo>
                <a:lnTo>
                  <a:pt x="9960952" y="5105400"/>
                </a:lnTo>
                <a:lnTo>
                  <a:pt x="9975270" y="5105400"/>
                </a:lnTo>
                <a:lnTo>
                  <a:pt x="10161397" y="3949700"/>
                </a:lnTo>
                <a:lnTo>
                  <a:pt x="10171430" y="3949700"/>
                </a:lnTo>
                <a:lnTo>
                  <a:pt x="10171430" y="3886200"/>
                </a:lnTo>
                <a:lnTo>
                  <a:pt x="10181564" y="3822700"/>
                </a:lnTo>
                <a:lnTo>
                  <a:pt x="10171430" y="3822700"/>
                </a:lnTo>
                <a:lnTo>
                  <a:pt x="10171430" y="3086100"/>
                </a:lnTo>
                <a:close/>
              </a:path>
              <a:path w="10577195" h="6858000">
                <a:moveTo>
                  <a:pt x="10311828" y="3048000"/>
                </a:moveTo>
                <a:lnTo>
                  <a:pt x="10305199" y="3048000"/>
                </a:lnTo>
                <a:lnTo>
                  <a:pt x="10305199" y="3860800"/>
                </a:lnTo>
                <a:lnTo>
                  <a:pt x="10171430" y="5092700"/>
                </a:lnTo>
                <a:lnTo>
                  <a:pt x="10180888" y="5092700"/>
                </a:lnTo>
                <a:lnTo>
                  <a:pt x="10305199" y="3924300"/>
                </a:lnTo>
                <a:lnTo>
                  <a:pt x="10311828" y="3924300"/>
                </a:lnTo>
                <a:lnTo>
                  <a:pt x="10311828" y="3860800"/>
                </a:lnTo>
                <a:lnTo>
                  <a:pt x="10318571" y="3797300"/>
                </a:lnTo>
                <a:lnTo>
                  <a:pt x="10311828" y="3797300"/>
                </a:lnTo>
                <a:lnTo>
                  <a:pt x="10311828" y="3048000"/>
                </a:lnTo>
                <a:close/>
              </a:path>
              <a:path w="10577195" h="6858000">
                <a:moveTo>
                  <a:pt x="10405224" y="3022600"/>
                </a:moveTo>
                <a:lnTo>
                  <a:pt x="10400830" y="3022600"/>
                </a:lnTo>
                <a:lnTo>
                  <a:pt x="10400830" y="3810000"/>
                </a:lnTo>
                <a:lnTo>
                  <a:pt x="10311828" y="5054600"/>
                </a:lnTo>
                <a:lnTo>
                  <a:pt x="10318878" y="5054600"/>
                </a:lnTo>
                <a:lnTo>
                  <a:pt x="10400830" y="3873500"/>
                </a:lnTo>
                <a:lnTo>
                  <a:pt x="10405224" y="3873500"/>
                </a:lnTo>
                <a:lnTo>
                  <a:pt x="10405224" y="3810000"/>
                </a:lnTo>
                <a:lnTo>
                  <a:pt x="10408782" y="3759200"/>
                </a:lnTo>
                <a:lnTo>
                  <a:pt x="10405224" y="3759200"/>
                </a:lnTo>
                <a:lnTo>
                  <a:pt x="10405224" y="3022600"/>
                </a:lnTo>
                <a:close/>
              </a:path>
              <a:path w="10577195" h="6858000">
                <a:moveTo>
                  <a:pt x="10467606" y="2959100"/>
                </a:moveTo>
                <a:lnTo>
                  <a:pt x="10464825" y="2959100"/>
                </a:lnTo>
                <a:lnTo>
                  <a:pt x="10464825" y="3733800"/>
                </a:lnTo>
                <a:lnTo>
                  <a:pt x="10405224" y="5016500"/>
                </a:lnTo>
                <a:lnTo>
                  <a:pt x="10409274" y="5016500"/>
                </a:lnTo>
                <a:lnTo>
                  <a:pt x="10464825" y="3797300"/>
                </a:lnTo>
                <a:lnTo>
                  <a:pt x="10467606" y="3797300"/>
                </a:lnTo>
                <a:lnTo>
                  <a:pt x="10467606" y="3733800"/>
                </a:lnTo>
                <a:lnTo>
                  <a:pt x="10470481" y="3670300"/>
                </a:lnTo>
                <a:lnTo>
                  <a:pt x="10467606" y="3670300"/>
                </a:lnTo>
                <a:lnTo>
                  <a:pt x="10467606" y="2959100"/>
                </a:lnTo>
                <a:close/>
              </a:path>
              <a:path w="10577195" h="6858000">
                <a:moveTo>
                  <a:pt x="10509288" y="2857500"/>
                </a:moveTo>
                <a:lnTo>
                  <a:pt x="10507281" y="2857500"/>
                </a:lnTo>
                <a:lnTo>
                  <a:pt x="10507281" y="3670300"/>
                </a:lnTo>
                <a:lnTo>
                  <a:pt x="10467606" y="4978400"/>
                </a:lnTo>
                <a:lnTo>
                  <a:pt x="10470226" y="4978400"/>
                </a:lnTo>
                <a:lnTo>
                  <a:pt x="10507281" y="3721100"/>
                </a:lnTo>
                <a:lnTo>
                  <a:pt x="10509288" y="3721100"/>
                </a:lnTo>
                <a:lnTo>
                  <a:pt x="10509288" y="3657600"/>
                </a:lnTo>
                <a:lnTo>
                  <a:pt x="10511158" y="3594100"/>
                </a:lnTo>
                <a:lnTo>
                  <a:pt x="10509288" y="3594100"/>
                </a:lnTo>
                <a:lnTo>
                  <a:pt x="10509288" y="2857500"/>
                </a:lnTo>
                <a:close/>
              </a:path>
              <a:path w="10577195" h="6858000">
                <a:moveTo>
                  <a:pt x="3401250" y="2209800"/>
                </a:moveTo>
                <a:lnTo>
                  <a:pt x="3230562" y="2209800"/>
                </a:lnTo>
                <a:lnTo>
                  <a:pt x="3230562" y="3683000"/>
                </a:lnTo>
                <a:lnTo>
                  <a:pt x="0" y="4699000"/>
                </a:lnTo>
                <a:lnTo>
                  <a:pt x="0" y="4851400"/>
                </a:lnTo>
                <a:lnTo>
                  <a:pt x="3230562" y="3784600"/>
                </a:lnTo>
                <a:lnTo>
                  <a:pt x="3401250" y="3784600"/>
                </a:lnTo>
                <a:lnTo>
                  <a:pt x="3401250" y="3733800"/>
                </a:lnTo>
                <a:lnTo>
                  <a:pt x="3710870" y="3632200"/>
                </a:lnTo>
                <a:lnTo>
                  <a:pt x="3401250" y="3632200"/>
                </a:lnTo>
                <a:lnTo>
                  <a:pt x="3401250" y="2209800"/>
                </a:lnTo>
                <a:close/>
              </a:path>
              <a:path w="10577195" h="6858000">
                <a:moveTo>
                  <a:pt x="10537317" y="2768600"/>
                </a:moveTo>
                <a:lnTo>
                  <a:pt x="10535475" y="2768600"/>
                </a:lnTo>
                <a:lnTo>
                  <a:pt x="10535475" y="3454400"/>
                </a:lnTo>
                <a:lnTo>
                  <a:pt x="10509288" y="4826000"/>
                </a:lnTo>
                <a:lnTo>
                  <a:pt x="10510939" y="4826000"/>
                </a:lnTo>
                <a:lnTo>
                  <a:pt x="10535475" y="3505200"/>
                </a:lnTo>
                <a:lnTo>
                  <a:pt x="10537317" y="3505200"/>
                </a:lnTo>
                <a:lnTo>
                  <a:pt x="10537317" y="3416300"/>
                </a:lnTo>
                <a:lnTo>
                  <a:pt x="10538261" y="3365500"/>
                </a:lnTo>
                <a:lnTo>
                  <a:pt x="10537317" y="3365500"/>
                </a:lnTo>
                <a:lnTo>
                  <a:pt x="10537317" y="2768600"/>
                </a:lnTo>
                <a:close/>
              </a:path>
              <a:path w="10577195" h="6858000">
                <a:moveTo>
                  <a:pt x="10555693" y="2527300"/>
                </a:moveTo>
                <a:lnTo>
                  <a:pt x="10553839" y="2527300"/>
                </a:lnTo>
                <a:lnTo>
                  <a:pt x="10553839" y="3187700"/>
                </a:lnTo>
                <a:lnTo>
                  <a:pt x="10537317" y="4572000"/>
                </a:lnTo>
                <a:lnTo>
                  <a:pt x="10538486" y="4572000"/>
                </a:lnTo>
                <a:lnTo>
                  <a:pt x="10553839" y="3238500"/>
                </a:lnTo>
                <a:lnTo>
                  <a:pt x="10555693" y="3238500"/>
                </a:lnTo>
                <a:lnTo>
                  <a:pt x="10555693" y="3073400"/>
                </a:lnTo>
                <a:lnTo>
                  <a:pt x="10556281" y="3022600"/>
                </a:lnTo>
                <a:lnTo>
                  <a:pt x="10555693" y="3022600"/>
                </a:lnTo>
                <a:lnTo>
                  <a:pt x="10555693" y="2527300"/>
                </a:lnTo>
                <a:close/>
              </a:path>
              <a:path w="10577195" h="6858000">
                <a:moveTo>
                  <a:pt x="10568127" y="2159000"/>
                </a:moveTo>
                <a:lnTo>
                  <a:pt x="10566273" y="2159000"/>
                </a:lnTo>
                <a:lnTo>
                  <a:pt x="10566260" y="2857500"/>
                </a:lnTo>
                <a:lnTo>
                  <a:pt x="10555693" y="4381500"/>
                </a:lnTo>
                <a:lnTo>
                  <a:pt x="10556623" y="4381500"/>
                </a:lnTo>
                <a:lnTo>
                  <a:pt x="10566260" y="2933700"/>
                </a:lnTo>
                <a:lnTo>
                  <a:pt x="10568127" y="2933700"/>
                </a:lnTo>
                <a:lnTo>
                  <a:pt x="10568127" y="2654300"/>
                </a:lnTo>
                <a:lnTo>
                  <a:pt x="10568549" y="2590800"/>
                </a:lnTo>
                <a:lnTo>
                  <a:pt x="10568127" y="2590800"/>
                </a:lnTo>
                <a:lnTo>
                  <a:pt x="10568127" y="2159000"/>
                </a:lnTo>
                <a:close/>
              </a:path>
              <a:path w="10577195" h="6858000">
                <a:moveTo>
                  <a:pt x="7395984" y="2438400"/>
                </a:moveTo>
                <a:lnTo>
                  <a:pt x="7320534" y="2438400"/>
                </a:lnTo>
                <a:lnTo>
                  <a:pt x="7320534" y="3098800"/>
                </a:lnTo>
                <a:lnTo>
                  <a:pt x="5798362" y="3898900"/>
                </a:lnTo>
                <a:lnTo>
                  <a:pt x="5936742" y="3898900"/>
                </a:lnTo>
                <a:lnTo>
                  <a:pt x="7320534" y="3136900"/>
                </a:lnTo>
                <a:lnTo>
                  <a:pt x="7395984" y="3136900"/>
                </a:lnTo>
                <a:lnTo>
                  <a:pt x="7395984" y="3098800"/>
                </a:lnTo>
                <a:lnTo>
                  <a:pt x="7466809" y="3060700"/>
                </a:lnTo>
                <a:lnTo>
                  <a:pt x="7395984" y="3060700"/>
                </a:lnTo>
                <a:lnTo>
                  <a:pt x="7395984" y="2438400"/>
                </a:lnTo>
                <a:close/>
              </a:path>
              <a:path w="10577195" h="6858000">
                <a:moveTo>
                  <a:pt x="8461654" y="2552700"/>
                </a:moveTo>
                <a:lnTo>
                  <a:pt x="8411133" y="2552700"/>
                </a:lnTo>
                <a:lnTo>
                  <a:pt x="8411133" y="3086100"/>
                </a:lnTo>
                <a:lnTo>
                  <a:pt x="7395984" y="3886200"/>
                </a:lnTo>
                <a:lnTo>
                  <a:pt x="7459431" y="3886200"/>
                </a:lnTo>
                <a:lnTo>
                  <a:pt x="8411133" y="3124200"/>
                </a:lnTo>
                <a:lnTo>
                  <a:pt x="8461654" y="3124200"/>
                </a:lnTo>
                <a:lnTo>
                  <a:pt x="8461654" y="3086100"/>
                </a:lnTo>
                <a:lnTo>
                  <a:pt x="8523167" y="3035300"/>
                </a:lnTo>
                <a:lnTo>
                  <a:pt x="8461654" y="3035300"/>
                </a:lnTo>
                <a:lnTo>
                  <a:pt x="8461654" y="2552700"/>
                </a:lnTo>
                <a:close/>
              </a:path>
              <a:path w="10577195" h="6858000">
                <a:moveTo>
                  <a:pt x="9171914" y="2527300"/>
                </a:moveTo>
                <a:lnTo>
                  <a:pt x="9138297" y="2527300"/>
                </a:lnTo>
                <a:lnTo>
                  <a:pt x="9138297" y="3073400"/>
                </a:lnTo>
                <a:lnTo>
                  <a:pt x="8461654" y="3873500"/>
                </a:lnTo>
                <a:lnTo>
                  <a:pt x="8513703" y="3873500"/>
                </a:lnTo>
                <a:lnTo>
                  <a:pt x="9138297" y="3111500"/>
                </a:lnTo>
                <a:lnTo>
                  <a:pt x="9171914" y="3111500"/>
                </a:lnTo>
                <a:lnTo>
                  <a:pt x="9171914" y="3073400"/>
                </a:lnTo>
                <a:lnTo>
                  <a:pt x="9203378" y="3035300"/>
                </a:lnTo>
                <a:lnTo>
                  <a:pt x="9171914" y="3035300"/>
                </a:lnTo>
                <a:lnTo>
                  <a:pt x="9171914" y="2527300"/>
                </a:lnTo>
                <a:close/>
              </a:path>
              <a:path w="10577195" h="6858000">
                <a:moveTo>
                  <a:pt x="9645408" y="2527300"/>
                </a:moveTo>
                <a:lnTo>
                  <a:pt x="9622891" y="2527300"/>
                </a:lnTo>
                <a:lnTo>
                  <a:pt x="9622891" y="3073400"/>
                </a:lnTo>
                <a:lnTo>
                  <a:pt x="9171914" y="3873500"/>
                </a:lnTo>
                <a:lnTo>
                  <a:pt x="9206605" y="3873500"/>
                </a:lnTo>
                <a:lnTo>
                  <a:pt x="9622891" y="3111500"/>
                </a:lnTo>
                <a:lnTo>
                  <a:pt x="9645408" y="3111500"/>
                </a:lnTo>
                <a:lnTo>
                  <a:pt x="9645408" y="3073400"/>
                </a:lnTo>
                <a:lnTo>
                  <a:pt x="9666384" y="3035300"/>
                </a:lnTo>
                <a:lnTo>
                  <a:pt x="9645408" y="3035300"/>
                </a:lnTo>
                <a:lnTo>
                  <a:pt x="9645408" y="2527300"/>
                </a:lnTo>
                <a:close/>
              </a:path>
              <a:path w="10577195" h="6858000">
                <a:moveTo>
                  <a:pt x="9960952" y="2527300"/>
                </a:moveTo>
                <a:lnTo>
                  <a:pt x="9946055" y="2527300"/>
                </a:lnTo>
                <a:lnTo>
                  <a:pt x="9946055" y="3060700"/>
                </a:lnTo>
                <a:lnTo>
                  <a:pt x="9645408" y="3860800"/>
                </a:lnTo>
                <a:lnTo>
                  <a:pt x="9668535" y="3860800"/>
                </a:lnTo>
                <a:lnTo>
                  <a:pt x="9946055" y="3098800"/>
                </a:lnTo>
                <a:lnTo>
                  <a:pt x="9960952" y="3098800"/>
                </a:lnTo>
                <a:lnTo>
                  <a:pt x="9960952" y="3060700"/>
                </a:lnTo>
                <a:lnTo>
                  <a:pt x="9974937" y="3022600"/>
                </a:lnTo>
                <a:lnTo>
                  <a:pt x="9960952" y="3022600"/>
                </a:lnTo>
                <a:lnTo>
                  <a:pt x="9960952" y="2527300"/>
                </a:lnTo>
                <a:close/>
              </a:path>
              <a:path w="10577195" h="6858000">
                <a:moveTo>
                  <a:pt x="10171430" y="2514600"/>
                </a:moveTo>
                <a:lnTo>
                  <a:pt x="10161397" y="2514600"/>
                </a:lnTo>
                <a:lnTo>
                  <a:pt x="10161397" y="3048000"/>
                </a:lnTo>
                <a:lnTo>
                  <a:pt x="9960952" y="3848100"/>
                </a:lnTo>
                <a:lnTo>
                  <a:pt x="9976371" y="3848100"/>
                </a:lnTo>
                <a:lnTo>
                  <a:pt x="10161397" y="3086100"/>
                </a:lnTo>
                <a:lnTo>
                  <a:pt x="10171430" y="3086100"/>
                </a:lnTo>
                <a:lnTo>
                  <a:pt x="10171430" y="3048000"/>
                </a:lnTo>
                <a:lnTo>
                  <a:pt x="10183590" y="2997200"/>
                </a:lnTo>
                <a:lnTo>
                  <a:pt x="10171430" y="2997200"/>
                </a:lnTo>
                <a:lnTo>
                  <a:pt x="10171430" y="2514600"/>
                </a:lnTo>
                <a:close/>
              </a:path>
              <a:path w="10577195" h="6858000">
                <a:moveTo>
                  <a:pt x="10311828" y="2489200"/>
                </a:moveTo>
                <a:lnTo>
                  <a:pt x="10305199" y="2489200"/>
                </a:lnTo>
                <a:lnTo>
                  <a:pt x="10305199" y="3009900"/>
                </a:lnTo>
                <a:lnTo>
                  <a:pt x="10171430" y="3822700"/>
                </a:lnTo>
                <a:lnTo>
                  <a:pt x="10181564" y="3822700"/>
                </a:lnTo>
                <a:lnTo>
                  <a:pt x="10305199" y="3048000"/>
                </a:lnTo>
                <a:lnTo>
                  <a:pt x="10311828" y="3048000"/>
                </a:lnTo>
                <a:lnTo>
                  <a:pt x="10311828" y="3009900"/>
                </a:lnTo>
                <a:lnTo>
                  <a:pt x="10317896" y="2971800"/>
                </a:lnTo>
                <a:lnTo>
                  <a:pt x="10311828" y="2971800"/>
                </a:lnTo>
                <a:lnTo>
                  <a:pt x="10311828" y="2489200"/>
                </a:lnTo>
                <a:close/>
              </a:path>
              <a:path w="10577195" h="6858000">
                <a:moveTo>
                  <a:pt x="10405224" y="2451100"/>
                </a:moveTo>
                <a:lnTo>
                  <a:pt x="10400830" y="2451100"/>
                </a:lnTo>
                <a:lnTo>
                  <a:pt x="10400830" y="2984500"/>
                </a:lnTo>
                <a:lnTo>
                  <a:pt x="10311828" y="3797300"/>
                </a:lnTo>
                <a:lnTo>
                  <a:pt x="10318571" y="3797300"/>
                </a:lnTo>
                <a:lnTo>
                  <a:pt x="10400830" y="3022600"/>
                </a:lnTo>
                <a:lnTo>
                  <a:pt x="10405224" y="3022600"/>
                </a:lnTo>
                <a:lnTo>
                  <a:pt x="10405224" y="2984500"/>
                </a:lnTo>
                <a:lnTo>
                  <a:pt x="10409197" y="2946400"/>
                </a:lnTo>
                <a:lnTo>
                  <a:pt x="10405224" y="2946400"/>
                </a:lnTo>
                <a:lnTo>
                  <a:pt x="10405224" y="2451100"/>
                </a:lnTo>
                <a:close/>
              </a:path>
              <a:path w="10577195" h="6858000">
                <a:moveTo>
                  <a:pt x="10467606" y="2413000"/>
                </a:moveTo>
                <a:lnTo>
                  <a:pt x="10464825" y="2413000"/>
                </a:lnTo>
                <a:lnTo>
                  <a:pt x="10464825" y="2921000"/>
                </a:lnTo>
                <a:lnTo>
                  <a:pt x="10405224" y="3759200"/>
                </a:lnTo>
                <a:lnTo>
                  <a:pt x="10408782" y="3759200"/>
                </a:lnTo>
                <a:lnTo>
                  <a:pt x="10464825" y="2959100"/>
                </a:lnTo>
                <a:lnTo>
                  <a:pt x="10467606" y="2959100"/>
                </a:lnTo>
                <a:lnTo>
                  <a:pt x="10467606" y="2921000"/>
                </a:lnTo>
                <a:lnTo>
                  <a:pt x="10470251" y="2882900"/>
                </a:lnTo>
                <a:lnTo>
                  <a:pt x="10467606" y="2882900"/>
                </a:lnTo>
                <a:lnTo>
                  <a:pt x="10467606" y="2413000"/>
                </a:lnTo>
                <a:close/>
              </a:path>
              <a:path w="10577195" h="6858000">
                <a:moveTo>
                  <a:pt x="10509288" y="2349500"/>
                </a:moveTo>
                <a:lnTo>
                  <a:pt x="10507281" y="2349500"/>
                </a:lnTo>
                <a:lnTo>
                  <a:pt x="10507281" y="2832100"/>
                </a:lnTo>
                <a:lnTo>
                  <a:pt x="10467606" y="3670300"/>
                </a:lnTo>
                <a:lnTo>
                  <a:pt x="10470481" y="3670300"/>
                </a:lnTo>
                <a:lnTo>
                  <a:pt x="10507281" y="2857500"/>
                </a:lnTo>
                <a:lnTo>
                  <a:pt x="10509288" y="2857500"/>
                </a:lnTo>
                <a:lnTo>
                  <a:pt x="10509288" y="2819400"/>
                </a:lnTo>
                <a:lnTo>
                  <a:pt x="10511034" y="2781300"/>
                </a:lnTo>
                <a:lnTo>
                  <a:pt x="10509288" y="2781300"/>
                </a:lnTo>
                <a:lnTo>
                  <a:pt x="10509288" y="2349500"/>
                </a:lnTo>
                <a:close/>
              </a:path>
              <a:path w="10577195" h="6858000">
                <a:moveTo>
                  <a:pt x="5798375" y="1930400"/>
                </a:moveTo>
                <a:lnTo>
                  <a:pt x="5684697" y="1930400"/>
                </a:lnTo>
                <a:lnTo>
                  <a:pt x="5684697" y="2908300"/>
                </a:lnTo>
                <a:lnTo>
                  <a:pt x="3401250" y="3632200"/>
                </a:lnTo>
                <a:lnTo>
                  <a:pt x="3710870" y="3632200"/>
                </a:lnTo>
                <a:lnTo>
                  <a:pt x="5684697" y="2984500"/>
                </a:lnTo>
                <a:lnTo>
                  <a:pt x="5798375" y="2984500"/>
                </a:lnTo>
                <a:lnTo>
                  <a:pt x="5798375" y="2946400"/>
                </a:lnTo>
                <a:lnTo>
                  <a:pt x="5988645" y="2882900"/>
                </a:lnTo>
                <a:lnTo>
                  <a:pt x="5798375" y="2882900"/>
                </a:lnTo>
                <a:lnTo>
                  <a:pt x="5798375" y="1930400"/>
                </a:lnTo>
                <a:close/>
              </a:path>
              <a:path w="10577195" h="6858000">
                <a:moveTo>
                  <a:pt x="10537317" y="2247900"/>
                </a:moveTo>
                <a:lnTo>
                  <a:pt x="10535475" y="2247900"/>
                </a:lnTo>
                <a:lnTo>
                  <a:pt x="10535475" y="2730500"/>
                </a:lnTo>
                <a:lnTo>
                  <a:pt x="10509288" y="3594100"/>
                </a:lnTo>
                <a:lnTo>
                  <a:pt x="10511158" y="3594100"/>
                </a:lnTo>
                <a:lnTo>
                  <a:pt x="10535475" y="2768600"/>
                </a:lnTo>
                <a:lnTo>
                  <a:pt x="10537317" y="2768600"/>
                </a:lnTo>
                <a:lnTo>
                  <a:pt x="10537317" y="2705100"/>
                </a:lnTo>
                <a:lnTo>
                  <a:pt x="10538443" y="2667000"/>
                </a:lnTo>
                <a:lnTo>
                  <a:pt x="10537317" y="2667000"/>
                </a:lnTo>
                <a:lnTo>
                  <a:pt x="10537317" y="2247900"/>
                </a:lnTo>
                <a:close/>
              </a:path>
              <a:path w="10577195" h="6858000">
                <a:moveTo>
                  <a:pt x="10576814" y="1625600"/>
                </a:moveTo>
                <a:lnTo>
                  <a:pt x="10574959" y="1625600"/>
                </a:lnTo>
                <a:lnTo>
                  <a:pt x="10568127" y="3441700"/>
                </a:lnTo>
                <a:lnTo>
                  <a:pt x="10568784" y="3441700"/>
                </a:lnTo>
                <a:lnTo>
                  <a:pt x="10574959" y="1651000"/>
                </a:lnTo>
                <a:lnTo>
                  <a:pt x="10576814" y="1651000"/>
                </a:lnTo>
                <a:lnTo>
                  <a:pt x="10576814" y="1625600"/>
                </a:lnTo>
                <a:close/>
              </a:path>
              <a:path w="10577195" h="6858000">
                <a:moveTo>
                  <a:pt x="10555693" y="2146300"/>
                </a:moveTo>
                <a:lnTo>
                  <a:pt x="10553839" y="2146300"/>
                </a:lnTo>
                <a:lnTo>
                  <a:pt x="10553839" y="2501900"/>
                </a:lnTo>
                <a:lnTo>
                  <a:pt x="10537317" y="3365500"/>
                </a:lnTo>
                <a:lnTo>
                  <a:pt x="10538261" y="3365500"/>
                </a:lnTo>
                <a:lnTo>
                  <a:pt x="10553839" y="2527300"/>
                </a:lnTo>
                <a:lnTo>
                  <a:pt x="10555693" y="2527300"/>
                </a:lnTo>
                <a:lnTo>
                  <a:pt x="10555693" y="2425700"/>
                </a:lnTo>
                <a:lnTo>
                  <a:pt x="10556174" y="2400300"/>
                </a:lnTo>
                <a:lnTo>
                  <a:pt x="10555693" y="2400300"/>
                </a:lnTo>
                <a:lnTo>
                  <a:pt x="10555693" y="2146300"/>
                </a:lnTo>
                <a:close/>
              </a:path>
              <a:path w="10577195" h="6858000">
                <a:moveTo>
                  <a:pt x="8461654" y="2082800"/>
                </a:moveTo>
                <a:lnTo>
                  <a:pt x="8411133" y="2082800"/>
                </a:lnTo>
                <a:lnTo>
                  <a:pt x="8411133" y="2514600"/>
                </a:lnTo>
                <a:lnTo>
                  <a:pt x="7395984" y="3060700"/>
                </a:lnTo>
                <a:lnTo>
                  <a:pt x="7466809" y="3060700"/>
                </a:lnTo>
                <a:lnTo>
                  <a:pt x="8411133" y="2552700"/>
                </a:lnTo>
                <a:lnTo>
                  <a:pt x="8461654" y="2552700"/>
                </a:lnTo>
                <a:lnTo>
                  <a:pt x="8461654" y="2527300"/>
                </a:lnTo>
                <a:lnTo>
                  <a:pt x="8531652" y="2489200"/>
                </a:lnTo>
                <a:lnTo>
                  <a:pt x="8461654" y="2489200"/>
                </a:lnTo>
                <a:lnTo>
                  <a:pt x="8461654" y="2082800"/>
                </a:lnTo>
                <a:close/>
              </a:path>
              <a:path w="10577195" h="6858000">
                <a:moveTo>
                  <a:pt x="9171914" y="2159000"/>
                </a:moveTo>
                <a:lnTo>
                  <a:pt x="9138297" y="2159000"/>
                </a:lnTo>
                <a:lnTo>
                  <a:pt x="9138297" y="2501900"/>
                </a:lnTo>
                <a:lnTo>
                  <a:pt x="8461654" y="3035300"/>
                </a:lnTo>
                <a:lnTo>
                  <a:pt x="8523167" y="3035300"/>
                </a:lnTo>
                <a:lnTo>
                  <a:pt x="9138297" y="2527300"/>
                </a:lnTo>
                <a:lnTo>
                  <a:pt x="9171914" y="2527300"/>
                </a:lnTo>
                <a:lnTo>
                  <a:pt x="9171914" y="2501900"/>
                </a:lnTo>
                <a:lnTo>
                  <a:pt x="9204127" y="2476500"/>
                </a:lnTo>
                <a:lnTo>
                  <a:pt x="9171914" y="2476500"/>
                </a:lnTo>
                <a:lnTo>
                  <a:pt x="9171914" y="2159000"/>
                </a:lnTo>
                <a:close/>
              </a:path>
              <a:path w="10577195" h="6858000">
                <a:moveTo>
                  <a:pt x="9645408" y="2146300"/>
                </a:moveTo>
                <a:lnTo>
                  <a:pt x="9622891" y="2146300"/>
                </a:lnTo>
                <a:lnTo>
                  <a:pt x="9622891" y="2501900"/>
                </a:lnTo>
                <a:lnTo>
                  <a:pt x="9171914" y="3035300"/>
                </a:lnTo>
                <a:lnTo>
                  <a:pt x="9203378" y="3035300"/>
                </a:lnTo>
                <a:lnTo>
                  <a:pt x="9622891" y="2527300"/>
                </a:lnTo>
                <a:lnTo>
                  <a:pt x="9645408" y="2527300"/>
                </a:lnTo>
                <a:lnTo>
                  <a:pt x="9645408" y="2501900"/>
                </a:lnTo>
                <a:lnTo>
                  <a:pt x="9666143" y="2476500"/>
                </a:lnTo>
                <a:lnTo>
                  <a:pt x="9645408" y="2476500"/>
                </a:lnTo>
                <a:lnTo>
                  <a:pt x="9645408" y="2146300"/>
                </a:lnTo>
                <a:close/>
              </a:path>
              <a:path w="10577195" h="6858000">
                <a:moveTo>
                  <a:pt x="9960952" y="2133600"/>
                </a:moveTo>
                <a:lnTo>
                  <a:pt x="9946055" y="2133600"/>
                </a:lnTo>
                <a:lnTo>
                  <a:pt x="9946055" y="2489200"/>
                </a:lnTo>
                <a:lnTo>
                  <a:pt x="9645408" y="3035300"/>
                </a:lnTo>
                <a:lnTo>
                  <a:pt x="9666384" y="3035300"/>
                </a:lnTo>
                <a:lnTo>
                  <a:pt x="9946055" y="2527300"/>
                </a:lnTo>
                <a:lnTo>
                  <a:pt x="9960952" y="2527300"/>
                </a:lnTo>
                <a:lnTo>
                  <a:pt x="9960952" y="2489200"/>
                </a:lnTo>
                <a:lnTo>
                  <a:pt x="9975270" y="2463800"/>
                </a:lnTo>
                <a:lnTo>
                  <a:pt x="9960952" y="2463800"/>
                </a:lnTo>
                <a:lnTo>
                  <a:pt x="9960952" y="2133600"/>
                </a:lnTo>
                <a:close/>
              </a:path>
              <a:path w="10577195" h="6858000">
                <a:moveTo>
                  <a:pt x="10171430" y="2133600"/>
                </a:moveTo>
                <a:lnTo>
                  <a:pt x="10161397" y="2133600"/>
                </a:lnTo>
                <a:lnTo>
                  <a:pt x="10161397" y="2489200"/>
                </a:lnTo>
                <a:lnTo>
                  <a:pt x="9960952" y="3022600"/>
                </a:lnTo>
                <a:lnTo>
                  <a:pt x="9974937" y="3022600"/>
                </a:lnTo>
                <a:lnTo>
                  <a:pt x="10161397" y="2514600"/>
                </a:lnTo>
                <a:lnTo>
                  <a:pt x="10171430" y="2514600"/>
                </a:lnTo>
                <a:lnTo>
                  <a:pt x="10171430" y="2476500"/>
                </a:lnTo>
                <a:lnTo>
                  <a:pt x="10180985" y="2451100"/>
                </a:lnTo>
                <a:lnTo>
                  <a:pt x="10171430" y="2451100"/>
                </a:lnTo>
                <a:lnTo>
                  <a:pt x="10171430" y="2133600"/>
                </a:lnTo>
                <a:close/>
              </a:path>
              <a:path w="10577195" h="6858000">
                <a:moveTo>
                  <a:pt x="10568127" y="1866900"/>
                </a:moveTo>
                <a:lnTo>
                  <a:pt x="10566273" y="1866900"/>
                </a:lnTo>
                <a:lnTo>
                  <a:pt x="10566273" y="2133600"/>
                </a:lnTo>
                <a:lnTo>
                  <a:pt x="10555693" y="3022600"/>
                </a:lnTo>
                <a:lnTo>
                  <a:pt x="10556281" y="3022600"/>
                </a:lnTo>
                <a:lnTo>
                  <a:pt x="10566273" y="2159000"/>
                </a:lnTo>
                <a:lnTo>
                  <a:pt x="10568127" y="2159000"/>
                </a:lnTo>
                <a:lnTo>
                  <a:pt x="10568127" y="1993900"/>
                </a:lnTo>
                <a:lnTo>
                  <a:pt x="10568420" y="1968500"/>
                </a:lnTo>
                <a:lnTo>
                  <a:pt x="10568127" y="1968500"/>
                </a:lnTo>
                <a:lnTo>
                  <a:pt x="10568127" y="1866900"/>
                </a:lnTo>
                <a:close/>
              </a:path>
              <a:path w="10577195" h="6858000">
                <a:moveTo>
                  <a:pt x="10311828" y="2120900"/>
                </a:moveTo>
                <a:lnTo>
                  <a:pt x="10305199" y="2120900"/>
                </a:lnTo>
                <a:lnTo>
                  <a:pt x="10305199" y="2463800"/>
                </a:lnTo>
                <a:lnTo>
                  <a:pt x="10171430" y="2997200"/>
                </a:lnTo>
                <a:lnTo>
                  <a:pt x="10183590" y="2997200"/>
                </a:lnTo>
                <a:lnTo>
                  <a:pt x="10305199" y="2489200"/>
                </a:lnTo>
                <a:lnTo>
                  <a:pt x="10311828" y="2489200"/>
                </a:lnTo>
                <a:lnTo>
                  <a:pt x="10311828" y="2463800"/>
                </a:lnTo>
                <a:lnTo>
                  <a:pt x="10317966" y="2438400"/>
                </a:lnTo>
                <a:lnTo>
                  <a:pt x="10311828" y="2438400"/>
                </a:lnTo>
                <a:lnTo>
                  <a:pt x="10311828" y="2120900"/>
                </a:lnTo>
                <a:close/>
              </a:path>
              <a:path w="10577195" h="6858000">
                <a:moveTo>
                  <a:pt x="10405224" y="2095500"/>
                </a:moveTo>
                <a:lnTo>
                  <a:pt x="10400830" y="2095500"/>
                </a:lnTo>
                <a:lnTo>
                  <a:pt x="10400830" y="2425700"/>
                </a:lnTo>
                <a:lnTo>
                  <a:pt x="10311828" y="2971800"/>
                </a:lnTo>
                <a:lnTo>
                  <a:pt x="10317896" y="2971800"/>
                </a:lnTo>
                <a:lnTo>
                  <a:pt x="10400830" y="2451100"/>
                </a:lnTo>
                <a:lnTo>
                  <a:pt x="10405224" y="2451100"/>
                </a:lnTo>
                <a:lnTo>
                  <a:pt x="10405224" y="2425700"/>
                </a:lnTo>
                <a:lnTo>
                  <a:pt x="10409334" y="2400300"/>
                </a:lnTo>
                <a:lnTo>
                  <a:pt x="10405224" y="2400300"/>
                </a:lnTo>
                <a:lnTo>
                  <a:pt x="10405224" y="2095500"/>
                </a:lnTo>
                <a:close/>
              </a:path>
              <a:path w="10577195" h="6858000">
                <a:moveTo>
                  <a:pt x="10467606" y="2057400"/>
                </a:moveTo>
                <a:lnTo>
                  <a:pt x="10464825" y="2057400"/>
                </a:lnTo>
                <a:lnTo>
                  <a:pt x="10464825" y="2387600"/>
                </a:lnTo>
                <a:lnTo>
                  <a:pt x="10405224" y="2946400"/>
                </a:lnTo>
                <a:lnTo>
                  <a:pt x="10409197" y="2946400"/>
                </a:lnTo>
                <a:lnTo>
                  <a:pt x="10464825" y="2413000"/>
                </a:lnTo>
                <a:lnTo>
                  <a:pt x="10467606" y="2413000"/>
                </a:lnTo>
                <a:lnTo>
                  <a:pt x="10467606" y="2387600"/>
                </a:lnTo>
                <a:lnTo>
                  <a:pt x="10470342" y="2362200"/>
                </a:lnTo>
                <a:lnTo>
                  <a:pt x="10467606" y="2362200"/>
                </a:lnTo>
                <a:lnTo>
                  <a:pt x="10467606" y="2057400"/>
                </a:lnTo>
                <a:close/>
              </a:path>
              <a:path w="10577195" h="6858000">
                <a:moveTo>
                  <a:pt x="7395984" y="1739900"/>
                </a:moveTo>
                <a:lnTo>
                  <a:pt x="7320534" y="1739900"/>
                </a:lnTo>
                <a:lnTo>
                  <a:pt x="7320534" y="2400300"/>
                </a:lnTo>
                <a:lnTo>
                  <a:pt x="5798375" y="2882900"/>
                </a:lnTo>
                <a:lnTo>
                  <a:pt x="5988645" y="2882900"/>
                </a:lnTo>
                <a:lnTo>
                  <a:pt x="7320534" y="2438400"/>
                </a:lnTo>
                <a:lnTo>
                  <a:pt x="7395984" y="2438400"/>
                </a:lnTo>
                <a:lnTo>
                  <a:pt x="7395984" y="2413000"/>
                </a:lnTo>
                <a:lnTo>
                  <a:pt x="7513117" y="2374900"/>
                </a:lnTo>
                <a:lnTo>
                  <a:pt x="7395984" y="2374900"/>
                </a:lnTo>
                <a:lnTo>
                  <a:pt x="7395984" y="1739900"/>
                </a:lnTo>
                <a:close/>
              </a:path>
              <a:path w="10577195" h="6858000">
                <a:moveTo>
                  <a:pt x="10509288" y="2019300"/>
                </a:moveTo>
                <a:lnTo>
                  <a:pt x="10507281" y="2019300"/>
                </a:lnTo>
                <a:lnTo>
                  <a:pt x="10507281" y="2324100"/>
                </a:lnTo>
                <a:lnTo>
                  <a:pt x="10467606" y="2882900"/>
                </a:lnTo>
                <a:lnTo>
                  <a:pt x="10470251" y="2882900"/>
                </a:lnTo>
                <a:lnTo>
                  <a:pt x="10507281" y="2349500"/>
                </a:lnTo>
                <a:lnTo>
                  <a:pt x="10509288" y="2349500"/>
                </a:lnTo>
                <a:lnTo>
                  <a:pt x="10509288" y="2324100"/>
                </a:lnTo>
                <a:lnTo>
                  <a:pt x="10511034" y="2298700"/>
                </a:lnTo>
                <a:lnTo>
                  <a:pt x="10509288" y="2298700"/>
                </a:lnTo>
                <a:lnTo>
                  <a:pt x="10509288" y="2019300"/>
                </a:lnTo>
                <a:close/>
              </a:path>
              <a:path w="10577195" h="6858000">
                <a:moveTo>
                  <a:pt x="10537317" y="1943100"/>
                </a:moveTo>
                <a:lnTo>
                  <a:pt x="10535475" y="1943100"/>
                </a:lnTo>
                <a:lnTo>
                  <a:pt x="10535475" y="2222500"/>
                </a:lnTo>
                <a:lnTo>
                  <a:pt x="10509288" y="2781300"/>
                </a:lnTo>
                <a:lnTo>
                  <a:pt x="10511034" y="2781300"/>
                </a:lnTo>
                <a:lnTo>
                  <a:pt x="10535475" y="2247900"/>
                </a:lnTo>
                <a:lnTo>
                  <a:pt x="10537317" y="2247900"/>
                </a:lnTo>
                <a:lnTo>
                  <a:pt x="10537317" y="2209800"/>
                </a:lnTo>
                <a:lnTo>
                  <a:pt x="10538456" y="2184400"/>
                </a:lnTo>
                <a:lnTo>
                  <a:pt x="10537317" y="2184400"/>
                </a:lnTo>
                <a:lnTo>
                  <a:pt x="10537317" y="1943100"/>
                </a:lnTo>
                <a:close/>
              </a:path>
              <a:path w="10577195" h="6858000">
                <a:moveTo>
                  <a:pt x="10555693" y="1841500"/>
                </a:moveTo>
                <a:lnTo>
                  <a:pt x="10553839" y="1841500"/>
                </a:lnTo>
                <a:lnTo>
                  <a:pt x="10553839" y="2120900"/>
                </a:lnTo>
                <a:lnTo>
                  <a:pt x="10537317" y="2667000"/>
                </a:lnTo>
                <a:lnTo>
                  <a:pt x="10538443" y="2667000"/>
                </a:lnTo>
                <a:lnTo>
                  <a:pt x="10553839" y="2146300"/>
                </a:lnTo>
                <a:lnTo>
                  <a:pt x="10555693" y="2146300"/>
                </a:lnTo>
                <a:lnTo>
                  <a:pt x="10555693" y="2082800"/>
                </a:lnTo>
                <a:lnTo>
                  <a:pt x="10556423" y="2057400"/>
                </a:lnTo>
                <a:lnTo>
                  <a:pt x="10555693" y="2057400"/>
                </a:lnTo>
                <a:lnTo>
                  <a:pt x="10555693" y="1841500"/>
                </a:lnTo>
                <a:close/>
              </a:path>
              <a:path w="10577195" h="6858000">
                <a:moveTo>
                  <a:pt x="10576814" y="0"/>
                </a:moveTo>
                <a:lnTo>
                  <a:pt x="10574959" y="0"/>
                </a:lnTo>
                <a:lnTo>
                  <a:pt x="10574959" y="1117600"/>
                </a:lnTo>
                <a:lnTo>
                  <a:pt x="10574871" y="1625600"/>
                </a:lnTo>
                <a:lnTo>
                  <a:pt x="10568127" y="2590800"/>
                </a:lnTo>
                <a:lnTo>
                  <a:pt x="10568549" y="2590800"/>
                </a:lnTo>
                <a:lnTo>
                  <a:pt x="10574959" y="1625600"/>
                </a:lnTo>
                <a:lnTo>
                  <a:pt x="10576814" y="1625600"/>
                </a:lnTo>
                <a:lnTo>
                  <a:pt x="10576814" y="0"/>
                </a:lnTo>
                <a:close/>
              </a:path>
              <a:path w="10577195" h="6858000">
                <a:moveTo>
                  <a:pt x="0" y="165100"/>
                </a:moveTo>
                <a:lnTo>
                  <a:pt x="0" y="317500"/>
                </a:lnTo>
                <a:lnTo>
                  <a:pt x="3230562" y="635000"/>
                </a:lnTo>
                <a:lnTo>
                  <a:pt x="3230562" y="2108200"/>
                </a:lnTo>
                <a:lnTo>
                  <a:pt x="0" y="2438400"/>
                </a:lnTo>
                <a:lnTo>
                  <a:pt x="0" y="2578100"/>
                </a:lnTo>
                <a:lnTo>
                  <a:pt x="3230562" y="2209800"/>
                </a:lnTo>
                <a:lnTo>
                  <a:pt x="3401250" y="2209800"/>
                </a:lnTo>
                <a:lnTo>
                  <a:pt x="3401250" y="2197100"/>
                </a:lnTo>
                <a:lnTo>
                  <a:pt x="4271135" y="2095500"/>
                </a:lnTo>
                <a:lnTo>
                  <a:pt x="3401250" y="2095500"/>
                </a:lnTo>
                <a:lnTo>
                  <a:pt x="3401250" y="647700"/>
                </a:lnTo>
                <a:lnTo>
                  <a:pt x="4271135" y="647700"/>
                </a:lnTo>
                <a:lnTo>
                  <a:pt x="3401250" y="546100"/>
                </a:lnTo>
                <a:lnTo>
                  <a:pt x="3401250" y="533400"/>
                </a:lnTo>
                <a:lnTo>
                  <a:pt x="3230562" y="533400"/>
                </a:lnTo>
                <a:lnTo>
                  <a:pt x="0" y="165100"/>
                </a:lnTo>
                <a:close/>
              </a:path>
              <a:path w="10577195" h="6858000">
                <a:moveTo>
                  <a:pt x="9171914" y="1841500"/>
                </a:moveTo>
                <a:lnTo>
                  <a:pt x="9138297" y="1841500"/>
                </a:lnTo>
                <a:lnTo>
                  <a:pt x="9138297" y="2133600"/>
                </a:lnTo>
                <a:lnTo>
                  <a:pt x="8461654" y="2489200"/>
                </a:lnTo>
                <a:lnTo>
                  <a:pt x="8531652" y="2489200"/>
                </a:lnTo>
                <a:lnTo>
                  <a:pt x="9138297" y="2159000"/>
                </a:lnTo>
                <a:lnTo>
                  <a:pt x="9171914" y="2159000"/>
                </a:lnTo>
                <a:lnTo>
                  <a:pt x="9171914" y="2133600"/>
                </a:lnTo>
                <a:lnTo>
                  <a:pt x="9195650" y="2120900"/>
                </a:lnTo>
                <a:lnTo>
                  <a:pt x="9171914" y="2120900"/>
                </a:lnTo>
                <a:lnTo>
                  <a:pt x="9171914" y="1841500"/>
                </a:lnTo>
                <a:close/>
              </a:path>
              <a:path w="10577195" h="6858000">
                <a:moveTo>
                  <a:pt x="9645408" y="1892300"/>
                </a:moveTo>
                <a:lnTo>
                  <a:pt x="9622891" y="1892300"/>
                </a:lnTo>
                <a:lnTo>
                  <a:pt x="9622891" y="2120900"/>
                </a:lnTo>
                <a:lnTo>
                  <a:pt x="9171914" y="2476500"/>
                </a:lnTo>
                <a:lnTo>
                  <a:pt x="9204127" y="2476500"/>
                </a:lnTo>
                <a:lnTo>
                  <a:pt x="9622891" y="2146300"/>
                </a:lnTo>
                <a:lnTo>
                  <a:pt x="9645408" y="2146300"/>
                </a:lnTo>
                <a:lnTo>
                  <a:pt x="9645408" y="2120900"/>
                </a:lnTo>
                <a:lnTo>
                  <a:pt x="9661232" y="2108200"/>
                </a:lnTo>
                <a:lnTo>
                  <a:pt x="9645408" y="2108200"/>
                </a:lnTo>
                <a:lnTo>
                  <a:pt x="9645408" y="1892300"/>
                </a:lnTo>
                <a:close/>
              </a:path>
              <a:path w="10577195" h="6858000">
                <a:moveTo>
                  <a:pt x="9960952" y="1879600"/>
                </a:moveTo>
                <a:lnTo>
                  <a:pt x="9946055" y="1879600"/>
                </a:lnTo>
                <a:lnTo>
                  <a:pt x="9946055" y="2120900"/>
                </a:lnTo>
                <a:lnTo>
                  <a:pt x="9645408" y="2476500"/>
                </a:lnTo>
                <a:lnTo>
                  <a:pt x="9666143" y="2476500"/>
                </a:lnTo>
                <a:lnTo>
                  <a:pt x="9946055" y="2133600"/>
                </a:lnTo>
                <a:lnTo>
                  <a:pt x="9960952" y="2133600"/>
                </a:lnTo>
                <a:lnTo>
                  <a:pt x="9960952" y="2120900"/>
                </a:lnTo>
                <a:lnTo>
                  <a:pt x="9982052" y="2095500"/>
                </a:lnTo>
                <a:lnTo>
                  <a:pt x="9960952" y="2095500"/>
                </a:lnTo>
                <a:lnTo>
                  <a:pt x="9960952" y="1879600"/>
                </a:lnTo>
                <a:close/>
              </a:path>
              <a:path w="10577195" h="6858000">
                <a:moveTo>
                  <a:pt x="10171430" y="1879600"/>
                </a:moveTo>
                <a:lnTo>
                  <a:pt x="10161397" y="1879600"/>
                </a:lnTo>
                <a:lnTo>
                  <a:pt x="10161397" y="2108200"/>
                </a:lnTo>
                <a:lnTo>
                  <a:pt x="9960952" y="2463800"/>
                </a:lnTo>
                <a:lnTo>
                  <a:pt x="9975270" y="2463800"/>
                </a:lnTo>
                <a:lnTo>
                  <a:pt x="10161397" y="2133600"/>
                </a:lnTo>
                <a:lnTo>
                  <a:pt x="10171430" y="2133600"/>
                </a:lnTo>
                <a:lnTo>
                  <a:pt x="10171430" y="2108200"/>
                </a:lnTo>
                <a:lnTo>
                  <a:pt x="10178470" y="2095500"/>
                </a:lnTo>
                <a:lnTo>
                  <a:pt x="10171430" y="2095500"/>
                </a:lnTo>
                <a:lnTo>
                  <a:pt x="10171430" y="1879600"/>
                </a:lnTo>
                <a:close/>
              </a:path>
              <a:path w="10577195" h="6858000">
                <a:moveTo>
                  <a:pt x="10311828" y="1866900"/>
                </a:moveTo>
                <a:lnTo>
                  <a:pt x="10305199" y="1866900"/>
                </a:lnTo>
                <a:lnTo>
                  <a:pt x="10305199" y="2095500"/>
                </a:lnTo>
                <a:lnTo>
                  <a:pt x="10171430" y="2451100"/>
                </a:lnTo>
                <a:lnTo>
                  <a:pt x="10180985" y="2451100"/>
                </a:lnTo>
                <a:lnTo>
                  <a:pt x="10305199" y="2120900"/>
                </a:lnTo>
                <a:lnTo>
                  <a:pt x="10311828" y="2120900"/>
                </a:lnTo>
                <a:lnTo>
                  <a:pt x="10311828" y="2095500"/>
                </a:lnTo>
                <a:lnTo>
                  <a:pt x="10316512" y="2082800"/>
                </a:lnTo>
                <a:lnTo>
                  <a:pt x="10311828" y="2082800"/>
                </a:lnTo>
                <a:lnTo>
                  <a:pt x="10311828" y="1866900"/>
                </a:lnTo>
                <a:close/>
              </a:path>
              <a:path w="10577195" h="6858000">
                <a:moveTo>
                  <a:pt x="10405224" y="1854200"/>
                </a:moveTo>
                <a:lnTo>
                  <a:pt x="10400830" y="1854200"/>
                </a:lnTo>
                <a:lnTo>
                  <a:pt x="10400830" y="2082800"/>
                </a:lnTo>
                <a:lnTo>
                  <a:pt x="10311828" y="2438400"/>
                </a:lnTo>
                <a:lnTo>
                  <a:pt x="10317966" y="2438400"/>
                </a:lnTo>
                <a:lnTo>
                  <a:pt x="10400830" y="2095500"/>
                </a:lnTo>
                <a:lnTo>
                  <a:pt x="10405224" y="2095500"/>
                </a:lnTo>
                <a:lnTo>
                  <a:pt x="10405224" y="2082800"/>
                </a:lnTo>
                <a:lnTo>
                  <a:pt x="10411184" y="2057400"/>
                </a:lnTo>
                <a:lnTo>
                  <a:pt x="10405224" y="2057400"/>
                </a:lnTo>
                <a:lnTo>
                  <a:pt x="10405224" y="1854200"/>
                </a:lnTo>
                <a:close/>
              </a:path>
              <a:path w="10577195" h="6858000">
                <a:moveTo>
                  <a:pt x="10467606" y="1828800"/>
                </a:moveTo>
                <a:lnTo>
                  <a:pt x="10464825" y="1828800"/>
                </a:lnTo>
                <a:lnTo>
                  <a:pt x="10464825" y="2044700"/>
                </a:lnTo>
                <a:lnTo>
                  <a:pt x="10405224" y="2400300"/>
                </a:lnTo>
                <a:lnTo>
                  <a:pt x="10409334" y="2400300"/>
                </a:lnTo>
                <a:lnTo>
                  <a:pt x="10464825" y="2057400"/>
                </a:lnTo>
                <a:lnTo>
                  <a:pt x="10467606" y="2057400"/>
                </a:lnTo>
                <a:lnTo>
                  <a:pt x="10467606" y="2044700"/>
                </a:lnTo>
                <a:lnTo>
                  <a:pt x="10471574" y="2019300"/>
                </a:lnTo>
                <a:lnTo>
                  <a:pt x="10467606" y="2019300"/>
                </a:lnTo>
                <a:lnTo>
                  <a:pt x="10467606" y="1828800"/>
                </a:lnTo>
                <a:close/>
              </a:path>
              <a:path w="10577195" h="6858000">
                <a:moveTo>
                  <a:pt x="10568127" y="1574800"/>
                </a:moveTo>
                <a:lnTo>
                  <a:pt x="10566273" y="1574800"/>
                </a:lnTo>
                <a:lnTo>
                  <a:pt x="10566273" y="1854200"/>
                </a:lnTo>
                <a:lnTo>
                  <a:pt x="10555693" y="2400300"/>
                </a:lnTo>
                <a:lnTo>
                  <a:pt x="10556174" y="2400300"/>
                </a:lnTo>
                <a:lnTo>
                  <a:pt x="10566273" y="1866900"/>
                </a:lnTo>
                <a:lnTo>
                  <a:pt x="10568127" y="1866900"/>
                </a:lnTo>
                <a:lnTo>
                  <a:pt x="10568127" y="1765300"/>
                </a:lnTo>
                <a:lnTo>
                  <a:pt x="10568360" y="1752600"/>
                </a:lnTo>
                <a:lnTo>
                  <a:pt x="10568127" y="1752600"/>
                </a:lnTo>
                <a:lnTo>
                  <a:pt x="10568127" y="1663700"/>
                </a:lnTo>
                <a:lnTo>
                  <a:pt x="10568500" y="1651000"/>
                </a:lnTo>
                <a:lnTo>
                  <a:pt x="10568127" y="1651000"/>
                </a:lnTo>
                <a:lnTo>
                  <a:pt x="10568127" y="1574800"/>
                </a:lnTo>
                <a:close/>
              </a:path>
              <a:path w="10577195" h="6858000">
                <a:moveTo>
                  <a:pt x="8461654" y="1625600"/>
                </a:moveTo>
                <a:lnTo>
                  <a:pt x="8411133" y="1625600"/>
                </a:lnTo>
                <a:lnTo>
                  <a:pt x="8411133" y="2057400"/>
                </a:lnTo>
                <a:lnTo>
                  <a:pt x="7395984" y="2374900"/>
                </a:lnTo>
                <a:lnTo>
                  <a:pt x="7513117" y="2374900"/>
                </a:lnTo>
                <a:lnTo>
                  <a:pt x="8411133" y="2082800"/>
                </a:lnTo>
                <a:lnTo>
                  <a:pt x="8461654" y="2082800"/>
                </a:lnTo>
                <a:lnTo>
                  <a:pt x="8461654" y="2070100"/>
                </a:lnTo>
                <a:lnTo>
                  <a:pt x="8574428" y="2032000"/>
                </a:lnTo>
                <a:lnTo>
                  <a:pt x="8461654" y="2032000"/>
                </a:lnTo>
                <a:lnTo>
                  <a:pt x="8461654" y="1625600"/>
                </a:lnTo>
                <a:close/>
              </a:path>
              <a:path w="10577195" h="6858000">
                <a:moveTo>
                  <a:pt x="10509288" y="1790700"/>
                </a:moveTo>
                <a:lnTo>
                  <a:pt x="10507281" y="1790700"/>
                </a:lnTo>
                <a:lnTo>
                  <a:pt x="10507281" y="2006600"/>
                </a:lnTo>
                <a:lnTo>
                  <a:pt x="10467606" y="2362200"/>
                </a:lnTo>
                <a:lnTo>
                  <a:pt x="10470342" y="2362200"/>
                </a:lnTo>
                <a:lnTo>
                  <a:pt x="10507281" y="2019300"/>
                </a:lnTo>
                <a:lnTo>
                  <a:pt x="10509288" y="2019300"/>
                </a:lnTo>
                <a:lnTo>
                  <a:pt x="10509288" y="1993900"/>
                </a:lnTo>
                <a:lnTo>
                  <a:pt x="10510666" y="1981200"/>
                </a:lnTo>
                <a:lnTo>
                  <a:pt x="10509288" y="1981200"/>
                </a:lnTo>
                <a:lnTo>
                  <a:pt x="10509288" y="1790700"/>
                </a:lnTo>
                <a:close/>
              </a:path>
              <a:path w="10577195" h="6858000">
                <a:moveTo>
                  <a:pt x="10537317" y="1752600"/>
                </a:moveTo>
                <a:lnTo>
                  <a:pt x="10535475" y="1752600"/>
                </a:lnTo>
                <a:lnTo>
                  <a:pt x="10535475" y="1930400"/>
                </a:lnTo>
                <a:lnTo>
                  <a:pt x="10509288" y="2298700"/>
                </a:lnTo>
                <a:lnTo>
                  <a:pt x="10511034" y="2298700"/>
                </a:lnTo>
                <a:lnTo>
                  <a:pt x="10535475" y="1943100"/>
                </a:lnTo>
                <a:lnTo>
                  <a:pt x="10537317" y="1943100"/>
                </a:lnTo>
                <a:lnTo>
                  <a:pt x="10537317" y="1917700"/>
                </a:lnTo>
                <a:lnTo>
                  <a:pt x="10538235" y="1905000"/>
                </a:lnTo>
                <a:lnTo>
                  <a:pt x="10537317" y="1905000"/>
                </a:lnTo>
                <a:lnTo>
                  <a:pt x="10537317" y="1752600"/>
                </a:lnTo>
                <a:close/>
              </a:path>
              <a:path w="10577195" h="6858000">
                <a:moveTo>
                  <a:pt x="10555693" y="1689100"/>
                </a:moveTo>
                <a:lnTo>
                  <a:pt x="10553839" y="1689100"/>
                </a:lnTo>
                <a:lnTo>
                  <a:pt x="10553839" y="1828800"/>
                </a:lnTo>
                <a:lnTo>
                  <a:pt x="10537317" y="2184400"/>
                </a:lnTo>
                <a:lnTo>
                  <a:pt x="10538456" y="2184400"/>
                </a:lnTo>
                <a:lnTo>
                  <a:pt x="10553839" y="1841500"/>
                </a:lnTo>
                <a:lnTo>
                  <a:pt x="10555693" y="1841500"/>
                </a:lnTo>
                <a:lnTo>
                  <a:pt x="10555693" y="1803400"/>
                </a:lnTo>
                <a:lnTo>
                  <a:pt x="10556281" y="1790700"/>
                </a:lnTo>
                <a:lnTo>
                  <a:pt x="10555693" y="1790700"/>
                </a:lnTo>
                <a:lnTo>
                  <a:pt x="10555693" y="1689100"/>
                </a:lnTo>
                <a:close/>
              </a:path>
              <a:path w="10577195" h="6858000">
                <a:moveTo>
                  <a:pt x="9645408" y="1689100"/>
                </a:moveTo>
                <a:lnTo>
                  <a:pt x="9622891" y="1689100"/>
                </a:lnTo>
                <a:lnTo>
                  <a:pt x="9622891" y="1879600"/>
                </a:lnTo>
                <a:lnTo>
                  <a:pt x="9171914" y="2120900"/>
                </a:lnTo>
                <a:lnTo>
                  <a:pt x="9195650" y="2120900"/>
                </a:lnTo>
                <a:lnTo>
                  <a:pt x="9622891" y="1892300"/>
                </a:lnTo>
                <a:lnTo>
                  <a:pt x="9645408" y="1892300"/>
                </a:lnTo>
                <a:lnTo>
                  <a:pt x="9645408" y="1879600"/>
                </a:lnTo>
                <a:lnTo>
                  <a:pt x="9668535" y="1866900"/>
                </a:lnTo>
                <a:lnTo>
                  <a:pt x="9645408" y="1866900"/>
                </a:lnTo>
                <a:lnTo>
                  <a:pt x="9645408" y="1689100"/>
                </a:lnTo>
                <a:close/>
              </a:path>
              <a:path w="10577195" h="6858000">
                <a:moveTo>
                  <a:pt x="9960952" y="1714500"/>
                </a:moveTo>
                <a:lnTo>
                  <a:pt x="9946055" y="1714500"/>
                </a:lnTo>
                <a:lnTo>
                  <a:pt x="9946055" y="1866900"/>
                </a:lnTo>
                <a:lnTo>
                  <a:pt x="9645408" y="2108200"/>
                </a:lnTo>
                <a:lnTo>
                  <a:pt x="9661232" y="2108200"/>
                </a:lnTo>
                <a:lnTo>
                  <a:pt x="9946055" y="1879600"/>
                </a:lnTo>
                <a:lnTo>
                  <a:pt x="9960952" y="1879600"/>
                </a:lnTo>
                <a:lnTo>
                  <a:pt x="9960952" y="1866900"/>
                </a:lnTo>
                <a:lnTo>
                  <a:pt x="9976371" y="1854200"/>
                </a:lnTo>
                <a:lnTo>
                  <a:pt x="9960952" y="1854200"/>
                </a:lnTo>
                <a:lnTo>
                  <a:pt x="9960952" y="1714500"/>
                </a:lnTo>
                <a:close/>
              </a:path>
              <a:path w="10577195" h="6858000">
                <a:moveTo>
                  <a:pt x="4271135" y="647700"/>
                </a:moveTo>
                <a:lnTo>
                  <a:pt x="3401250" y="647700"/>
                </a:lnTo>
                <a:lnTo>
                  <a:pt x="5684697" y="876300"/>
                </a:lnTo>
                <a:lnTo>
                  <a:pt x="5684697" y="1866900"/>
                </a:lnTo>
                <a:lnTo>
                  <a:pt x="3401250" y="2095500"/>
                </a:lnTo>
                <a:lnTo>
                  <a:pt x="4271135" y="2095500"/>
                </a:lnTo>
                <a:lnTo>
                  <a:pt x="5684697" y="1930400"/>
                </a:lnTo>
                <a:lnTo>
                  <a:pt x="5798375" y="1930400"/>
                </a:lnTo>
                <a:lnTo>
                  <a:pt x="5798375" y="1917700"/>
                </a:lnTo>
                <a:lnTo>
                  <a:pt x="6342003" y="1854200"/>
                </a:lnTo>
                <a:lnTo>
                  <a:pt x="5798375" y="1854200"/>
                </a:lnTo>
                <a:lnTo>
                  <a:pt x="5798375" y="889000"/>
                </a:lnTo>
                <a:lnTo>
                  <a:pt x="6342003" y="889000"/>
                </a:lnTo>
                <a:lnTo>
                  <a:pt x="5798375" y="825500"/>
                </a:lnTo>
                <a:lnTo>
                  <a:pt x="5798375" y="812800"/>
                </a:lnTo>
                <a:lnTo>
                  <a:pt x="5684697" y="812800"/>
                </a:lnTo>
                <a:lnTo>
                  <a:pt x="4271135" y="647700"/>
                </a:lnTo>
                <a:close/>
              </a:path>
              <a:path w="10577195" h="6858000">
                <a:moveTo>
                  <a:pt x="10171430" y="1600200"/>
                </a:moveTo>
                <a:lnTo>
                  <a:pt x="10161397" y="1600200"/>
                </a:lnTo>
                <a:lnTo>
                  <a:pt x="10161397" y="1866900"/>
                </a:lnTo>
                <a:lnTo>
                  <a:pt x="9960952" y="2095500"/>
                </a:lnTo>
                <a:lnTo>
                  <a:pt x="9982052" y="2095500"/>
                </a:lnTo>
                <a:lnTo>
                  <a:pt x="10161397" y="1879600"/>
                </a:lnTo>
                <a:lnTo>
                  <a:pt x="10171430" y="1879600"/>
                </a:lnTo>
                <a:lnTo>
                  <a:pt x="10171430" y="1866900"/>
                </a:lnTo>
                <a:lnTo>
                  <a:pt x="10181720" y="1854200"/>
                </a:lnTo>
                <a:lnTo>
                  <a:pt x="10171430" y="1854200"/>
                </a:lnTo>
                <a:lnTo>
                  <a:pt x="10171430" y="1701800"/>
                </a:lnTo>
                <a:lnTo>
                  <a:pt x="10186293" y="1689100"/>
                </a:lnTo>
                <a:lnTo>
                  <a:pt x="10171430" y="1689100"/>
                </a:lnTo>
                <a:lnTo>
                  <a:pt x="10171430" y="1600200"/>
                </a:lnTo>
                <a:close/>
              </a:path>
              <a:path w="10577195" h="6858000">
                <a:moveTo>
                  <a:pt x="10311828" y="1701800"/>
                </a:moveTo>
                <a:lnTo>
                  <a:pt x="10305199" y="1701800"/>
                </a:lnTo>
                <a:lnTo>
                  <a:pt x="10305199" y="1854200"/>
                </a:lnTo>
                <a:lnTo>
                  <a:pt x="10171430" y="2095500"/>
                </a:lnTo>
                <a:lnTo>
                  <a:pt x="10178470" y="2095500"/>
                </a:lnTo>
                <a:lnTo>
                  <a:pt x="10305199" y="1866900"/>
                </a:lnTo>
                <a:lnTo>
                  <a:pt x="10311828" y="1866900"/>
                </a:lnTo>
                <a:lnTo>
                  <a:pt x="10311828" y="1854200"/>
                </a:lnTo>
                <a:lnTo>
                  <a:pt x="10318674" y="1841500"/>
                </a:lnTo>
                <a:lnTo>
                  <a:pt x="10311828" y="1841500"/>
                </a:lnTo>
                <a:lnTo>
                  <a:pt x="10311828" y="1701800"/>
                </a:lnTo>
                <a:close/>
              </a:path>
              <a:path w="10577195" h="6858000">
                <a:moveTo>
                  <a:pt x="10405224" y="1587500"/>
                </a:moveTo>
                <a:lnTo>
                  <a:pt x="10400830" y="1587500"/>
                </a:lnTo>
                <a:lnTo>
                  <a:pt x="10400830" y="1841500"/>
                </a:lnTo>
                <a:lnTo>
                  <a:pt x="10311828" y="2082800"/>
                </a:lnTo>
                <a:lnTo>
                  <a:pt x="10316512" y="2082800"/>
                </a:lnTo>
                <a:lnTo>
                  <a:pt x="10400830" y="1854200"/>
                </a:lnTo>
                <a:lnTo>
                  <a:pt x="10405224" y="1854200"/>
                </a:lnTo>
                <a:lnTo>
                  <a:pt x="10405224" y="1841500"/>
                </a:lnTo>
                <a:lnTo>
                  <a:pt x="10409809" y="1828800"/>
                </a:lnTo>
                <a:lnTo>
                  <a:pt x="10405224" y="1828800"/>
                </a:lnTo>
                <a:lnTo>
                  <a:pt x="10405224" y="1689100"/>
                </a:lnTo>
                <a:lnTo>
                  <a:pt x="10411846" y="1676400"/>
                </a:lnTo>
                <a:lnTo>
                  <a:pt x="10405224" y="1676400"/>
                </a:lnTo>
                <a:lnTo>
                  <a:pt x="10405224" y="1587500"/>
                </a:lnTo>
                <a:close/>
              </a:path>
              <a:path w="10577195" h="6858000">
                <a:moveTo>
                  <a:pt x="10467606" y="1511300"/>
                </a:moveTo>
                <a:lnTo>
                  <a:pt x="10464825" y="1511300"/>
                </a:lnTo>
                <a:lnTo>
                  <a:pt x="10464825" y="1816100"/>
                </a:lnTo>
                <a:lnTo>
                  <a:pt x="10405224" y="2057400"/>
                </a:lnTo>
                <a:lnTo>
                  <a:pt x="10411184" y="2057400"/>
                </a:lnTo>
                <a:lnTo>
                  <a:pt x="10464825" y="1828800"/>
                </a:lnTo>
                <a:lnTo>
                  <a:pt x="10467606" y="1828800"/>
                </a:lnTo>
                <a:lnTo>
                  <a:pt x="10467606" y="1816100"/>
                </a:lnTo>
                <a:lnTo>
                  <a:pt x="10470658" y="1803400"/>
                </a:lnTo>
                <a:lnTo>
                  <a:pt x="10467606" y="1803400"/>
                </a:lnTo>
                <a:lnTo>
                  <a:pt x="10467606" y="1676400"/>
                </a:lnTo>
                <a:lnTo>
                  <a:pt x="10472015" y="1663700"/>
                </a:lnTo>
                <a:lnTo>
                  <a:pt x="10467606" y="1663700"/>
                </a:lnTo>
                <a:lnTo>
                  <a:pt x="10467606" y="1574800"/>
                </a:lnTo>
                <a:lnTo>
                  <a:pt x="10474219" y="1562100"/>
                </a:lnTo>
                <a:lnTo>
                  <a:pt x="10467606" y="1562100"/>
                </a:lnTo>
                <a:lnTo>
                  <a:pt x="10467606" y="1511300"/>
                </a:lnTo>
                <a:close/>
              </a:path>
              <a:path w="10577195" h="6858000">
                <a:moveTo>
                  <a:pt x="10566273" y="1714500"/>
                </a:moveTo>
                <a:lnTo>
                  <a:pt x="10555693" y="2057400"/>
                </a:lnTo>
                <a:lnTo>
                  <a:pt x="10556423" y="2057400"/>
                </a:lnTo>
                <a:lnTo>
                  <a:pt x="10566273" y="1714500"/>
                </a:lnTo>
                <a:close/>
              </a:path>
              <a:path w="10577195" h="6858000">
                <a:moveTo>
                  <a:pt x="9171914" y="1536700"/>
                </a:moveTo>
                <a:lnTo>
                  <a:pt x="9138297" y="1536700"/>
                </a:lnTo>
                <a:lnTo>
                  <a:pt x="9138297" y="1828800"/>
                </a:lnTo>
                <a:lnTo>
                  <a:pt x="8461654" y="2032000"/>
                </a:lnTo>
                <a:lnTo>
                  <a:pt x="8574428" y="2032000"/>
                </a:lnTo>
                <a:lnTo>
                  <a:pt x="9138297" y="1841500"/>
                </a:lnTo>
                <a:lnTo>
                  <a:pt x="9171914" y="1841500"/>
                </a:lnTo>
                <a:lnTo>
                  <a:pt x="9171914" y="1828800"/>
                </a:lnTo>
                <a:lnTo>
                  <a:pt x="9212912" y="1816100"/>
                </a:lnTo>
                <a:lnTo>
                  <a:pt x="9171914" y="1816100"/>
                </a:lnTo>
                <a:lnTo>
                  <a:pt x="9171914" y="1536700"/>
                </a:lnTo>
                <a:close/>
              </a:path>
              <a:path w="10577195" h="6858000">
                <a:moveTo>
                  <a:pt x="10509288" y="1460500"/>
                </a:moveTo>
                <a:lnTo>
                  <a:pt x="10507281" y="1460500"/>
                </a:lnTo>
                <a:lnTo>
                  <a:pt x="10507281" y="1778000"/>
                </a:lnTo>
                <a:lnTo>
                  <a:pt x="10467606" y="2019300"/>
                </a:lnTo>
                <a:lnTo>
                  <a:pt x="10471574" y="2019300"/>
                </a:lnTo>
                <a:lnTo>
                  <a:pt x="10507281" y="1790700"/>
                </a:lnTo>
                <a:lnTo>
                  <a:pt x="10509288" y="1790700"/>
                </a:lnTo>
                <a:lnTo>
                  <a:pt x="10509288" y="1651000"/>
                </a:lnTo>
                <a:lnTo>
                  <a:pt x="10512197" y="1638300"/>
                </a:lnTo>
                <a:lnTo>
                  <a:pt x="10509288" y="1638300"/>
                </a:lnTo>
                <a:lnTo>
                  <a:pt x="10509288" y="1562100"/>
                </a:lnTo>
                <a:lnTo>
                  <a:pt x="10513652" y="1549400"/>
                </a:lnTo>
                <a:lnTo>
                  <a:pt x="10509288" y="1549400"/>
                </a:lnTo>
                <a:lnTo>
                  <a:pt x="10509288" y="1460500"/>
                </a:lnTo>
                <a:close/>
              </a:path>
              <a:path w="10577195" h="6858000">
                <a:moveTo>
                  <a:pt x="10510666" y="762000"/>
                </a:moveTo>
                <a:lnTo>
                  <a:pt x="10509288" y="762000"/>
                </a:lnTo>
                <a:lnTo>
                  <a:pt x="10535475" y="1003300"/>
                </a:lnTo>
                <a:lnTo>
                  <a:pt x="10535475" y="1739900"/>
                </a:lnTo>
                <a:lnTo>
                  <a:pt x="10509288" y="1981200"/>
                </a:lnTo>
                <a:lnTo>
                  <a:pt x="10510666" y="1981200"/>
                </a:lnTo>
                <a:lnTo>
                  <a:pt x="10535475" y="1752600"/>
                </a:lnTo>
                <a:lnTo>
                  <a:pt x="10537317" y="1752600"/>
                </a:lnTo>
                <a:lnTo>
                  <a:pt x="10537317" y="1739900"/>
                </a:lnTo>
                <a:lnTo>
                  <a:pt x="10538588" y="1727200"/>
                </a:lnTo>
                <a:lnTo>
                  <a:pt x="10537317" y="1727200"/>
                </a:lnTo>
                <a:lnTo>
                  <a:pt x="10537317" y="1612900"/>
                </a:lnTo>
                <a:lnTo>
                  <a:pt x="10539152" y="1600200"/>
                </a:lnTo>
                <a:lnTo>
                  <a:pt x="10537317" y="1600200"/>
                </a:lnTo>
                <a:lnTo>
                  <a:pt x="10537317" y="1536700"/>
                </a:lnTo>
                <a:lnTo>
                  <a:pt x="10540070" y="1524000"/>
                </a:lnTo>
                <a:lnTo>
                  <a:pt x="10537317" y="1524000"/>
                </a:lnTo>
                <a:lnTo>
                  <a:pt x="10537317" y="1485900"/>
                </a:lnTo>
                <a:lnTo>
                  <a:pt x="10541447" y="1473200"/>
                </a:lnTo>
                <a:lnTo>
                  <a:pt x="10537317" y="1473200"/>
                </a:lnTo>
                <a:lnTo>
                  <a:pt x="10537317" y="1409700"/>
                </a:lnTo>
                <a:lnTo>
                  <a:pt x="10545578" y="1397000"/>
                </a:lnTo>
                <a:lnTo>
                  <a:pt x="10537317" y="1397000"/>
                </a:lnTo>
                <a:lnTo>
                  <a:pt x="10537317" y="1308100"/>
                </a:lnTo>
                <a:lnTo>
                  <a:pt x="10542824" y="1308100"/>
                </a:lnTo>
                <a:lnTo>
                  <a:pt x="10537317" y="1295400"/>
                </a:lnTo>
                <a:lnTo>
                  <a:pt x="10537317" y="990600"/>
                </a:lnTo>
                <a:lnTo>
                  <a:pt x="10535475" y="990600"/>
                </a:lnTo>
                <a:lnTo>
                  <a:pt x="10510666" y="762000"/>
                </a:lnTo>
                <a:close/>
              </a:path>
              <a:path w="10577195" h="6858000">
                <a:moveTo>
                  <a:pt x="10574439" y="1447800"/>
                </a:moveTo>
                <a:lnTo>
                  <a:pt x="10574378" y="1449662"/>
                </a:lnTo>
                <a:lnTo>
                  <a:pt x="10568127" y="1968500"/>
                </a:lnTo>
                <a:lnTo>
                  <a:pt x="10568420" y="1968500"/>
                </a:lnTo>
                <a:lnTo>
                  <a:pt x="10574439" y="1447800"/>
                </a:lnTo>
                <a:close/>
              </a:path>
              <a:path w="10577195" h="6858000">
                <a:moveTo>
                  <a:pt x="10537907" y="558800"/>
                </a:moveTo>
                <a:lnTo>
                  <a:pt x="10537317" y="558800"/>
                </a:lnTo>
                <a:lnTo>
                  <a:pt x="10553839" y="914400"/>
                </a:lnTo>
                <a:lnTo>
                  <a:pt x="10553839" y="1676400"/>
                </a:lnTo>
                <a:lnTo>
                  <a:pt x="10537317" y="1905000"/>
                </a:lnTo>
                <a:lnTo>
                  <a:pt x="10538235" y="1905000"/>
                </a:lnTo>
                <a:lnTo>
                  <a:pt x="10553839" y="1689100"/>
                </a:lnTo>
                <a:lnTo>
                  <a:pt x="10555693" y="1689100"/>
                </a:lnTo>
                <a:lnTo>
                  <a:pt x="10555693" y="1498600"/>
                </a:lnTo>
                <a:lnTo>
                  <a:pt x="10557457" y="1485900"/>
                </a:lnTo>
                <a:lnTo>
                  <a:pt x="10555693" y="1485900"/>
                </a:lnTo>
                <a:lnTo>
                  <a:pt x="10555693" y="1460500"/>
                </a:lnTo>
                <a:lnTo>
                  <a:pt x="10558338" y="1447800"/>
                </a:lnTo>
                <a:lnTo>
                  <a:pt x="10555693" y="1447800"/>
                </a:lnTo>
                <a:lnTo>
                  <a:pt x="10555693" y="1435100"/>
                </a:lnTo>
                <a:lnTo>
                  <a:pt x="10559220" y="1422400"/>
                </a:lnTo>
                <a:lnTo>
                  <a:pt x="10555693" y="1422400"/>
                </a:lnTo>
                <a:lnTo>
                  <a:pt x="10555693" y="1193800"/>
                </a:lnTo>
                <a:lnTo>
                  <a:pt x="10557016" y="1193800"/>
                </a:lnTo>
                <a:lnTo>
                  <a:pt x="10555693" y="1181100"/>
                </a:lnTo>
                <a:lnTo>
                  <a:pt x="10555693" y="952500"/>
                </a:lnTo>
                <a:lnTo>
                  <a:pt x="10556250" y="952500"/>
                </a:lnTo>
                <a:lnTo>
                  <a:pt x="10555693" y="939800"/>
                </a:lnTo>
                <a:lnTo>
                  <a:pt x="10555693" y="901700"/>
                </a:lnTo>
                <a:lnTo>
                  <a:pt x="10553839" y="901700"/>
                </a:lnTo>
                <a:lnTo>
                  <a:pt x="10537907" y="558800"/>
                </a:lnTo>
                <a:close/>
              </a:path>
              <a:path w="10577195" h="6858000">
                <a:moveTo>
                  <a:pt x="9960952" y="1447800"/>
                </a:moveTo>
                <a:lnTo>
                  <a:pt x="9946055" y="1447800"/>
                </a:lnTo>
                <a:lnTo>
                  <a:pt x="9946055" y="1701800"/>
                </a:lnTo>
                <a:lnTo>
                  <a:pt x="9645408" y="1866900"/>
                </a:lnTo>
                <a:lnTo>
                  <a:pt x="9668535" y="1866900"/>
                </a:lnTo>
                <a:lnTo>
                  <a:pt x="9946055" y="1714500"/>
                </a:lnTo>
                <a:lnTo>
                  <a:pt x="9960952" y="1714500"/>
                </a:lnTo>
                <a:lnTo>
                  <a:pt x="9960952" y="1574800"/>
                </a:lnTo>
                <a:lnTo>
                  <a:pt x="10001041" y="1562100"/>
                </a:lnTo>
                <a:lnTo>
                  <a:pt x="9960952" y="1562100"/>
                </a:lnTo>
                <a:lnTo>
                  <a:pt x="9960952" y="1447800"/>
                </a:lnTo>
                <a:close/>
              </a:path>
              <a:path w="10577195" h="6858000">
                <a:moveTo>
                  <a:pt x="6342003" y="889000"/>
                </a:moveTo>
                <a:lnTo>
                  <a:pt x="5798375" y="889000"/>
                </a:lnTo>
                <a:lnTo>
                  <a:pt x="7320534" y="1041400"/>
                </a:lnTo>
                <a:lnTo>
                  <a:pt x="7320534" y="1701800"/>
                </a:lnTo>
                <a:lnTo>
                  <a:pt x="5798375" y="1854200"/>
                </a:lnTo>
                <a:lnTo>
                  <a:pt x="6342003" y="1854200"/>
                </a:lnTo>
                <a:lnTo>
                  <a:pt x="7320534" y="1739900"/>
                </a:lnTo>
                <a:lnTo>
                  <a:pt x="7395984" y="1739900"/>
                </a:lnTo>
                <a:lnTo>
                  <a:pt x="7847162" y="1689100"/>
                </a:lnTo>
                <a:lnTo>
                  <a:pt x="7395984" y="1689100"/>
                </a:lnTo>
                <a:lnTo>
                  <a:pt x="7395984" y="1054100"/>
                </a:lnTo>
                <a:lnTo>
                  <a:pt x="7802044" y="1054100"/>
                </a:lnTo>
                <a:lnTo>
                  <a:pt x="7395984" y="1003300"/>
                </a:lnTo>
                <a:lnTo>
                  <a:pt x="7320534" y="1003300"/>
                </a:lnTo>
                <a:lnTo>
                  <a:pt x="6342003" y="889000"/>
                </a:lnTo>
                <a:close/>
              </a:path>
              <a:path w="10577195" h="6858000">
                <a:moveTo>
                  <a:pt x="10161397" y="1701800"/>
                </a:moveTo>
                <a:lnTo>
                  <a:pt x="9960952" y="1854200"/>
                </a:lnTo>
                <a:lnTo>
                  <a:pt x="9976371" y="1854200"/>
                </a:lnTo>
                <a:lnTo>
                  <a:pt x="10161397" y="1701800"/>
                </a:lnTo>
                <a:close/>
              </a:path>
              <a:path w="10577195" h="6858000">
                <a:moveTo>
                  <a:pt x="10311828" y="1524000"/>
                </a:moveTo>
                <a:lnTo>
                  <a:pt x="10305199" y="1524000"/>
                </a:lnTo>
                <a:lnTo>
                  <a:pt x="10305199" y="1689100"/>
                </a:lnTo>
                <a:lnTo>
                  <a:pt x="10171430" y="1854200"/>
                </a:lnTo>
                <a:lnTo>
                  <a:pt x="10181720" y="1854200"/>
                </a:lnTo>
                <a:lnTo>
                  <a:pt x="10305199" y="1701800"/>
                </a:lnTo>
                <a:lnTo>
                  <a:pt x="10311828" y="1701800"/>
                </a:lnTo>
                <a:lnTo>
                  <a:pt x="10311828" y="1587500"/>
                </a:lnTo>
                <a:lnTo>
                  <a:pt x="10326662" y="1574800"/>
                </a:lnTo>
                <a:lnTo>
                  <a:pt x="10311828" y="1574800"/>
                </a:lnTo>
                <a:lnTo>
                  <a:pt x="10311828" y="1524000"/>
                </a:lnTo>
                <a:close/>
              </a:path>
              <a:path w="10577195" h="6858000">
                <a:moveTo>
                  <a:pt x="10400830" y="1689100"/>
                </a:moveTo>
                <a:lnTo>
                  <a:pt x="10311828" y="1841500"/>
                </a:lnTo>
                <a:lnTo>
                  <a:pt x="10318674" y="1841500"/>
                </a:lnTo>
                <a:lnTo>
                  <a:pt x="10400830" y="1689100"/>
                </a:lnTo>
                <a:close/>
              </a:path>
              <a:path w="10577195" h="6858000">
                <a:moveTo>
                  <a:pt x="10464825" y="1676400"/>
                </a:moveTo>
                <a:lnTo>
                  <a:pt x="10405224" y="1828800"/>
                </a:lnTo>
                <a:lnTo>
                  <a:pt x="10409809" y="1828800"/>
                </a:lnTo>
                <a:lnTo>
                  <a:pt x="10464825" y="1676400"/>
                </a:lnTo>
                <a:close/>
              </a:path>
              <a:path w="10577195" h="6858000">
                <a:moveTo>
                  <a:pt x="9645408" y="1485900"/>
                </a:moveTo>
                <a:lnTo>
                  <a:pt x="9622891" y="1485900"/>
                </a:lnTo>
                <a:lnTo>
                  <a:pt x="9622891" y="1676400"/>
                </a:lnTo>
                <a:lnTo>
                  <a:pt x="9171914" y="1816100"/>
                </a:lnTo>
                <a:lnTo>
                  <a:pt x="9212912" y="1816100"/>
                </a:lnTo>
                <a:lnTo>
                  <a:pt x="9622891" y="1689100"/>
                </a:lnTo>
                <a:lnTo>
                  <a:pt x="9645408" y="1689100"/>
                </a:lnTo>
                <a:lnTo>
                  <a:pt x="9645408" y="1676400"/>
                </a:lnTo>
                <a:lnTo>
                  <a:pt x="9682989" y="1663700"/>
                </a:lnTo>
                <a:lnTo>
                  <a:pt x="9645408" y="1663700"/>
                </a:lnTo>
                <a:lnTo>
                  <a:pt x="9645408" y="1485900"/>
                </a:lnTo>
                <a:close/>
              </a:path>
              <a:path w="10577195" h="6858000">
                <a:moveTo>
                  <a:pt x="10507281" y="1651000"/>
                </a:moveTo>
                <a:lnTo>
                  <a:pt x="10467606" y="1803400"/>
                </a:lnTo>
                <a:lnTo>
                  <a:pt x="10470658" y="1803400"/>
                </a:lnTo>
                <a:lnTo>
                  <a:pt x="10507281" y="1651000"/>
                </a:lnTo>
                <a:close/>
              </a:path>
              <a:path w="10577195" h="6858000">
                <a:moveTo>
                  <a:pt x="10556164" y="342900"/>
                </a:moveTo>
                <a:lnTo>
                  <a:pt x="10555693" y="342900"/>
                </a:lnTo>
                <a:lnTo>
                  <a:pt x="10566273" y="901700"/>
                </a:lnTo>
                <a:lnTo>
                  <a:pt x="10566270" y="1562164"/>
                </a:lnTo>
                <a:lnTo>
                  <a:pt x="10555693" y="1790700"/>
                </a:lnTo>
                <a:lnTo>
                  <a:pt x="10556281" y="1790700"/>
                </a:lnTo>
                <a:lnTo>
                  <a:pt x="10566273" y="1574800"/>
                </a:lnTo>
                <a:lnTo>
                  <a:pt x="10568127" y="1574800"/>
                </a:lnTo>
                <a:lnTo>
                  <a:pt x="10568127" y="990600"/>
                </a:lnTo>
                <a:lnTo>
                  <a:pt x="10568360" y="990600"/>
                </a:lnTo>
                <a:lnTo>
                  <a:pt x="10568127" y="977900"/>
                </a:lnTo>
                <a:lnTo>
                  <a:pt x="10568127" y="889000"/>
                </a:lnTo>
                <a:lnTo>
                  <a:pt x="10566273" y="889000"/>
                </a:lnTo>
                <a:lnTo>
                  <a:pt x="10556164" y="342900"/>
                </a:lnTo>
                <a:close/>
              </a:path>
              <a:path w="10577195" h="6858000">
                <a:moveTo>
                  <a:pt x="10571854" y="1562164"/>
                </a:moveTo>
                <a:lnTo>
                  <a:pt x="10568127" y="1752600"/>
                </a:lnTo>
                <a:lnTo>
                  <a:pt x="10568360" y="1752600"/>
                </a:lnTo>
                <a:lnTo>
                  <a:pt x="10571854" y="1562164"/>
                </a:lnTo>
                <a:close/>
              </a:path>
              <a:path w="10577195" h="6858000">
                <a:moveTo>
                  <a:pt x="10553839" y="1574800"/>
                </a:moveTo>
                <a:lnTo>
                  <a:pt x="10537317" y="1727200"/>
                </a:lnTo>
                <a:lnTo>
                  <a:pt x="10538588" y="1727200"/>
                </a:lnTo>
                <a:lnTo>
                  <a:pt x="10553839" y="1574800"/>
                </a:lnTo>
                <a:close/>
              </a:path>
              <a:path w="10577195" h="6858000">
                <a:moveTo>
                  <a:pt x="10171430" y="1511300"/>
                </a:moveTo>
                <a:lnTo>
                  <a:pt x="10161397" y="1511300"/>
                </a:lnTo>
                <a:lnTo>
                  <a:pt x="10161397" y="1587500"/>
                </a:lnTo>
                <a:lnTo>
                  <a:pt x="9960952" y="1701800"/>
                </a:lnTo>
                <a:lnTo>
                  <a:pt x="10161397" y="1600200"/>
                </a:lnTo>
                <a:lnTo>
                  <a:pt x="10171430" y="1600200"/>
                </a:lnTo>
                <a:lnTo>
                  <a:pt x="10171430" y="1511300"/>
                </a:lnTo>
                <a:close/>
              </a:path>
              <a:path w="10577195" h="6858000">
                <a:moveTo>
                  <a:pt x="7802044" y="1054100"/>
                </a:moveTo>
                <a:lnTo>
                  <a:pt x="7395984" y="1054100"/>
                </a:lnTo>
                <a:lnTo>
                  <a:pt x="8411133" y="1155700"/>
                </a:lnTo>
                <a:lnTo>
                  <a:pt x="8411133" y="1587500"/>
                </a:lnTo>
                <a:lnTo>
                  <a:pt x="7395984" y="1689100"/>
                </a:lnTo>
                <a:lnTo>
                  <a:pt x="7847162" y="1689100"/>
                </a:lnTo>
                <a:lnTo>
                  <a:pt x="8411133" y="1625600"/>
                </a:lnTo>
                <a:lnTo>
                  <a:pt x="8461654" y="1625600"/>
                </a:lnTo>
                <a:lnTo>
                  <a:pt x="8461654" y="1612900"/>
                </a:lnTo>
                <a:lnTo>
                  <a:pt x="8687202" y="1587500"/>
                </a:lnTo>
                <a:lnTo>
                  <a:pt x="8461654" y="1587500"/>
                </a:lnTo>
                <a:lnTo>
                  <a:pt x="8461654" y="1155700"/>
                </a:lnTo>
                <a:lnTo>
                  <a:pt x="8687202" y="1155700"/>
                </a:lnTo>
                <a:lnTo>
                  <a:pt x="8461654" y="1130300"/>
                </a:lnTo>
                <a:lnTo>
                  <a:pt x="8411133" y="1130300"/>
                </a:lnTo>
                <a:lnTo>
                  <a:pt x="7802044" y="1054100"/>
                </a:lnTo>
                <a:close/>
              </a:path>
              <a:path w="10577195" h="6858000">
                <a:moveTo>
                  <a:pt x="10305199" y="1587500"/>
                </a:moveTo>
                <a:lnTo>
                  <a:pt x="10171430" y="1689100"/>
                </a:lnTo>
                <a:lnTo>
                  <a:pt x="10186293" y="1689100"/>
                </a:lnTo>
                <a:lnTo>
                  <a:pt x="10305199" y="1587500"/>
                </a:lnTo>
                <a:close/>
              </a:path>
              <a:path w="10577195" h="6858000">
                <a:moveTo>
                  <a:pt x="10405224" y="1473200"/>
                </a:moveTo>
                <a:lnTo>
                  <a:pt x="10400830" y="1473200"/>
                </a:lnTo>
                <a:lnTo>
                  <a:pt x="10400830" y="1574800"/>
                </a:lnTo>
                <a:lnTo>
                  <a:pt x="10311828" y="1689100"/>
                </a:lnTo>
                <a:lnTo>
                  <a:pt x="10400830" y="1587500"/>
                </a:lnTo>
                <a:lnTo>
                  <a:pt x="10405224" y="1587500"/>
                </a:lnTo>
                <a:lnTo>
                  <a:pt x="10405224" y="1473200"/>
                </a:lnTo>
                <a:close/>
              </a:path>
              <a:path w="10577195" h="6858000">
                <a:moveTo>
                  <a:pt x="10464825" y="1574800"/>
                </a:moveTo>
                <a:lnTo>
                  <a:pt x="10405224" y="1676400"/>
                </a:lnTo>
                <a:lnTo>
                  <a:pt x="10411846" y="1676400"/>
                </a:lnTo>
                <a:lnTo>
                  <a:pt x="10464825" y="1574800"/>
                </a:lnTo>
                <a:close/>
              </a:path>
              <a:path w="10577195" h="6858000">
                <a:moveTo>
                  <a:pt x="9946055" y="1574800"/>
                </a:moveTo>
                <a:lnTo>
                  <a:pt x="9645408" y="1663700"/>
                </a:lnTo>
                <a:lnTo>
                  <a:pt x="9682989" y="1663700"/>
                </a:lnTo>
                <a:lnTo>
                  <a:pt x="9946055" y="1574800"/>
                </a:lnTo>
                <a:close/>
              </a:path>
              <a:path w="10577195" h="6858000">
                <a:moveTo>
                  <a:pt x="10507281" y="1562100"/>
                </a:moveTo>
                <a:lnTo>
                  <a:pt x="10467606" y="1663700"/>
                </a:lnTo>
                <a:lnTo>
                  <a:pt x="10472015" y="1663700"/>
                </a:lnTo>
                <a:lnTo>
                  <a:pt x="10507281" y="1562100"/>
                </a:lnTo>
                <a:close/>
              </a:path>
              <a:path w="10577195" h="6858000">
                <a:moveTo>
                  <a:pt x="10573486" y="1473200"/>
                </a:moveTo>
                <a:lnTo>
                  <a:pt x="10568127" y="1651000"/>
                </a:lnTo>
                <a:lnTo>
                  <a:pt x="10568500" y="1651000"/>
                </a:lnTo>
                <a:lnTo>
                  <a:pt x="10573098" y="1494376"/>
                </a:lnTo>
                <a:lnTo>
                  <a:pt x="10573486" y="1473200"/>
                </a:lnTo>
                <a:close/>
              </a:path>
              <a:path w="10577195" h="6858000">
                <a:moveTo>
                  <a:pt x="10535475" y="1536700"/>
                </a:moveTo>
                <a:lnTo>
                  <a:pt x="10509288" y="1638300"/>
                </a:lnTo>
                <a:lnTo>
                  <a:pt x="10512197" y="1638300"/>
                </a:lnTo>
                <a:lnTo>
                  <a:pt x="10535475" y="1536700"/>
                </a:lnTo>
                <a:close/>
              </a:path>
              <a:path w="10577195" h="6858000">
                <a:moveTo>
                  <a:pt x="10553839" y="1498600"/>
                </a:moveTo>
                <a:lnTo>
                  <a:pt x="10537317" y="1600200"/>
                </a:lnTo>
                <a:lnTo>
                  <a:pt x="10539152" y="1600200"/>
                </a:lnTo>
                <a:lnTo>
                  <a:pt x="10553839" y="1498600"/>
                </a:lnTo>
                <a:close/>
              </a:path>
              <a:path w="10577195" h="6858000">
                <a:moveTo>
                  <a:pt x="8687202" y="1155700"/>
                </a:moveTo>
                <a:lnTo>
                  <a:pt x="8461654" y="1155700"/>
                </a:lnTo>
                <a:lnTo>
                  <a:pt x="9138297" y="1231900"/>
                </a:lnTo>
                <a:lnTo>
                  <a:pt x="9138297" y="1511300"/>
                </a:lnTo>
                <a:lnTo>
                  <a:pt x="8461654" y="1587500"/>
                </a:lnTo>
                <a:lnTo>
                  <a:pt x="8687202" y="1587500"/>
                </a:lnTo>
                <a:lnTo>
                  <a:pt x="9138297" y="1536700"/>
                </a:lnTo>
                <a:lnTo>
                  <a:pt x="9171914" y="1536700"/>
                </a:lnTo>
                <a:lnTo>
                  <a:pt x="9397403" y="1511300"/>
                </a:lnTo>
                <a:lnTo>
                  <a:pt x="9171914" y="1511300"/>
                </a:lnTo>
                <a:lnTo>
                  <a:pt x="9171914" y="1231900"/>
                </a:lnTo>
                <a:lnTo>
                  <a:pt x="9352305" y="1231900"/>
                </a:lnTo>
                <a:lnTo>
                  <a:pt x="9171914" y="1206500"/>
                </a:lnTo>
                <a:lnTo>
                  <a:pt x="9138297" y="1206500"/>
                </a:lnTo>
                <a:lnTo>
                  <a:pt x="8687202" y="1155700"/>
                </a:lnTo>
                <a:close/>
              </a:path>
              <a:path w="10577195" h="6858000">
                <a:moveTo>
                  <a:pt x="10181720" y="889000"/>
                </a:moveTo>
                <a:lnTo>
                  <a:pt x="10171430" y="889000"/>
                </a:lnTo>
                <a:lnTo>
                  <a:pt x="10305199" y="1054100"/>
                </a:lnTo>
                <a:lnTo>
                  <a:pt x="10305199" y="1397000"/>
                </a:lnTo>
                <a:lnTo>
                  <a:pt x="10171430" y="1409700"/>
                </a:lnTo>
                <a:lnTo>
                  <a:pt x="10305199" y="1409700"/>
                </a:lnTo>
                <a:lnTo>
                  <a:pt x="10305199" y="1511300"/>
                </a:lnTo>
                <a:lnTo>
                  <a:pt x="10171430" y="1587500"/>
                </a:lnTo>
                <a:lnTo>
                  <a:pt x="10305199" y="1524000"/>
                </a:lnTo>
                <a:lnTo>
                  <a:pt x="10311828" y="1524000"/>
                </a:lnTo>
                <a:lnTo>
                  <a:pt x="10311828" y="1295400"/>
                </a:lnTo>
                <a:lnTo>
                  <a:pt x="10341495" y="1295400"/>
                </a:lnTo>
                <a:lnTo>
                  <a:pt x="10311828" y="1282700"/>
                </a:lnTo>
                <a:lnTo>
                  <a:pt x="10311828" y="1168400"/>
                </a:lnTo>
                <a:lnTo>
                  <a:pt x="10326662" y="1168400"/>
                </a:lnTo>
                <a:lnTo>
                  <a:pt x="10311828" y="1155700"/>
                </a:lnTo>
                <a:lnTo>
                  <a:pt x="10311828" y="1041400"/>
                </a:lnTo>
                <a:lnTo>
                  <a:pt x="10305199" y="1041400"/>
                </a:lnTo>
                <a:lnTo>
                  <a:pt x="10181720" y="889000"/>
                </a:lnTo>
                <a:close/>
              </a:path>
              <a:path w="10577195" h="6858000">
                <a:moveTo>
                  <a:pt x="10400830" y="1511300"/>
                </a:moveTo>
                <a:lnTo>
                  <a:pt x="10311828" y="1574800"/>
                </a:lnTo>
                <a:lnTo>
                  <a:pt x="10326662" y="1574800"/>
                </a:lnTo>
                <a:lnTo>
                  <a:pt x="10400830" y="1511300"/>
                </a:lnTo>
                <a:close/>
              </a:path>
              <a:path w="10577195" h="6858000">
                <a:moveTo>
                  <a:pt x="10405224" y="1168400"/>
                </a:moveTo>
                <a:lnTo>
                  <a:pt x="10464825" y="1244600"/>
                </a:lnTo>
                <a:lnTo>
                  <a:pt x="10464825" y="1498600"/>
                </a:lnTo>
                <a:lnTo>
                  <a:pt x="10405224" y="1574800"/>
                </a:lnTo>
                <a:lnTo>
                  <a:pt x="10464825" y="1511300"/>
                </a:lnTo>
                <a:lnTo>
                  <a:pt x="10467606" y="1511300"/>
                </a:lnTo>
                <a:lnTo>
                  <a:pt x="10467606" y="1320800"/>
                </a:lnTo>
                <a:lnTo>
                  <a:pt x="10487444" y="1320800"/>
                </a:lnTo>
                <a:lnTo>
                  <a:pt x="10467606" y="1308100"/>
                </a:lnTo>
                <a:lnTo>
                  <a:pt x="10467606" y="1231900"/>
                </a:lnTo>
                <a:lnTo>
                  <a:pt x="10464825" y="1231900"/>
                </a:lnTo>
                <a:lnTo>
                  <a:pt x="10405224" y="1168400"/>
                </a:lnTo>
                <a:close/>
              </a:path>
              <a:path w="10577195" h="6858000">
                <a:moveTo>
                  <a:pt x="10573346" y="1485900"/>
                </a:moveTo>
                <a:lnTo>
                  <a:pt x="10573098" y="1494376"/>
                </a:lnTo>
                <a:lnTo>
                  <a:pt x="10571854" y="1562164"/>
                </a:lnTo>
                <a:lnTo>
                  <a:pt x="10573346" y="1485900"/>
                </a:lnTo>
                <a:close/>
              </a:path>
              <a:path w="10577195" h="6858000">
                <a:moveTo>
                  <a:pt x="10171430" y="1422400"/>
                </a:moveTo>
                <a:lnTo>
                  <a:pt x="10161397" y="1422400"/>
                </a:lnTo>
                <a:lnTo>
                  <a:pt x="10161397" y="1498600"/>
                </a:lnTo>
                <a:lnTo>
                  <a:pt x="9960952" y="1562100"/>
                </a:lnTo>
                <a:lnTo>
                  <a:pt x="10001041" y="1562100"/>
                </a:lnTo>
                <a:lnTo>
                  <a:pt x="10161397" y="1511300"/>
                </a:lnTo>
                <a:lnTo>
                  <a:pt x="10171430" y="1511300"/>
                </a:lnTo>
                <a:lnTo>
                  <a:pt x="10204872" y="1498600"/>
                </a:lnTo>
                <a:lnTo>
                  <a:pt x="10171430" y="1498600"/>
                </a:lnTo>
                <a:lnTo>
                  <a:pt x="10171430" y="1422400"/>
                </a:lnTo>
                <a:close/>
              </a:path>
              <a:path w="10577195" h="6858000">
                <a:moveTo>
                  <a:pt x="10507281" y="1498600"/>
                </a:moveTo>
                <a:lnTo>
                  <a:pt x="10467606" y="1562100"/>
                </a:lnTo>
                <a:lnTo>
                  <a:pt x="10474219" y="1562100"/>
                </a:lnTo>
                <a:lnTo>
                  <a:pt x="10507281" y="1498600"/>
                </a:lnTo>
                <a:close/>
              </a:path>
              <a:path w="10577195" h="6858000">
                <a:moveTo>
                  <a:pt x="10535475" y="1485900"/>
                </a:moveTo>
                <a:lnTo>
                  <a:pt x="10509288" y="1549400"/>
                </a:lnTo>
                <a:lnTo>
                  <a:pt x="10513652" y="1549400"/>
                </a:lnTo>
                <a:lnTo>
                  <a:pt x="10535475" y="1485900"/>
                </a:lnTo>
                <a:close/>
              </a:path>
              <a:path w="10577195" h="6858000">
                <a:moveTo>
                  <a:pt x="10553839" y="1460500"/>
                </a:moveTo>
                <a:lnTo>
                  <a:pt x="10537317" y="1524000"/>
                </a:lnTo>
                <a:lnTo>
                  <a:pt x="10540070" y="1524000"/>
                </a:lnTo>
                <a:lnTo>
                  <a:pt x="10553839" y="1460500"/>
                </a:lnTo>
                <a:close/>
              </a:path>
              <a:path w="10577195" h="6858000">
                <a:moveTo>
                  <a:pt x="10574545" y="1387703"/>
                </a:moveTo>
                <a:lnTo>
                  <a:pt x="10574500" y="1388123"/>
                </a:lnTo>
                <a:lnTo>
                  <a:pt x="10568127" y="1524000"/>
                </a:lnTo>
                <a:lnTo>
                  <a:pt x="10574545" y="1387703"/>
                </a:lnTo>
                <a:close/>
              </a:path>
              <a:path w="10577195" h="6858000">
                <a:moveTo>
                  <a:pt x="9352305" y="1231900"/>
                </a:moveTo>
                <a:lnTo>
                  <a:pt x="9171914" y="1231900"/>
                </a:lnTo>
                <a:lnTo>
                  <a:pt x="9622891" y="1282700"/>
                </a:lnTo>
                <a:lnTo>
                  <a:pt x="9622891" y="1473200"/>
                </a:lnTo>
                <a:lnTo>
                  <a:pt x="9171914" y="1511300"/>
                </a:lnTo>
                <a:lnTo>
                  <a:pt x="9397403" y="1511300"/>
                </a:lnTo>
                <a:lnTo>
                  <a:pt x="9622891" y="1485900"/>
                </a:lnTo>
                <a:lnTo>
                  <a:pt x="9645408" y="1485900"/>
                </a:lnTo>
                <a:lnTo>
                  <a:pt x="9645408" y="1473200"/>
                </a:lnTo>
                <a:lnTo>
                  <a:pt x="9795732" y="1460500"/>
                </a:lnTo>
                <a:lnTo>
                  <a:pt x="9645408" y="1460500"/>
                </a:lnTo>
                <a:lnTo>
                  <a:pt x="9645408" y="1282700"/>
                </a:lnTo>
                <a:lnTo>
                  <a:pt x="9795732" y="1282700"/>
                </a:lnTo>
                <a:lnTo>
                  <a:pt x="9645408" y="1270000"/>
                </a:lnTo>
                <a:lnTo>
                  <a:pt x="9622891" y="1270000"/>
                </a:lnTo>
                <a:lnTo>
                  <a:pt x="9352305" y="1231900"/>
                </a:lnTo>
                <a:close/>
              </a:path>
              <a:path w="10577195" h="6858000">
                <a:moveTo>
                  <a:pt x="10405224" y="1435100"/>
                </a:moveTo>
                <a:lnTo>
                  <a:pt x="10400830" y="1435100"/>
                </a:lnTo>
                <a:lnTo>
                  <a:pt x="10400830" y="1460500"/>
                </a:lnTo>
                <a:lnTo>
                  <a:pt x="10311828" y="1511300"/>
                </a:lnTo>
                <a:lnTo>
                  <a:pt x="10400830" y="1473200"/>
                </a:lnTo>
                <a:lnTo>
                  <a:pt x="10405224" y="1473200"/>
                </a:lnTo>
                <a:lnTo>
                  <a:pt x="10405224" y="1435100"/>
                </a:lnTo>
                <a:close/>
              </a:path>
              <a:path w="10577195" h="6858000">
                <a:moveTo>
                  <a:pt x="10305199" y="1460500"/>
                </a:moveTo>
                <a:lnTo>
                  <a:pt x="10171430" y="1498600"/>
                </a:lnTo>
                <a:lnTo>
                  <a:pt x="10204872" y="1498600"/>
                </a:lnTo>
                <a:lnTo>
                  <a:pt x="10305199" y="1460500"/>
                </a:lnTo>
                <a:close/>
              </a:path>
              <a:path w="10577195" h="6858000">
                <a:moveTo>
                  <a:pt x="10467606" y="1079500"/>
                </a:moveTo>
                <a:lnTo>
                  <a:pt x="10507281" y="1193800"/>
                </a:lnTo>
                <a:lnTo>
                  <a:pt x="10507281" y="1358900"/>
                </a:lnTo>
                <a:lnTo>
                  <a:pt x="10467606" y="1358900"/>
                </a:lnTo>
                <a:lnTo>
                  <a:pt x="10507281" y="1371600"/>
                </a:lnTo>
                <a:lnTo>
                  <a:pt x="10507281" y="1447800"/>
                </a:lnTo>
                <a:lnTo>
                  <a:pt x="10467606" y="1498600"/>
                </a:lnTo>
                <a:lnTo>
                  <a:pt x="10507281" y="1460500"/>
                </a:lnTo>
                <a:lnTo>
                  <a:pt x="10509288" y="1460500"/>
                </a:lnTo>
                <a:lnTo>
                  <a:pt x="10509288" y="1371600"/>
                </a:lnTo>
                <a:lnTo>
                  <a:pt x="10535475" y="1371600"/>
                </a:lnTo>
                <a:lnTo>
                  <a:pt x="10509288" y="1358900"/>
                </a:lnTo>
                <a:lnTo>
                  <a:pt x="10509288" y="1257300"/>
                </a:lnTo>
                <a:lnTo>
                  <a:pt x="10515835" y="1257300"/>
                </a:lnTo>
                <a:lnTo>
                  <a:pt x="10509288" y="1244600"/>
                </a:lnTo>
                <a:lnTo>
                  <a:pt x="10509288" y="1181100"/>
                </a:lnTo>
                <a:lnTo>
                  <a:pt x="10507281" y="1181100"/>
                </a:lnTo>
                <a:lnTo>
                  <a:pt x="10467606" y="1079500"/>
                </a:lnTo>
                <a:close/>
              </a:path>
              <a:path w="10577195" h="6858000">
                <a:moveTo>
                  <a:pt x="10566273" y="1422400"/>
                </a:moveTo>
                <a:lnTo>
                  <a:pt x="10555693" y="1485900"/>
                </a:lnTo>
                <a:lnTo>
                  <a:pt x="10557457" y="1485900"/>
                </a:lnTo>
                <a:lnTo>
                  <a:pt x="10566273" y="1422400"/>
                </a:lnTo>
                <a:close/>
              </a:path>
              <a:path w="10577195" h="6858000">
                <a:moveTo>
                  <a:pt x="10553839" y="1435100"/>
                </a:moveTo>
                <a:lnTo>
                  <a:pt x="10537317" y="1473200"/>
                </a:lnTo>
                <a:lnTo>
                  <a:pt x="10541447" y="1473200"/>
                </a:lnTo>
                <a:lnTo>
                  <a:pt x="10553839" y="1435100"/>
                </a:lnTo>
                <a:close/>
              </a:path>
              <a:path w="10577195" h="6858000">
                <a:moveTo>
                  <a:pt x="10574247" y="1390495"/>
                </a:moveTo>
                <a:lnTo>
                  <a:pt x="10574133" y="1391561"/>
                </a:lnTo>
                <a:lnTo>
                  <a:pt x="10568127" y="1473200"/>
                </a:lnTo>
                <a:lnTo>
                  <a:pt x="10574247" y="1390495"/>
                </a:lnTo>
                <a:close/>
              </a:path>
              <a:path w="10577195" h="6858000">
                <a:moveTo>
                  <a:pt x="10574959" y="1397000"/>
                </a:moveTo>
                <a:lnTo>
                  <a:pt x="10573486" y="1473200"/>
                </a:lnTo>
                <a:lnTo>
                  <a:pt x="10573736" y="1466272"/>
                </a:lnTo>
                <a:lnTo>
                  <a:pt x="10574959" y="1397000"/>
                </a:lnTo>
                <a:close/>
              </a:path>
              <a:path w="10577195" h="6858000">
                <a:moveTo>
                  <a:pt x="10574401" y="1447800"/>
                </a:moveTo>
                <a:lnTo>
                  <a:pt x="10573736" y="1466272"/>
                </a:lnTo>
                <a:lnTo>
                  <a:pt x="10573613" y="1473200"/>
                </a:lnTo>
                <a:lnTo>
                  <a:pt x="10574378" y="1449662"/>
                </a:lnTo>
                <a:lnTo>
                  <a:pt x="10574401" y="1447800"/>
                </a:lnTo>
                <a:close/>
              </a:path>
              <a:path w="10577195" h="6858000">
                <a:moveTo>
                  <a:pt x="9795732" y="1282700"/>
                </a:moveTo>
                <a:lnTo>
                  <a:pt x="9645408" y="1282700"/>
                </a:lnTo>
                <a:lnTo>
                  <a:pt x="9946055" y="1308100"/>
                </a:lnTo>
                <a:lnTo>
                  <a:pt x="9946055" y="1435100"/>
                </a:lnTo>
                <a:lnTo>
                  <a:pt x="9645408" y="1460500"/>
                </a:lnTo>
                <a:lnTo>
                  <a:pt x="9795732" y="1460500"/>
                </a:lnTo>
                <a:lnTo>
                  <a:pt x="9946055" y="1447800"/>
                </a:lnTo>
                <a:lnTo>
                  <a:pt x="9960952" y="1447800"/>
                </a:lnTo>
                <a:lnTo>
                  <a:pt x="10061175" y="1435100"/>
                </a:lnTo>
                <a:lnTo>
                  <a:pt x="9960952" y="1435100"/>
                </a:lnTo>
                <a:lnTo>
                  <a:pt x="9960952" y="1295400"/>
                </a:lnTo>
                <a:lnTo>
                  <a:pt x="9946055" y="1295400"/>
                </a:lnTo>
                <a:lnTo>
                  <a:pt x="9795732" y="1282700"/>
                </a:lnTo>
                <a:close/>
              </a:path>
              <a:path w="10577195" h="6858000">
                <a:moveTo>
                  <a:pt x="10311828" y="1054100"/>
                </a:moveTo>
                <a:lnTo>
                  <a:pt x="10400830" y="1168400"/>
                </a:lnTo>
                <a:lnTo>
                  <a:pt x="10400830" y="1384300"/>
                </a:lnTo>
                <a:lnTo>
                  <a:pt x="10311828" y="1397000"/>
                </a:lnTo>
                <a:lnTo>
                  <a:pt x="10400830" y="1397000"/>
                </a:lnTo>
                <a:lnTo>
                  <a:pt x="10400830" y="1422400"/>
                </a:lnTo>
                <a:lnTo>
                  <a:pt x="10311828" y="1460500"/>
                </a:lnTo>
                <a:lnTo>
                  <a:pt x="10400830" y="1435100"/>
                </a:lnTo>
                <a:lnTo>
                  <a:pt x="10405224" y="1435100"/>
                </a:lnTo>
                <a:lnTo>
                  <a:pt x="10435024" y="1422400"/>
                </a:lnTo>
                <a:lnTo>
                  <a:pt x="10405224" y="1422400"/>
                </a:lnTo>
                <a:lnTo>
                  <a:pt x="10405224" y="1397000"/>
                </a:lnTo>
                <a:lnTo>
                  <a:pt x="10464825" y="1384300"/>
                </a:lnTo>
                <a:lnTo>
                  <a:pt x="10405224" y="1384300"/>
                </a:lnTo>
                <a:lnTo>
                  <a:pt x="10405224" y="1244600"/>
                </a:lnTo>
                <a:lnTo>
                  <a:pt x="10420124" y="1244600"/>
                </a:lnTo>
                <a:lnTo>
                  <a:pt x="10405224" y="1231900"/>
                </a:lnTo>
                <a:lnTo>
                  <a:pt x="10405224" y="1155700"/>
                </a:lnTo>
                <a:lnTo>
                  <a:pt x="10400830" y="1155700"/>
                </a:lnTo>
                <a:lnTo>
                  <a:pt x="10311828" y="1054100"/>
                </a:lnTo>
                <a:close/>
              </a:path>
              <a:path w="10577195" h="6858000">
                <a:moveTo>
                  <a:pt x="10566273" y="1409700"/>
                </a:moveTo>
                <a:lnTo>
                  <a:pt x="10555693" y="1447800"/>
                </a:lnTo>
                <a:lnTo>
                  <a:pt x="10558338" y="1447800"/>
                </a:lnTo>
                <a:lnTo>
                  <a:pt x="10566273" y="1409700"/>
                </a:lnTo>
                <a:close/>
              </a:path>
              <a:path w="10577195" h="6858000">
                <a:moveTo>
                  <a:pt x="10574959" y="1422400"/>
                </a:moveTo>
                <a:lnTo>
                  <a:pt x="10574603" y="1431781"/>
                </a:lnTo>
                <a:lnTo>
                  <a:pt x="10574439" y="1447800"/>
                </a:lnTo>
                <a:lnTo>
                  <a:pt x="10574959" y="1422400"/>
                </a:lnTo>
                <a:close/>
              </a:path>
              <a:path w="10577195" h="6858000">
                <a:moveTo>
                  <a:pt x="9960952" y="1308100"/>
                </a:moveTo>
                <a:lnTo>
                  <a:pt x="10161397" y="1333500"/>
                </a:lnTo>
                <a:lnTo>
                  <a:pt x="10161397" y="1409700"/>
                </a:lnTo>
                <a:lnTo>
                  <a:pt x="9960952" y="1435100"/>
                </a:lnTo>
                <a:lnTo>
                  <a:pt x="10061175" y="1435100"/>
                </a:lnTo>
                <a:lnTo>
                  <a:pt x="10161397" y="1422400"/>
                </a:lnTo>
                <a:lnTo>
                  <a:pt x="10171430" y="1422400"/>
                </a:lnTo>
                <a:lnTo>
                  <a:pt x="10305199" y="1409700"/>
                </a:lnTo>
                <a:lnTo>
                  <a:pt x="10171430" y="1409700"/>
                </a:lnTo>
                <a:lnTo>
                  <a:pt x="10171430" y="1333500"/>
                </a:lnTo>
                <a:lnTo>
                  <a:pt x="10238314" y="1333500"/>
                </a:lnTo>
                <a:lnTo>
                  <a:pt x="10171430" y="1320800"/>
                </a:lnTo>
                <a:lnTo>
                  <a:pt x="10161397" y="1320800"/>
                </a:lnTo>
                <a:lnTo>
                  <a:pt x="9960952" y="1308100"/>
                </a:lnTo>
                <a:close/>
              </a:path>
              <a:path w="10577195" h="6858000">
                <a:moveTo>
                  <a:pt x="10574959" y="1397000"/>
                </a:moveTo>
                <a:lnTo>
                  <a:pt x="10574477" y="1435100"/>
                </a:lnTo>
                <a:lnTo>
                  <a:pt x="10574603" y="1431781"/>
                </a:lnTo>
                <a:lnTo>
                  <a:pt x="10574959" y="1397000"/>
                </a:lnTo>
                <a:close/>
              </a:path>
              <a:path w="10577195" h="6858000">
                <a:moveTo>
                  <a:pt x="10464825" y="1409700"/>
                </a:moveTo>
                <a:lnTo>
                  <a:pt x="10405224" y="1422400"/>
                </a:lnTo>
                <a:lnTo>
                  <a:pt x="10435024" y="1422400"/>
                </a:lnTo>
                <a:lnTo>
                  <a:pt x="10464825" y="1409700"/>
                </a:lnTo>
                <a:close/>
              </a:path>
              <a:path w="10577195" h="6858000">
                <a:moveTo>
                  <a:pt x="10566273" y="1397000"/>
                </a:moveTo>
                <a:lnTo>
                  <a:pt x="10555693" y="1422400"/>
                </a:lnTo>
                <a:lnTo>
                  <a:pt x="10559220" y="1422400"/>
                </a:lnTo>
                <a:lnTo>
                  <a:pt x="10566273" y="1397000"/>
                </a:lnTo>
                <a:close/>
              </a:path>
              <a:path w="10577195" h="6858000">
                <a:moveTo>
                  <a:pt x="10553839" y="1384300"/>
                </a:moveTo>
                <a:lnTo>
                  <a:pt x="10537317" y="1397000"/>
                </a:lnTo>
                <a:lnTo>
                  <a:pt x="10545578" y="1397000"/>
                </a:lnTo>
                <a:lnTo>
                  <a:pt x="10553839" y="1384300"/>
                </a:lnTo>
                <a:close/>
              </a:path>
              <a:path w="10577195" h="6858000">
                <a:moveTo>
                  <a:pt x="10572515" y="1387139"/>
                </a:moveTo>
                <a:lnTo>
                  <a:pt x="10568127" y="1397000"/>
                </a:lnTo>
                <a:lnTo>
                  <a:pt x="10572392" y="1387501"/>
                </a:lnTo>
                <a:lnTo>
                  <a:pt x="10572515" y="1387139"/>
                </a:lnTo>
                <a:close/>
              </a:path>
              <a:path w="10577195" h="6858000">
                <a:moveTo>
                  <a:pt x="10574667" y="1384300"/>
                </a:moveTo>
                <a:lnTo>
                  <a:pt x="10574158" y="1391221"/>
                </a:lnTo>
                <a:lnTo>
                  <a:pt x="10574273" y="1390143"/>
                </a:lnTo>
                <a:lnTo>
                  <a:pt x="10574602" y="1385701"/>
                </a:lnTo>
                <a:lnTo>
                  <a:pt x="10574667" y="1384300"/>
                </a:lnTo>
                <a:close/>
              </a:path>
              <a:path w="10577195" h="6858000">
                <a:moveTo>
                  <a:pt x="10574705" y="1384300"/>
                </a:moveTo>
                <a:lnTo>
                  <a:pt x="10574602" y="1385701"/>
                </a:lnTo>
                <a:lnTo>
                  <a:pt x="10574488" y="1388123"/>
                </a:lnTo>
                <a:lnTo>
                  <a:pt x="10574593" y="1386679"/>
                </a:lnTo>
                <a:lnTo>
                  <a:pt x="10574705" y="1384300"/>
                </a:lnTo>
                <a:close/>
              </a:path>
              <a:path w="10577195" h="6858000">
                <a:moveTo>
                  <a:pt x="10572719" y="1386679"/>
                </a:moveTo>
                <a:lnTo>
                  <a:pt x="10572515" y="1387139"/>
                </a:lnTo>
                <a:lnTo>
                  <a:pt x="10572485" y="1387294"/>
                </a:lnTo>
                <a:lnTo>
                  <a:pt x="10572686" y="1386845"/>
                </a:lnTo>
                <a:lnTo>
                  <a:pt x="10572719" y="1386679"/>
                </a:lnTo>
                <a:close/>
              </a:path>
              <a:path w="10577195" h="6858000">
                <a:moveTo>
                  <a:pt x="10573829" y="1384300"/>
                </a:moveTo>
                <a:lnTo>
                  <a:pt x="10572719" y="1386679"/>
                </a:lnTo>
                <a:lnTo>
                  <a:pt x="10572686" y="1386845"/>
                </a:lnTo>
                <a:lnTo>
                  <a:pt x="10573829" y="1384300"/>
                </a:lnTo>
                <a:close/>
              </a:path>
              <a:path w="10577195" h="6858000">
                <a:moveTo>
                  <a:pt x="10574235" y="1371600"/>
                </a:moveTo>
                <a:lnTo>
                  <a:pt x="10568127" y="1384300"/>
                </a:lnTo>
                <a:lnTo>
                  <a:pt x="10574114" y="1371903"/>
                </a:lnTo>
                <a:lnTo>
                  <a:pt x="10574235" y="1371600"/>
                </a:lnTo>
                <a:close/>
              </a:path>
              <a:path w="10577195" h="6858000">
                <a:moveTo>
                  <a:pt x="10574045" y="1377544"/>
                </a:moveTo>
                <a:lnTo>
                  <a:pt x="10573194" y="1384300"/>
                </a:lnTo>
                <a:lnTo>
                  <a:pt x="10574037" y="1377791"/>
                </a:lnTo>
                <a:lnTo>
                  <a:pt x="10574045" y="1377544"/>
                </a:lnTo>
                <a:close/>
              </a:path>
              <a:path w="10577195" h="6858000">
                <a:moveTo>
                  <a:pt x="10574089" y="1377330"/>
                </a:moveTo>
                <a:lnTo>
                  <a:pt x="10574037" y="1377791"/>
                </a:lnTo>
                <a:lnTo>
                  <a:pt x="10573829" y="1384300"/>
                </a:lnTo>
                <a:lnTo>
                  <a:pt x="10573917" y="1383060"/>
                </a:lnTo>
                <a:lnTo>
                  <a:pt x="10574089" y="1377330"/>
                </a:lnTo>
                <a:close/>
              </a:path>
              <a:path w="10577195" h="6858000">
                <a:moveTo>
                  <a:pt x="10574799" y="1371711"/>
                </a:moveTo>
                <a:lnTo>
                  <a:pt x="10574763" y="1371849"/>
                </a:lnTo>
                <a:lnTo>
                  <a:pt x="10574642" y="1372849"/>
                </a:lnTo>
                <a:lnTo>
                  <a:pt x="10573917" y="1383060"/>
                </a:lnTo>
                <a:lnTo>
                  <a:pt x="10573880" y="1384300"/>
                </a:lnTo>
                <a:lnTo>
                  <a:pt x="10574799" y="1371711"/>
                </a:lnTo>
                <a:close/>
              </a:path>
              <a:path w="10577195" h="6858000">
                <a:moveTo>
                  <a:pt x="10574225" y="1372793"/>
                </a:moveTo>
                <a:lnTo>
                  <a:pt x="10574045" y="1377544"/>
                </a:lnTo>
                <a:lnTo>
                  <a:pt x="10574125" y="1376135"/>
                </a:lnTo>
                <a:lnTo>
                  <a:pt x="10574225" y="1372793"/>
                </a:lnTo>
                <a:close/>
              </a:path>
              <a:path w="10577195" h="6858000">
                <a:moveTo>
                  <a:pt x="10574223" y="1376135"/>
                </a:moveTo>
                <a:lnTo>
                  <a:pt x="10574094" y="1377156"/>
                </a:lnTo>
                <a:lnTo>
                  <a:pt x="10574089" y="1377330"/>
                </a:lnTo>
                <a:lnTo>
                  <a:pt x="10574223" y="1376135"/>
                </a:lnTo>
                <a:close/>
              </a:path>
              <a:path w="10577195" h="6858000">
                <a:moveTo>
                  <a:pt x="10574711" y="1371876"/>
                </a:moveTo>
                <a:lnTo>
                  <a:pt x="10574223" y="1376135"/>
                </a:lnTo>
                <a:lnTo>
                  <a:pt x="10574637" y="1372849"/>
                </a:lnTo>
                <a:lnTo>
                  <a:pt x="10574711" y="1371876"/>
                </a:lnTo>
                <a:close/>
              </a:path>
              <a:path w="10577195" h="6858000">
                <a:moveTo>
                  <a:pt x="10573416" y="1369919"/>
                </a:moveTo>
                <a:lnTo>
                  <a:pt x="10573791" y="1371600"/>
                </a:lnTo>
                <a:lnTo>
                  <a:pt x="10573781" y="1371385"/>
                </a:lnTo>
                <a:lnTo>
                  <a:pt x="10573483" y="1370059"/>
                </a:lnTo>
                <a:lnTo>
                  <a:pt x="10573416" y="1369919"/>
                </a:lnTo>
                <a:close/>
              </a:path>
              <a:path w="10577195" h="6858000">
                <a:moveTo>
                  <a:pt x="10573790" y="1370649"/>
                </a:moveTo>
                <a:lnTo>
                  <a:pt x="10574223" y="1371600"/>
                </a:lnTo>
                <a:lnTo>
                  <a:pt x="10573790" y="1370649"/>
                </a:lnTo>
                <a:close/>
              </a:path>
              <a:path w="10577195" h="6858000">
                <a:moveTo>
                  <a:pt x="10573754" y="1369762"/>
                </a:moveTo>
                <a:lnTo>
                  <a:pt x="10574693" y="1371600"/>
                </a:lnTo>
                <a:lnTo>
                  <a:pt x="10573754" y="1369762"/>
                </a:lnTo>
                <a:close/>
              </a:path>
              <a:path w="10577195" h="6858000">
                <a:moveTo>
                  <a:pt x="10574162" y="1366520"/>
                </a:moveTo>
                <a:lnTo>
                  <a:pt x="10574731" y="1371600"/>
                </a:lnTo>
                <a:lnTo>
                  <a:pt x="10574162" y="1366520"/>
                </a:lnTo>
                <a:close/>
              </a:path>
              <a:path w="10577195" h="6858000">
                <a:moveTo>
                  <a:pt x="10574705" y="1358900"/>
                </a:moveTo>
                <a:lnTo>
                  <a:pt x="10574909" y="1371600"/>
                </a:lnTo>
                <a:lnTo>
                  <a:pt x="10574814" y="1364342"/>
                </a:lnTo>
                <a:lnTo>
                  <a:pt x="10574705" y="1358900"/>
                </a:lnTo>
                <a:close/>
              </a:path>
              <a:path w="10577195" h="6858000">
                <a:moveTo>
                  <a:pt x="10574743" y="1358900"/>
                </a:moveTo>
                <a:lnTo>
                  <a:pt x="10574858" y="1366520"/>
                </a:lnTo>
                <a:lnTo>
                  <a:pt x="10574959" y="1371600"/>
                </a:lnTo>
                <a:lnTo>
                  <a:pt x="10574743" y="1358900"/>
                </a:lnTo>
                <a:close/>
              </a:path>
              <a:path w="10577195" h="6858000">
                <a:moveTo>
                  <a:pt x="10573464" y="1369972"/>
                </a:moveTo>
                <a:lnTo>
                  <a:pt x="10573744" y="1370602"/>
                </a:lnTo>
                <a:lnTo>
                  <a:pt x="10573464" y="1369972"/>
                </a:lnTo>
                <a:close/>
              </a:path>
              <a:path w="10577195" h="6858000">
                <a:moveTo>
                  <a:pt x="10573107" y="1368532"/>
                </a:moveTo>
                <a:lnTo>
                  <a:pt x="10573358" y="1369658"/>
                </a:lnTo>
                <a:lnTo>
                  <a:pt x="10573464" y="1369972"/>
                </a:lnTo>
                <a:lnTo>
                  <a:pt x="10573166" y="1368647"/>
                </a:lnTo>
                <a:close/>
              </a:path>
              <a:path w="10577195" h="6858000">
                <a:moveTo>
                  <a:pt x="10568127" y="1358900"/>
                </a:moveTo>
                <a:lnTo>
                  <a:pt x="10573416" y="1369919"/>
                </a:lnTo>
                <a:lnTo>
                  <a:pt x="10573312" y="1369658"/>
                </a:lnTo>
                <a:lnTo>
                  <a:pt x="10568127" y="1358900"/>
                </a:lnTo>
                <a:close/>
              </a:path>
              <a:path w="10577195" h="6858000">
                <a:moveTo>
                  <a:pt x="10573194" y="1358900"/>
                </a:moveTo>
                <a:lnTo>
                  <a:pt x="10573645" y="1368500"/>
                </a:lnTo>
                <a:lnTo>
                  <a:pt x="10573754" y="1369762"/>
                </a:lnTo>
                <a:lnTo>
                  <a:pt x="10573363" y="1360229"/>
                </a:lnTo>
                <a:lnTo>
                  <a:pt x="10573194" y="1358900"/>
                </a:lnTo>
                <a:close/>
              </a:path>
              <a:path w="10577195" h="6858000">
                <a:moveTo>
                  <a:pt x="10568127" y="1346200"/>
                </a:moveTo>
                <a:lnTo>
                  <a:pt x="10573100" y="1368500"/>
                </a:lnTo>
                <a:lnTo>
                  <a:pt x="10568127" y="1346200"/>
                </a:lnTo>
                <a:close/>
              </a:path>
              <a:path w="10577195" h="6858000">
                <a:moveTo>
                  <a:pt x="10573308" y="1358900"/>
                </a:moveTo>
                <a:lnTo>
                  <a:pt x="10573363" y="1360229"/>
                </a:lnTo>
                <a:lnTo>
                  <a:pt x="10574162" y="1366520"/>
                </a:lnTo>
                <a:lnTo>
                  <a:pt x="10573308" y="1358900"/>
                </a:lnTo>
                <a:close/>
              </a:path>
              <a:path w="10577195" h="6858000">
                <a:moveTo>
                  <a:pt x="10568127" y="1346200"/>
                </a:moveTo>
                <a:lnTo>
                  <a:pt x="10573067" y="1358900"/>
                </a:lnTo>
                <a:lnTo>
                  <a:pt x="10572946" y="1358278"/>
                </a:lnTo>
                <a:lnTo>
                  <a:pt x="10568127" y="1346200"/>
                </a:lnTo>
                <a:close/>
              </a:path>
              <a:path w="10577195" h="6858000">
                <a:moveTo>
                  <a:pt x="10568127" y="1333500"/>
                </a:moveTo>
                <a:lnTo>
                  <a:pt x="10572946" y="1358278"/>
                </a:lnTo>
                <a:lnTo>
                  <a:pt x="10573194" y="1358900"/>
                </a:lnTo>
                <a:lnTo>
                  <a:pt x="10568127" y="1333500"/>
                </a:lnTo>
                <a:close/>
              </a:path>
              <a:path w="10577195" h="6858000">
                <a:moveTo>
                  <a:pt x="10568127" y="1270000"/>
                </a:moveTo>
                <a:lnTo>
                  <a:pt x="10574667" y="1358900"/>
                </a:lnTo>
                <a:lnTo>
                  <a:pt x="10574602" y="1357498"/>
                </a:lnTo>
                <a:lnTo>
                  <a:pt x="10568127" y="1270000"/>
                </a:lnTo>
                <a:close/>
              </a:path>
              <a:path w="10577195" h="6858000">
                <a:moveTo>
                  <a:pt x="10568127" y="1219200"/>
                </a:moveTo>
                <a:lnTo>
                  <a:pt x="10574602" y="1357498"/>
                </a:lnTo>
                <a:lnTo>
                  <a:pt x="10574705" y="1358900"/>
                </a:lnTo>
                <a:lnTo>
                  <a:pt x="10568127" y="1219200"/>
                </a:lnTo>
                <a:close/>
              </a:path>
              <a:path w="10577195" h="6858000">
                <a:moveTo>
                  <a:pt x="10238314" y="1333500"/>
                </a:moveTo>
                <a:lnTo>
                  <a:pt x="10171430" y="1333500"/>
                </a:lnTo>
                <a:lnTo>
                  <a:pt x="10305199" y="1346200"/>
                </a:lnTo>
                <a:lnTo>
                  <a:pt x="10238314" y="1333500"/>
                </a:lnTo>
                <a:close/>
              </a:path>
              <a:path w="10577195" h="6858000">
                <a:moveTo>
                  <a:pt x="10573613" y="1282700"/>
                </a:moveTo>
                <a:lnTo>
                  <a:pt x="10574959" y="1346200"/>
                </a:lnTo>
                <a:lnTo>
                  <a:pt x="10573883" y="1291003"/>
                </a:lnTo>
                <a:lnTo>
                  <a:pt x="10573613" y="1282700"/>
                </a:lnTo>
                <a:close/>
              </a:path>
              <a:path w="10577195" h="6858000">
                <a:moveTo>
                  <a:pt x="10574439" y="1308100"/>
                </a:moveTo>
                <a:lnTo>
                  <a:pt x="10574959" y="1346200"/>
                </a:lnTo>
                <a:lnTo>
                  <a:pt x="10574494" y="1309444"/>
                </a:lnTo>
                <a:lnTo>
                  <a:pt x="10574439" y="1308100"/>
                </a:lnTo>
                <a:close/>
              </a:path>
              <a:path w="10577195" h="6858000">
                <a:moveTo>
                  <a:pt x="10487444" y="1320800"/>
                </a:moveTo>
                <a:lnTo>
                  <a:pt x="10467606" y="1320800"/>
                </a:lnTo>
                <a:lnTo>
                  <a:pt x="10507281" y="1333500"/>
                </a:lnTo>
                <a:lnTo>
                  <a:pt x="10487444" y="1320800"/>
                </a:lnTo>
                <a:close/>
              </a:path>
              <a:path w="10577195" h="6858000">
                <a:moveTo>
                  <a:pt x="10542824" y="1308100"/>
                </a:moveTo>
                <a:lnTo>
                  <a:pt x="10537317" y="1308100"/>
                </a:lnTo>
                <a:lnTo>
                  <a:pt x="10553839" y="1333500"/>
                </a:lnTo>
                <a:lnTo>
                  <a:pt x="10542824" y="1308100"/>
                </a:lnTo>
                <a:close/>
              </a:path>
              <a:path w="10577195" h="6858000">
                <a:moveTo>
                  <a:pt x="10001041" y="1181100"/>
                </a:moveTo>
                <a:lnTo>
                  <a:pt x="9960952" y="1181100"/>
                </a:lnTo>
                <a:lnTo>
                  <a:pt x="10161397" y="1244600"/>
                </a:lnTo>
                <a:lnTo>
                  <a:pt x="10161397" y="1320800"/>
                </a:lnTo>
                <a:lnTo>
                  <a:pt x="10171430" y="1320800"/>
                </a:lnTo>
                <a:lnTo>
                  <a:pt x="10171430" y="1231900"/>
                </a:lnTo>
                <a:lnTo>
                  <a:pt x="10161397" y="1231900"/>
                </a:lnTo>
                <a:lnTo>
                  <a:pt x="10001041" y="1181100"/>
                </a:lnTo>
                <a:close/>
              </a:path>
              <a:path w="10577195" h="6858000">
                <a:moveTo>
                  <a:pt x="10341495" y="1295400"/>
                </a:moveTo>
                <a:lnTo>
                  <a:pt x="10311828" y="1295400"/>
                </a:lnTo>
                <a:lnTo>
                  <a:pt x="10400830" y="1320800"/>
                </a:lnTo>
                <a:lnTo>
                  <a:pt x="10341495" y="1295400"/>
                </a:lnTo>
                <a:close/>
              </a:path>
              <a:path w="10577195" h="6858000">
                <a:moveTo>
                  <a:pt x="10574477" y="1308100"/>
                </a:moveTo>
                <a:lnTo>
                  <a:pt x="10574494" y="1309444"/>
                </a:lnTo>
                <a:lnTo>
                  <a:pt x="10574959" y="1320800"/>
                </a:lnTo>
                <a:lnTo>
                  <a:pt x="10574477" y="1308100"/>
                </a:lnTo>
                <a:close/>
              </a:path>
              <a:path w="10577195" h="6858000">
                <a:moveTo>
                  <a:pt x="10568360" y="990600"/>
                </a:moveTo>
                <a:lnTo>
                  <a:pt x="10568127" y="990600"/>
                </a:lnTo>
                <a:lnTo>
                  <a:pt x="10573106" y="1257783"/>
                </a:lnTo>
                <a:lnTo>
                  <a:pt x="10573473" y="1270000"/>
                </a:lnTo>
                <a:lnTo>
                  <a:pt x="10573887" y="1291135"/>
                </a:lnTo>
                <a:lnTo>
                  <a:pt x="10574439" y="1308100"/>
                </a:lnTo>
                <a:lnTo>
                  <a:pt x="10574242" y="1291003"/>
                </a:lnTo>
                <a:lnTo>
                  <a:pt x="10573486" y="1270000"/>
                </a:lnTo>
                <a:lnTo>
                  <a:pt x="10568360" y="990600"/>
                </a:lnTo>
                <a:close/>
              </a:path>
              <a:path w="10577195" h="6858000">
                <a:moveTo>
                  <a:pt x="9668535" y="876300"/>
                </a:moveTo>
                <a:lnTo>
                  <a:pt x="9645408" y="876300"/>
                </a:lnTo>
                <a:lnTo>
                  <a:pt x="9946055" y="1041400"/>
                </a:lnTo>
                <a:lnTo>
                  <a:pt x="9946055" y="1295400"/>
                </a:lnTo>
                <a:lnTo>
                  <a:pt x="9960952" y="1295400"/>
                </a:lnTo>
                <a:lnTo>
                  <a:pt x="9960952" y="1181100"/>
                </a:lnTo>
                <a:lnTo>
                  <a:pt x="10001041" y="1181100"/>
                </a:lnTo>
                <a:lnTo>
                  <a:pt x="9960952" y="1168400"/>
                </a:lnTo>
                <a:lnTo>
                  <a:pt x="9960951" y="1028700"/>
                </a:lnTo>
                <a:lnTo>
                  <a:pt x="9946055" y="1028700"/>
                </a:lnTo>
                <a:lnTo>
                  <a:pt x="9668535" y="876300"/>
                </a:lnTo>
                <a:close/>
              </a:path>
              <a:path w="10577195" h="6858000">
                <a:moveTo>
                  <a:pt x="10515835" y="1257300"/>
                </a:moveTo>
                <a:lnTo>
                  <a:pt x="10509288" y="1257300"/>
                </a:lnTo>
                <a:lnTo>
                  <a:pt x="10535475" y="1295400"/>
                </a:lnTo>
                <a:lnTo>
                  <a:pt x="10515835" y="1257300"/>
                </a:lnTo>
                <a:close/>
              </a:path>
              <a:path w="10577195" h="6858000">
                <a:moveTo>
                  <a:pt x="10572716" y="1155550"/>
                </a:moveTo>
                <a:lnTo>
                  <a:pt x="10574247" y="1291135"/>
                </a:lnTo>
                <a:lnTo>
                  <a:pt x="10574401" y="1295400"/>
                </a:lnTo>
                <a:lnTo>
                  <a:pt x="10572716" y="1155550"/>
                </a:lnTo>
                <a:close/>
              </a:path>
              <a:path w="10577195" h="6858000">
                <a:moveTo>
                  <a:pt x="10420124" y="1244600"/>
                </a:moveTo>
                <a:lnTo>
                  <a:pt x="10405224" y="1244600"/>
                </a:lnTo>
                <a:lnTo>
                  <a:pt x="10464825" y="1282700"/>
                </a:lnTo>
                <a:lnTo>
                  <a:pt x="10420124" y="1244600"/>
                </a:lnTo>
                <a:close/>
              </a:path>
              <a:path w="10577195" h="6858000">
                <a:moveTo>
                  <a:pt x="10557016" y="1193800"/>
                </a:moveTo>
                <a:lnTo>
                  <a:pt x="10555693" y="1193800"/>
                </a:lnTo>
                <a:lnTo>
                  <a:pt x="10566273" y="1282700"/>
                </a:lnTo>
                <a:lnTo>
                  <a:pt x="10557016" y="1193800"/>
                </a:lnTo>
                <a:close/>
              </a:path>
              <a:path w="10577195" h="6858000">
                <a:moveTo>
                  <a:pt x="9212912" y="927100"/>
                </a:moveTo>
                <a:lnTo>
                  <a:pt x="9171914" y="927100"/>
                </a:lnTo>
                <a:lnTo>
                  <a:pt x="9622891" y="1066800"/>
                </a:lnTo>
                <a:lnTo>
                  <a:pt x="9622891" y="1270000"/>
                </a:lnTo>
                <a:lnTo>
                  <a:pt x="9645408" y="1270000"/>
                </a:lnTo>
                <a:lnTo>
                  <a:pt x="9645408" y="1079500"/>
                </a:lnTo>
                <a:lnTo>
                  <a:pt x="9682989" y="1079500"/>
                </a:lnTo>
                <a:lnTo>
                  <a:pt x="9645408" y="1066800"/>
                </a:lnTo>
                <a:lnTo>
                  <a:pt x="9645408" y="1054100"/>
                </a:lnTo>
                <a:lnTo>
                  <a:pt x="9622891" y="1054100"/>
                </a:lnTo>
                <a:lnTo>
                  <a:pt x="9212912" y="927100"/>
                </a:lnTo>
                <a:close/>
              </a:path>
              <a:path w="10577195" h="6858000">
                <a:moveTo>
                  <a:pt x="10568127" y="1092200"/>
                </a:moveTo>
                <a:lnTo>
                  <a:pt x="10573334" y="1270000"/>
                </a:lnTo>
                <a:lnTo>
                  <a:pt x="10573092" y="1257300"/>
                </a:lnTo>
                <a:lnTo>
                  <a:pt x="10568127" y="1092200"/>
                </a:lnTo>
                <a:close/>
              </a:path>
              <a:path w="10577195" h="6858000">
                <a:moveTo>
                  <a:pt x="10474219" y="1181100"/>
                </a:moveTo>
                <a:lnTo>
                  <a:pt x="10467606" y="1181100"/>
                </a:lnTo>
                <a:lnTo>
                  <a:pt x="10507281" y="1244600"/>
                </a:lnTo>
                <a:lnTo>
                  <a:pt x="10474219" y="1181100"/>
                </a:lnTo>
                <a:close/>
              </a:path>
              <a:path w="10577195" h="6858000">
                <a:moveTo>
                  <a:pt x="9960952" y="1041400"/>
                </a:moveTo>
                <a:lnTo>
                  <a:pt x="10161397" y="1155700"/>
                </a:lnTo>
                <a:lnTo>
                  <a:pt x="10161397" y="1231900"/>
                </a:lnTo>
                <a:lnTo>
                  <a:pt x="10171430" y="1231900"/>
                </a:lnTo>
                <a:lnTo>
                  <a:pt x="10171430" y="1143000"/>
                </a:lnTo>
                <a:lnTo>
                  <a:pt x="10161397" y="1143000"/>
                </a:lnTo>
                <a:lnTo>
                  <a:pt x="9960952" y="1041400"/>
                </a:lnTo>
                <a:close/>
              </a:path>
              <a:path w="10577195" h="6858000">
                <a:moveTo>
                  <a:pt x="10326662" y="1168400"/>
                </a:moveTo>
                <a:lnTo>
                  <a:pt x="10311828" y="1168400"/>
                </a:lnTo>
                <a:lnTo>
                  <a:pt x="10400830" y="1231900"/>
                </a:lnTo>
                <a:lnTo>
                  <a:pt x="10326662" y="1168400"/>
                </a:lnTo>
                <a:close/>
              </a:path>
              <a:path w="10577195" h="6858000">
                <a:moveTo>
                  <a:pt x="10409809" y="914400"/>
                </a:moveTo>
                <a:lnTo>
                  <a:pt x="10405224" y="914400"/>
                </a:lnTo>
                <a:lnTo>
                  <a:pt x="10464825" y="1079500"/>
                </a:lnTo>
                <a:lnTo>
                  <a:pt x="10464825" y="1231900"/>
                </a:lnTo>
                <a:lnTo>
                  <a:pt x="10467606" y="1231900"/>
                </a:lnTo>
                <a:lnTo>
                  <a:pt x="10467606" y="1181100"/>
                </a:lnTo>
                <a:lnTo>
                  <a:pt x="10474219" y="1181100"/>
                </a:lnTo>
                <a:lnTo>
                  <a:pt x="10467606" y="1168400"/>
                </a:lnTo>
                <a:lnTo>
                  <a:pt x="10467606" y="1066800"/>
                </a:lnTo>
                <a:lnTo>
                  <a:pt x="10464825" y="1066800"/>
                </a:lnTo>
                <a:lnTo>
                  <a:pt x="10409809" y="914400"/>
                </a:lnTo>
                <a:close/>
              </a:path>
              <a:path w="10577195" h="6858000">
                <a:moveTo>
                  <a:pt x="8574428" y="711200"/>
                </a:moveTo>
                <a:lnTo>
                  <a:pt x="8461654" y="711200"/>
                </a:lnTo>
                <a:lnTo>
                  <a:pt x="9138297" y="914400"/>
                </a:lnTo>
                <a:lnTo>
                  <a:pt x="9138297" y="1206500"/>
                </a:lnTo>
                <a:lnTo>
                  <a:pt x="9171914" y="1206500"/>
                </a:lnTo>
                <a:lnTo>
                  <a:pt x="9171914" y="927100"/>
                </a:lnTo>
                <a:lnTo>
                  <a:pt x="9212912" y="927100"/>
                </a:lnTo>
                <a:lnTo>
                  <a:pt x="9171914" y="914400"/>
                </a:lnTo>
                <a:lnTo>
                  <a:pt x="9171914" y="901700"/>
                </a:lnTo>
                <a:lnTo>
                  <a:pt x="9138297" y="901700"/>
                </a:lnTo>
                <a:lnTo>
                  <a:pt x="8574428" y="711200"/>
                </a:lnTo>
                <a:close/>
              </a:path>
              <a:path w="10577195" h="6858000">
                <a:moveTo>
                  <a:pt x="10512197" y="1104900"/>
                </a:moveTo>
                <a:lnTo>
                  <a:pt x="10509288" y="1104900"/>
                </a:lnTo>
                <a:lnTo>
                  <a:pt x="10535475" y="1206500"/>
                </a:lnTo>
                <a:lnTo>
                  <a:pt x="10512197" y="1104900"/>
                </a:lnTo>
                <a:close/>
              </a:path>
              <a:path w="10577195" h="6858000">
                <a:moveTo>
                  <a:pt x="10471574" y="723900"/>
                </a:moveTo>
                <a:lnTo>
                  <a:pt x="10467606" y="723900"/>
                </a:lnTo>
                <a:lnTo>
                  <a:pt x="10507281" y="965200"/>
                </a:lnTo>
                <a:lnTo>
                  <a:pt x="10507281" y="1181100"/>
                </a:lnTo>
                <a:lnTo>
                  <a:pt x="10509288" y="1181100"/>
                </a:lnTo>
                <a:lnTo>
                  <a:pt x="10509288" y="1104900"/>
                </a:lnTo>
                <a:lnTo>
                  <a:pt x="10512197" y="1104900"/>
                </a:lnTo>
                <a:lnTo>
                  <a:pt x="10509288" y="1092200"/>
                </a:lnTo>
                <a:lnTo>
                  <a:pt x="10509288" y="977900"/>
                </a:lnTo>
                <a:lnTo>
                  <a:pt x="10511302" y="977900"/>
                </a:lnTo>
                <a:lnTo>
                  <a:pt x="10509288" y="965200"/>
                </a:lnTo>
                <a:lnTo>
                  <a:pt x="10509288" y="952500"/>
                </a:lnTo>
                <a:lnTo>
                  <a:pt x="10507281" y="952500"/>
                </a:lnTo>
                <a:lnTo>
                  <a:pt x="10471574" y="723900"/>
                </a:lnTo>
                <a:close/>
              </a:path>
              <a:path w="10577195" h="6858000">
                <a:moveTo>
                  <a:pt x="10556250" y="952500"/>
                </a:moveTo>
                <a:lnTo>
                  <a:pt x="10555693" y="952500"/>
                </a:lnTo>
                <a:lnTo>
                  <a:pt x="10566273" y="1181100"/>
                </a:lnTo>
                <a:lnTo>
                  <a:pt x="10556250" y="952500"/>
                </a:lnTo>
                <a:close/>
              </a:path>
              <a:path w="10577195" h="6858000">
                <a:moveTo>
                  <a:pt x="9682989" y="1079500"/>
                </a:moveTo>
                <a:lnTo>
                  <a:pt x="9645408" y="1079500"/>
                </a:lnTo>
                <a:lnTo>
                  <a:pt x="9946055" y="1168400"/>
                </a:lnTo>
                <a:lnTo>
                  <a:pt x="9682989" y="1079500"/>
                </a:lnTo>
                <a:close/>
              </a:path>
              <a:path w="10577195" h="6858000">
                <a:moveTo>
                  <a:pt x="10186293" y="1054100"/>
                </a:moveTo>
                <a:lnTo>
                  <a:pt x="10171430" y="1054100"/>
                </a:lnTo>
                <a:lnTo>
                  <a:pt x="10305199" y="1155700"/>
                </a:lnTo>
                <a:lnTo>
                  <a:pt x="10186293" y="1054100"/>
                </a:lnTo>
                <a:close/>
              </a:path>
              <a:path w="10577195" h="6858000">
                <a:moveTo>
                  <a:pt x="10316512" y="660400"/>
                </a:moveTo>
                <a:lnTo>
                  <a:pt x="10311828" y="660400"/>
                </a:lnTo>
                <a:lnTo>
                  <a:pt x="10400830" y="901700"/>
                </a:lnTo>
                <a:lnTo>
                  <a:pt x="10400830" y="1155700"/>
                </a:lnTo>
                <a:lnTo>
                  <a:pt x="10405224" y="1155700"/>
                </a:lnTo>
                <a:lnTo>
                  <a:pt x="10405224" y="914400"/>
                </a:lnTo>
                <a:lnTo>
                  <a:pt x="10409809" y="914400"/>
                </a:lnTo>
                <a:lnTo>
                  <a:pt x="10405224" y="901700"/>
                </a:lnTo>
                <a:lnTo>
                  <a:pt x="10405224" y="889000"/>
                </a:lnTo>
                <a:lnTo>
                  <a:pt x="10400830" y="889000"/>
                </a:lnTo>
                <a:lnTo>
                  <a:pt x="10316512" y="660400"/>
                </a:lnTo>
                <a:close/>
              </a:path>
              <a:path w="10577195" h="6858000">
                <a:moveTo>
                  <a:pt x="10568414" y="774700"/>
                </a:moveTo>
                <a:lnTo>
                  <a:pt x="10568127" y="774700"/>
                </a:lnTo>
                <a:lnTo>
                  <a:pt x="10572716" y="1155550"/>
                </a:lnTo>
                <a:lnTo>
                  <a:pt x="10568414" y="774700"/>
                </a:lnTo>
                <a:close/>
              </a:path>
              <a:path w="10577195" h="6858000">
                <a:moveTo>
                  <a:pt x="9974764" y="279400"/>
                </a:moveTo>
                <a:lnTo>
                  <a:pt x="9960940" y="279400"/>
                </a:lnTo>
                <a:lnTo>
                  <a:pt x="10161397" y="635000"/>
                </a:lnTo>
                <a:lnTo>
                  <a:pt x="10161397" y="1143000"/>
                </a:lnTo>
                <a:lnTo>
                  <a:pt x="10171430" y="1143000"/>
                </a:lnTo>
                <a:lnTo>
                  <a:pt x="10171430" y="1054100"/>
                </a:lnTo>
                <a:lnTo>
                  <a:pt x="10186293" y="1054100"/>
                </a:lnTo>
                <a:lnTo>
                  <a:pt x="10171430" y="1041400"/>
                </a:lnTo>
                <a:lnTo>
                  <a:pt x="10171430" y="889000"/>
                </a:lnTo>
                <a:lnTo>
                  <a:pt x="10181720" y="889000"/>
                </a:lnTo>
                <a:lnTo>
                  <a:pt x="10171430" y="876300"/>
                </a:lnTo>
                <a:lnTo>
                  <a:pt x="10171430" y="647700"/>
                </a:lnTo>
                <a:lnTo>
                  <a:pt x="10178470" y="647700"/>
                </a:lnTo>
                <a:lnTo>
                  <a:pt x="10171430" y="635000"/>
                </a:lnTo>
                <a:lnTo>
                  <a:pt x="10171430" y="622300"/>
                </a:lnTo>
                <a:lnTo>
                  <a:pt x="10161397" y="622300"/>
                </a:lnTo>
                <a:lnTo>
                  <a:pt x="9974764" y="279400"/>
                </a:lnTo>
                <a:close/>
              </a:path>
              <a:path w="10577195" h="6858000">
                <a:moveTo>
                  <a:pt x="7513117" y="368300"/>
                </a:moveTo>
                <a:lnTo>
                  <a:pt x="7395984" y="368300"/>
                </a:lnTo>
                <a:lnTo>
                  <a:pt x="8411133" y="685800"/>
                </a:lnTo>
                <a:lnTo>
                  <a:pt x="8411133" y="1130300"/>
                </a:lnTo>
                <a:lnTo>
                  <a:pt x="8461654" y="1130300"/>
                </a:lnTo>
                <a:lnTo>
                  <a:pt x="8461654" y="711200"/>
                </a:lnTo>
                <a:lnTo>
                  <a:pt x="8574428" y="711200"/>
                </a:lnTo>
                <a:lnTo>
                  <a:pt x="8461654" y="673100"/>
                </a:lnTo>
                <a:lnTo>
                  <a:pt x="8461654" y="660400"/>
                </a:lnTo>
                <a:lnTo>
                  <a:pt x="8411133" y="660400"/>
                </a:lnTo>
                <a:lnTo>
                  <a:pt x="7513117" y="368300"/>
                </a:lnTo>
                <a:close/>
              </a:path>
              <a:path w="10577195" h="6858000">
                <a:moveTo>
                  <a:pt x="10511302" y="977900"/>
                </a:moveTo>
                <a:lnTo>
                  <a:pt x="10509288" y="977900"/>
                </a:lnTo>
                <a:lnTo>
                  <a:pt x="10535475" y="1130300"/>
                </a:lnTo>
                <a:lnTo>
                  <a:pt x="10511302" y="977900"/>
                </a:lnTo>
                <a:close/>
              </a:path>
              <a:path w="10577195" h="6858000">
                <a:moveTo>
                  <a:pt x="10568468" y="152400"/>
                </a:moveTo>
                <a:lnTo>
                  <a:pt x="10568127" y="152400"/>
                </a:lnTo>
                <a:lnTo>
                  <a:pt x="10574871" y="1117600"/>
                </a:lnTo>
                <a:lnTo>
                  <a:pt x="10568468" y="152400"/>
                </a:lnTo>
                <a:close/>
              </a:path>
              <a:path w="10577195" h="6858000">
                <a:moveTo>
                  <a:pt x="10470658" y="939800"/>
                </a:moveTo>
                <a:lnTo>
                  <a:pt x="10467606" y="939800"/>
                </a:lnTo>
                <a:lnTo>
                  <a:pt x="10507281" y="1092200"/>
                </a:lnTo>
                <a:lnTo>
                  <a:pt x="10470658" y="939800"/>
                </a:lnTo>
                <a:close/>
              </a:path>
              <a:path w="10577195" h="6858000">
                <a:moveTo>
                  <a:pt x="10571204" y="0"/>
                </a:moveTo>
                <a:lnTo>
                  <a:pt x="10570768" y="0"/>
                </a:lnTo>
                <a:lnTo>
                  <a:pt x="10574864" y="1092200"/>
                </a:lnTo>
                <a:lnTo>
                  <a:pt x="10571204" y="0"/>
                </a:lnTo>
                <a:close/>
              </a:path>
              <a:path w="10577195" h="6858000">
                <a:moveTo>
                  <a:pt x="10408361" y="685800"/>
                </a:moveTo>
                <a:lnTo>
                  <a:pt x="10405224" y="685800"/>
                </a:lnTo>
                <a:lnTo>
                  <a:pt x="10464825" y="927100"/>
                </a:lnTo>
                <a:lnTo>
                  <a:pt x="10464825" y="1066800"/>
                </a:lnTo>
                <a:lnTo>
                  <a:pt x="10467606" y="1066800"/>
                </a:lnTo>
                <a:lnTo>
                  <a:pt x="10467606" y="939800"/>
                </a:lnTo>
                <a:lnTo>
                  <a:pt x="10470658" y="939800"/>
                </a:lnTo>
                <a:lnTo>
                  <a:pt x="10467606" y="927100"/>
                </a:lnTo>
                <a:lnTo>
                  <a:pt x="10467606" y="914400"/>
                </a:lnTo>
                <a:lnTo>
                  <a:pt x="10464825" y="914400"/>
                </a:lnTo>
                <a:lnTo>
                  <a:pt x="10408361" y="685800"/>
                </a:lnTo>
                <a:close/>
              </a:path>
              <a:path w="10577195" h="6858000">
                <a:moveTo>
                  <a:pt x="10538186" y="838200"/>
                </a:moveTo>
                <a:lnTo>
                  <a:pt x="10537317" y="838200"/>
                </a:lnTo>
                <a:lnTo>
                  <a:pt x="10553839" y="1066800"/>
                </a:lnTo>
                <a:lnTo>
                  <a:pt x="10538186" y="838200"/>
                </a:lnTo>
                <a:close/>
              </a:path>
              <a:path w="10577195" h="6858000">
                <a:moveTo>
                  <a:pt x="9219385" y="635000"/>
                </a:moveTo>
                <a:lnTo>
                  <a:pt x="9171914" y="635000"/>
                </a:lnTo>
                <a:lnTo>
                  <a:pt x="9622891" y="863600"/>
                </a:lnTo>
                <a:lnTo>
                  <a:pt x="9622891" y="1054100"/>
                </a:lnTo>
                <a:lnTo>
                  <a:pt x="9645408" y="1054100"/>
                </a:lnTo>
                <a:lnTo>
                  <a:pt x="9645408" y="876300"/>
                </a:lnTo>
                <a:lnTo>
                  <a:pt x="9668535" y="876300"/>
                </a:lnTo>
                <a:lnTo>
                  <a:pt x="9645408" y="863600"/>
                </a:lnTo>
                <a:lnTo>
                  <a:pt x="9645408" y="850900"/>
                </a:lnTo>
                <a:lnTo>
                  <a:pt x="9622891" y="850900"/>
                </a:lnTo>
                <a:lnTo>
                  <a:pt x="9219385" y="635000"/>
                </a:lnTo>
                <a:close/>
              </a:path>
              <a:path w="10577195" h="6858000">
                <a:moveTo>
                  <a:pt x="10318674" y="901700"/>
                </a:moveTo>
                <a:lnTo>
                  <a:pt x="10311828" y="901700"/>
                </a:lnTo>
                <a:lnTo>
                  <a:pt x="10400830" y="1054100"/>
                </a:lnTo>
                <a:lnTo>
                  <a:pt x="10318674" y="901700"/>
                </a:lnTo>
                <a:close/>
              </a:path>
              <a:path w="10577195" h="6858000">
                <a:moveTo>
                  <a:pt x="9976360" y="889000"/>
                </a:moveTo>
                <a:lnTo>
                  <a:pt x="9960940" y="889000"/>
                </a:lnTo>
                <a:lnTo>
                  <a:pt x="10161397" y="1041400"/>
                </a:lnTo>
                <a:lnTo>
                  <a:pt x="9976360" y="889000"/>
                </a:lnTo>
                <a:close/>
              </a:path>
              <a:path w="10577195" h="6858000">
                <a:moveTo>
                  <a:pt x="10178470" y="647700"/>
                </a:moveTo>
                <a:lnTo>
                  <a:pt x="10171430" y="647700"/>
                </a:lnTo>
                <a:lnTo>
                  <a:pt x="10305199" y="889000"/>
                </a:lnTo>
                <a:lnTo>
                  <a:pt x="10305199" y="1041400"/>
                </a:lnTo>
                <a:lnTo>
                  <a:pt x="10311828" y="1041400"/>
                </a:lnTo>
                <a:lnTo>
                  <a:pt x="10311828" y="901700"/>
                </a:lnTo>
                <a:lnTo>
                  <a:pt x="10318674" y="901700"/>
                </a:lnTo>
                <a:lnTo>
                  <a:pt x="10311828" y="889000"/>
                </a:lnTo>
                <a:lnTo>
                  <a:pt x="10311828" y="876300"/>
                </a:lnTo>
                <a:lnTo>
                  <a:pt x="10305199" y="876300"/>
                </a:lnTo>
                <a:lnTo>
                  <a:pt x="10178470" y="647700"/>
                </a:lnTo>
                <a:close/>
              </a:path>
              <a:path w="10577195" h="6858000">
                <a:moveTo>
                  <a:pt x="9661232" y="635000"/>
                </a:moveTo>
                <a:lnTo>
                  <a:pt x="9645408" y="635000"/>
                </a:lnTo>
                <a:lnTo>
                  <a:pt x="9946055" y="876300"/>
                </a:lnTo>
                <a:lnTo>
                  <a:pt x="9946055" y="1028700"/>
                </a:lnTo>
                <a:lnTo>
                  <a:pt x="9960951" y="1028700"/>
                </a:lnTo>
                <a:lnTo>
                  <a:pt x="9960940" y="889000"/>
                </a:lnTo>
                <a:lnTo>
                  <a:pt x="9976360" y="889000"/>
                </a:lnTo>
                <a:lnTo>
                  <a:pt x="9960940" y="876300"/>
                </a:lnTo>
                <a:lnTo>
                  <a:pt x="9960940" y="863600"/>
                </a:lnTo>
                <a:lnTo>
                  <a:pt x="9946055" y="863600"/>
                </a:lnTo>
                <a:lnTo>
                  <a:pt x="9661232" y="635000"/>
                </a:lnTo>
                <a:close/>
              </a:path>
              <a:path w="10577195" h="6858000">
                <a:moveTo>
                  <a:pt x="10556423" y="685800"/>
                </a:moveTo>
                <a:lnTo>
                  <a:pt x="10555693" y="685800"/>
                </a:lnTo>
                <a:lnTo>
                  <a:pt x="10566273" y="1028700"/>
                </a:lnTo>
                <a:lnTo>
                  <a:pt x="10556423" y="685800"/>
                </a:lnTo>
                <a:close/>
              </a:path>
              <a:path w="10577195" h="6858000">
                <a:moveTo>
                  <a:pt x="10573627" y="0"/>
                </a:moveTo>
                <a:lnTo>
                  <a:pt x="10573189" y="0"/>
                </a:lnTo>
                <a:lnTo>
                  <a:pt x="10574855" y="1016000"/>
                </a:lnTo>
                <a:lnTo>
                  <a:pt x="10573627" y="0"/>
                </a:lnTo>
                <a:close/>
              </a:path>
              <a:path w="10577195" h="6858000">
                <a:moveTo>
                  <a:pt x="6421574" y="0"/>
                </a:moveTo>
                <a:lnTo>
                  <a:pt x="6234910" y="0"/>
                </a:lnTo>
                <a:lnTo>
                  <a:pt x="7320534" y="342900"/>
                </a:lnTo>
                <a:lnTo>
                  <a:pt x="7320534" y="1003300"/>
                </a:lnTo>
                <a:lnTo>
                  <a:pt x="7395984" y="1003300"/>
                </a:lnTo>
                <a:lnTo>
                  <a:pt x="7395984" y="368300"/>
                </a:lnTo>
                <a:lnTo>
                  <a:pt x="7513117" y="368300"/>
                </a:lnTo>
                <a:lnTo>
                  <a:pt x="7395984" y="330200"/>
                </a:lnTo>
                <a:lnTo>
                  <a:pt x="7395984" y="304800"/>
                </a:lnTo>
                <a:lnTo>
                  <a:pt x="7320534" y="304800"/>
                </a:lnTo>
                <a:lnTo>
                  <a:pt x="6421574" y="0"/>
                </a:lnTo>
                <a:close/>
              </a:path>
              <a:path w="10577195" h="6858000">
                <a:moveTo>
                  <a:pt x="10511034" y="444500"/>
                </a:moveTo>
                <a:lnTo>
                  <a:pt x="10509288" y="444500"/>
                </a:lnTo>
                <a:lnTo>
                  <a:pt x="10535475" y="812800"/>
                </a:lnTo>
                <a:lnTo>
                  <a:pt x="10535475" y="990600"/>
                </a:lnTo>
                <a:lnTo>
                  <a:pt x="10537317" y="990600"/>
                </a:lnTo>
                <a:lnTo>
                  <a:pt x="10537317" y="838200"/>
                </a:lnTo>
                <a:lnTo>
                  <a:pt x="10538186" y="838200"/>
                </a:lnTo>
                <a:lnTo>
                  <a:pt x="10537317" y="825500"/>
                </a:lnTo>
                <a:lnTo>
                  <a:pt x="10537317" y="800100"/>
                </a:lnTo>
                <a:lnTo>
                  <a:pt x="10535475" y="800100"/>
                </a:lnTo>
                <a:lnTo>
                  <a:pt x="10511034" y="444500"/>
                </a:lnTo>
                <a:close/>
              </a:path>
              <a:path w="10577195" h="6858000">
                <a:moveTo>
                  <a:pt x="10470342" y="381000"/>
                </a:moveTo>
                <a:lnTo>
                  <a:pt x="10467606" y="381000"/>
                </a:lnTo>
                <a:lnTo>
                  <a:pt x="10507281" y="749300"/>
                </a:lnTo>
                <a:lnTo>
                  <a:pt x="10507281" y="952500"/>
                </a:lnTo>
                <a:lnTo>
                  <a:pt x="10509288" y="952500"/>
                </a:lnTo>
                <a:lnTo>
                  <a:pt x="10509288" y="762000"/>
                </a:lnTo>
                <a:lnTo>
                  <a:pt x="10510666" y="762000"/>
                </a:lnTo>
                <a:lnTo>
                  <a:pt x="10509288" y="749300"/>
                </a:lnTo>
                <a:lnTo>
                  <a:pt x="10509288" y="723900"/>
                </a:lnTo>
                <a:lnTo>
                  <a:pt x="10507281" y="723900"/>
                </a:lnTo>
                <a:lnTo>
                  <a:pt x="10470342" y="381000"/>
                </a:lnTo>
                <a:close/>
              </a:path>
              <a:path w="10577195" h="6858000">
                <a:moveTo>
                  <a:pt x="10409334" y="342900"/>
                </a:moveTo>
                <a:lnTo>
                  <a:pt x="10405224" y="342900"/>
                </a:lnTo>
                <a:lnTo>
                  <a:pt x="10464825" y="698500"/>
                </a:lnTo>
                <a:lnTo>
                  <a:pt x="10464825" y="914400"/>
                </a:lnTo>
                <a:lnTo>
                  <a:pt x="10467606" y="914400"/>
                </a:lnTo>
                <a:lnTo>
                  <a:pt x="10467606" y="723900"/>
                </a:lnTo>
                <a:lnTo>
                  <a:pt x="10471574" y="723900"/>
                </a:lnTo>
                <a:lnTo>
                  <a:pt x="10467606" y="698500"/>
                </a:lnTo>
                <a:lnTo>
                  <a:pt x="10467606" y="685800"/>
                </a:lnTo>
                <a:lnTo>
                  <a:pt x="10464825" y="685800"/>
                </a:lnTo>
                <a:lnTo>
                  <a:pt x="10409334" y="342900"/>
                </a:lnTo>
                <a:close/>
              </a:path>
              <a:path w="10577195" h="6858000">
                <a:moveTo>
                  <a:pt x="8508319" y="254000"/>
                </a:moveTo>
                <a:lnTo>
                  <a:pt x="8461654" y="254000"/>
                </a:lnTo>
                <a:lnTo>
                  <a:pt x="9138297" y="609600"/>
                </a:lnTo>
                <a:lnTo>
                  <a:pt x="9138297" y="901700"/>
                </a:lnTo>
                <a:lnTo>
                  <a:pt x="9171914" y="901700"/>
                </a:lnTo>
                <a:lnTo>
                  <a:pt x="9171914" y="635000"/>
                </a:lnTo>
                <a:lnTo>
                  <a:pt x="9219385" y="635000"/>
                </a:lnTo>
                <a:lnTo>
                  <a:pt x="9171914" y="609600"/>
                </a:lnTo>
                <a:lnTo>
                  <a:pt x="9171914" y="596900"/>
                </a:lnTo>
                <a:lnTo>
                  <a:pt x="9138297" y="596900"/>
                </a:lnTo>
                <a:lnTo>
                  <a:pt x="8508319" y="254000"/>
                </a:lnTo>
                <a:close/>
              </a:path>
              <a:path w="10577195" h="6858000">
                <a:moveTo>
                  <a:pt x="10538443" y="76200"/>
                </a:moveTo>
                <a:lnTo>
                  <a:pt x="10537317" y="76200"/>
                </a:lnTo>
                <a:lnTo>
                  <a:pt x="10553839" y="622300"/>
                </a:lnTo>
                <a:lnTo>
                  <a:pt x="10553839" y="901700"/>
                </a:lnTo>
                <a:lnTo>
                  <a:pt x="10555693" y="901700"/>
                </a:lnTo>
                <a:lnTo>
                  <a:pt x="10555693" y="685800"/>
                </a:lnTo>
                <a:lnTo>
                  <a:pt x="10556423" y="685800"/>
                </a:lnTo>
                <a:lnTo>
                  <a:pt x="10555693" y="660400"/>
                </a:lnTo>
                <a:lnTo>
                  <a:pt x="10555693" y="596900"/>
                </a:lnTo>
                <a:lnTo>
                  <a:pt x="10553839" y="596900"/>
                </a:lnTo>
                <a:lnTo>
                  <a:pt x="10538443" y="76200"/>
                </a:lnTo>
                <a:close/>
              </a:path>
              <a:path w="10577195" h="6858000">
                <a:moveTo>
                  <a:pt x="10317966" y="304800"/>
                </a:moveTo>
                <a:lnTo>
                  <a:pt x="10311828" y="304800"/>
                </a:lnTo>
                <a:lnTo>
                  <a:pt x="10400830" y="673100"/>
                </a:lnTo>
                <a:lnTo>
                  <a:pt x="10400830" y="889000"/>
                </a:lnTo>
                <a:lnTo>
                  <a:pt x="10405224" y="889000"/>
                </a:lnTo>
                <a:lnTo>
                  <a:pt x="10405224" y="685800"/>
                </a:lnTo>
                <a:lnTo>
                  <a:pt x="10408361" y="685800"/>
                </a:lnTo>
                <a:lnTo>
                  <a:pt x="10405224" y="673100"/>
                </a:lnTo>
                <a:lnTo>
                  <a:pt x="10405224" y="647700"/>
                </a:lnTo>
                <a:lnTo>
                  <a:pt x="10400830" y="647700"/>
                </a:lnTo>
                <a:lnTo>
                  <a:pt x="10317966" y="304800"/>
                </a:lnTo>
                <a:close/>
              </a:path>
              <a:path w="10577195" h="6858000">
                <a:moveTo>
                  <a:pt x="10559553" y="0"/>
                </a:moveTo>
                <a:lnTo>
                  <a:pt x="10559080" y="0"/>
                </a:lnTo>
                <a:lnTo>
                  <a:pt x="10566273" y="609600"/>
                </a:lnTo>
                <a:lnTo>
                  <a:pt x="10566273" y="889000"/>
                </a:lnTo>
                <a:lnTo>
                  <a:pt x="10568127" y="889000"/>
                </a:lnTo>
                <a:lnTo>
                  <a:pt x="10568127" y="774700"/>
                </a:lnTo>
                <a:lnTo>
                  <a:pt x="10568414" y="774700"/>
                </a:lnTo>
                <a:lnTo>
                  <a:pt x="10568127" y="749300"/>
                </a:lnTo>
                <a:lnTo>
                  <a:pt x="10568127" y="596900"/>
                </a:lnTo>
                <a:lnTo>
                  <a:pt x="10566273" y="596900"/>
                </a:lnTo>
                <a:lnTo>
                  <a:pt x="10559553" y="0"/>
                </a:lnTo>
                <a:close/>
              </a:path>
              <a:path w="10577195" h="6858000">
                <a:moveTo>
                  <a:pt x="9980985" y="647700"/>
                </a:moveTo>
                <a:lnTo>
                  <a:pt x="9960940" y="647700"/>
                </a:lnTo>
                <a:lnTo>
                  <a:pt x="10161397" y="876300"/>
                </a:lnTo>
                <a:lnTo>
                  <a:pt x="9980985" y="647700"/>
                </a:lnTo>
                <a:close/>
              </a:path>
              <a:path w="10577195" h="6858000">
                <a:moveTo>
                  <a:pt x="10180655" y="292100"/>
                </a:moveTo>
                <a:lnTo>
                  <a:pt x="10171430" y="292100"/>
                </a:lnTo>
                <a:lnTo>
                  <a:pt x="10305199" y="647700"/>
                </a:lnTo>
                <a:lnTo>
                  <a:pt x="10305199" y="876300"/>
                </a:lnTo>
                <a:lnTo>
                  <a:pt x="10311828" y="876300"/>
                </a:lnTo>
                <a:lnTo>
                  <a:pt x="10311828" y="660400"/>
                </a:lnTo>
                <a:lnTo>
                  <a:pt x="10316512" y="660400"/>
                </a:lnTo>
                <a:lnTo>
                  <a:pt x="10311828" y="647700"/>
                </a:lnTo>
                <a:lnTo>
                  <a:pt x="10311828" y="635000"/>
                </a:lnTo>
                <a:lnTo>
                  <a:pt x="10305199" y="635000"/>
                </a:lnTo>
                <a:lnTo>
                  <a:pt x="10180655" y="292100"/>
                </a:lnTo>
                <a:close/>
              </a:path>
              <a:path w="10577195" h="6858000">
                <a:moveTo>
                  <a:pt x="9666143" y="266700"/>
                </a:moveTo>
                <a:lnTo>
                  <a:pt x="9645408" y="266700"/>
                </a:lnTo>
                <a:lnTo>
                  <a:pt x="9946055" y="622300"/>
                </a:lnTo>
                <a:lnTo>
                  <a:pt x="9946055" y="863600"/>
                </a:lnTo>
                <a:lnTo>
                  <a:pt x="9960940" y="863600"/>
                </a:lnTo>
                <a:lnTo>
                  <a:pt x="9960940" y="647700"/>
                </a:lnTo>
                <a:lnTo>
                  <a:pt x="9980985" y="647700"/>
                </a:lnTo>
                <a:lnTo>
                  <a:pt x="9960940" y="622300"/>
                </a:lnTo>
                <a:lnTo>
                  <a:pt x="9960940" y="609600"/>
                </a:lnTo>
                <a:lnTo>
                  <a:pt x="9946055" y="609600"/>
                </a:lnTo>
                <a:lnTo>
                  <a:pt x="9666143" y="266700"/>
                </a:lnTo>
                <a:close/>
              </a:path>
              <a:path w="10577195" h="6858000">
                <a:moveTo>
                  <a:pt x="9203016" y="266700"/>
                </a:moveTo>
                <a:lnTo>
                  <a:pt x="9171914" y="266700"/>
                </a:lnTo>
                <a:lnTo>
                  <a:pt x="9622891" y="622300"/>
                </a:lnTo>
                <a:lnTo>
                  <a:pt x="9622891" y="850900"/>
                </a:lnTo>
                <a:lnTo>
                  <a:pt x="9645408" y="850900"/>
                </a:lnTo>
                <a:lnTo>
                  <a:pt x="9645408" y="635000"/>
                </a:lnTo>
                <a:lnTo>
                  <a:pt x="9661232" y="635000"/>
                </a:lnTo>
                <a:lnTo>
                  <a:pt x="9645408" y="622300"/>
                </a:lnTo>
                <a:lnTo>
                  <a:pt x="9645408" y="609600"/>
                </a:lnTo>
                <a:lnTo>
                  <a:pt x="9622891" y="609600"/>
                </a:lnTo>
                <a:lnTo>
                  <a:pt x="9203016" y="266700"/>
                </a:lnTo>
                <a:close/>
              </a:path>
              <a:path w="10577195" h="6858000">
                <a:moveTo>
                  <a:pt x="5798375" y="0"/>
                </a:moveTo>
                <a:lnTo>
                  <a:pt x="5684697" y="0"/>
                </a:lnTo>
                <a:lnTo>
                  <a:pt x="5684697" y="812800"/>
                </a:lnTo>
                <a:lnTo>
                  <a:pt x="5798375" y="812800"/>
                </a:lnTo>
                <a:lnTo>
                  <a:pt x="5798375" y="0"/>
                </a:lnTo>
                <a:close/>
              </a:path>
              <a:path w="10577195" h="6858000">
                <a:moveTo>
                  <a:pt x="10512949" y="0"/>
                </a:moveTo>
                <a:lnTo>
                  <a:pt x="10511390" y="0"/>
                </a:lnTo>
                <a:lnTo>
                  <a:pt x="10535475" y="520700"/>
                </a:lnTo>
                <a:lnTo>
                  <a:pt x="10535475" y="800100"/>
                </a:lnTo>
                <a:lnTo>
                  <a:pt x="10537317" y="800100"/>
                </a:lnTo>
                <a:lnTo>
                  <a:pt x="10537317" y="558800"/>
                </a:lnTo>
                <a:lnTo>
                  <a:pt x="10537907" y="558800"/>
                </a:lnTo>
                <a:lnTo>
                  <a:pt x="10537317" y="546100"/>
                </a:lnTo>
                <a:lnTo>
                  <a:pt x="10537317" y="495300"/>
                </a:lnTo>
                <a:lnTo>
                  <a:pt x="10535475" y="495300"/>
                </a:lnTo>
                <a:lnTo>
                  <a:pt x="10512949" y="0"/>
                </a:lnTo>
                <a:close/>
              </a:path>
              <a:path w="10577195" h="6858000">
                <a:moveTo>
                  <a:pt x="10480132" y="0"/>
                </a:moveTo>
                <a:lnTo>
                  <a:pt x="10477771" y="0"/>
                </a:lnTo>
                <a:lnTo>
                  <a:pt x="10507281" y="419100"/>
                </a:lnTo>
                <a:lnTo>
                  <a:pt x="10507281" y="723900"/>
                </a:lnTo>
                <a:lnTo>
                  <a:pt x="10509288" y="723900"/>
                </a:lnTo>
                <a:lnTo>
                  <a:pt x="10509288" y="444500"/>
                </a:lnTo>
                <a:lnTo>
                  <a:pt x="10511034" y="444500"/>
                </a:lnTo>
                <a:lnTo>
                  <a:pt x="10509288" y="419100"/>
                </a:lnTo>
                <a:lnTo>
                  <a:pt x="10509288" y="393700"/>
                </a:lnTo>
                <a:lnTo>
                  <a:pt x="10507281" y="393700"/>
                </a:lnTo>
                <a:lnTo>
                  <a:pt x="10480132" y="0"/>
                </a:lnTo>
                <a:close/>
              </a:path>
              <a:path w="10577195" h="6858000">
                <a:moveTo>
                  <a:pt x="10430618" y="0"/>
                </a:moveTo>
                <a:lnTo>
                  <a:pt x="10427108" y="0"/>
                </a:lnTo>
                <a:lnTo>
                  <a:pt x="10464825" y="355600"/>
                </a:lnTo>
                <a:lnTo>
                  <a:pt x="10464825" y="685800"/>
                </a:lnTo>
                <a:lnTo>
                  <a:pt x="10467606" y="685800"/>
                </a:lnTo>
                <a:lnTo>
                  <a:pt x="10467606" y="381000"/>
                </a:lnTo>
                <a:lnTo>
                  <a:pt x="10470342" y="381000"/>
                </a:lnTo>
                <a:lnTo>
                  <a:pt x="10467606" y="355600"/>
                </a:lnTo>
                <a:lnTo>
                  <a:pt x="10467606" y="330200"/>
                </a:lnTo>
                <a:lnTo>
                  <a:pt x="10464825" y="330200"/>
                </a:lnTo>
                <a:lnTo>
                  <a:pt x="10430618" y="0"/>
                </a:lnTo>
                <a:close/>
              </a:path>
              <a:path w="10577195" h="6858000">
                <a:moveTo>
                  <a:pt x="8061147" y="0"/>
                </a:moveTo>
                <a:lnTo>
                  <a:pt x="7993937" y="0"/>
                </a:lnTo>
                <a:lnTo>
                  <a:pt x="8411133" y="228600"/>
                </a:lnTo>
                <a:lnTo>
                  <a:pt x="8411133" y="660400"/>
                </a:lnTo>
                <a:lnTo>
                  <a:pt x="8461654" y="660400"/>
                </a:lnTo>
                <a:lnTo>
                  <a:pt x="8461654" y="254000"/>
                </a:lnTo>
                <a:lnTo>
                  <a:pt x="8508319" y="254000"/>
                </a:lnTo>
                <a:lnTo>
                  <a:pt x="8461654" y="228600"/>
                </a:lnTo>
                <a:lnTo>
                  <a:pt x="8461654" y="190500"/>
                </a:lnTo>
                <a:lnTo>
                  <a:pt x="8411133" y="190500"/>
                </a:lnTo>
                <a:lnTo>
                  <a:pt x="8061147" y="0"/>
                </a:lnTo>
                <a:close/>
              </a:path>
              <a:path w="10577195" h="6858000">
                <a:moveTo>
                  <a:pt x="10355536" y="0"/>
                </a:moveTo>
                <a:lnTo>
                  <a:pt x="10350220" y="0"/>
                </a:lnTo>
                <a:lnTo>
                  <a:pt x="10400830" y="317500"/>
                </a:lnTo>
                <a:lnTo>
                  <a:pt x="10400830" y="647700"/>
                </a:lnTo>
                <a:lnTo>
                  <a:pt x="10405224" y="647700"/>
                </a:lnTo>
                <a:lnTo>
                  <a:pt x="10405224" y="342900"/>
                </a:lnTo>
                <a:lnTo>
                  <a:pt x="10409334" y="342900"/>
                </a:lnTo>
                <a:lnTo>
                  <a:pt x="10405224" y="317500"/>
                </a:lnTo>
                <a:lnTo>
                  <a:pt x="10405224" y="292100"/>
                </a:lnTo>
                <a:lnTo>
                  <a:pt x="10400830" y="292100"/>
                </a:lnTo>
                <a:lnTo>
                  <a:pt x="10355536" y="0"/>
                </a:lnTo>
                <a:close/>
              </a:path>
              <a:path w="10577195" h="6858000">
                <a:moveTo>
                  <a:pt x="10244742" y="0"/>
                </a:moveTo>
                <a:lnTo>
                  <a:pt x="10236813" y="0"/>
                </a:lnTo>
                <a:lnTo>
                  <a:pt x="10305199" y="279400"/>
                </a:lnTo>
                <a:lnTo>
                  <a:pt x="10305199" y="635000"/>
                </a:lnTo>
                <a:lnTo>
                  <a:pt x="10311828" y="635000"/>
                </a:lnTo>
                <a:lnTo>
                  <a:pt x="10311828" y="304800"/>
                </a:lnTo>
                <a:lnTo>
                  <a:pt x="10317966" y="304800"/>
                </a:lnTo>
                <a:lnTo>
                  <a:pt x="10311828" y="279400"/>
                </a:lnTo>
                <a:lnTo>
                  <a:pt x="10311828" y="254000"/>
                </a:lnTo>
                <a:lnTo>
                  <a:pt x="10305199" y="254000"/>
                </a:lnTo>
                <a:lnTo>
                  <a:pt x="10244742" y="0"/>
                </a:lnTo>
                <a:close/>
              </a:path>
              <a:path w="10577195" h="6858000">
                <a:moveTo>
                  <a:pt x="10077772" y="0"/>
                </a:moveTo>
                <a:lnTo>
                  <a:pt x="10065848" y="0"/>
                </a:lnTo>
                <a:lnTo>
                  <a:pt x="10161397" y="266700"/>
                </a:lnTo>
                <a:lnTo>
                  <a:pt x="10161397" y="622300"/>
                </a:lnTo>
                <a:lnTo>
                  <a:pt x="10171430" y="622300"/>
                </a:lnTo>
                <a:lnTo>
                  <a:pt x="10171430" y="292100"/>
                </a:lnTo>
                <a:lnTo>
                  <a:pt x="10180655" y="292100"/>
                </a:lnTo>
                <a:lnTo>
                  <a:pt x="10171430" y="266700"/>
                </a:lnTo>
                <a:lnTo>
                  <a:pt x="10171430" y="241300"/>
                </a:lnTo>
                <a:lnTo>
                  <a:pt x="10161397" y="241300"/>
                </a:lnTo>
                <a:lnTo>
                  <a:pt x="10077772" y="0"/>
                </a:lnTo>
                <a:close/>
              </a:path>
              <a:path w="10577195" h="6858000">
                <a:moveTo>
                  <a:pt x="9449265" y="0"/>
                </a:moveTo>
                <a:lnTo>
                  <a:pt x="9422443" y="0"/>
                </a:lnTo>
                <a:lnTo>
                  <a:pt x="9622891" y="241300"/>
                </a:lnTo>
                <a:lnTo>
                  <a:pt x="9622891" y="609600"/>
                </a:lnTo>
                <a:lnTo>
                  <a:pt x="9645408" y="609600"/>
                </a:lnTo>
                <a:lnTo>
                  <a:pt x="9645408" y="266700"/>
                </a:lnTo>
                <a:lnTo>
                  <a:pt x="9666143" y="266700"/>
                </a:lnTo>
                <a:lnTo>
                  <a:pt x="9645408" y="241300"/>
                </a:lnTo>
                <a:lnTo>
                  <a:pt x="9645408" y="215900"/>
                </a:lnTo>
                <a:lnTo>
                  <a:pt x="9622891" y="215900"/>
                </a:lnTo>
                <a:lnTo>
                  <a:pt x="9449265" y="0"/>
                </a:lnTo>
                <a:close/>
              </a:path>
              <a:path w="10577195" h="6858000">
                <a:moveTo>
                  <a:pt x="9826708" y="0"/>
                </a:moveTo>
                <a:lnTo>
                  <a:pt x="9808919" y="0"/>
                </a:lnTo>
                <a:lnTo>
                  <a:pt x="9946055" y="254000"/>
                </a:lnTo>
                <a:lnTo>
                  <a:pt x="9946055" y="609600"/>
                </a:lnTo>
                <a:lnTo>
                  <a:pt x="9960940" y="609600"/>
                </a:lnTo>
                <a:lnTo>
                  <a:pt x="9960940" y="279400"/>
                </a:lnTo>
                <a:lnTo>
                  <a:pt x="9974764" y="279400"/>
                </a:lnTo>
                <a:lnTo>
                  <a:pt x="9960940" y="254000"/>
                </a:lnTo>
                <a:lnTo>
                  <a:pt x="9960940" y="228600"/>
                </a:lnTo>
                <a:lnTo>
                  <a:pt x="9946055" y="228600"/>
                </a:lnTo>
                <a:lnTo>
                  <a:pt x="9826708" y="0"/>
                </a:lnTo>
                <a:close/>
              </a:path>
              <a:path w="10577195" h="6858000">
                <a:moveTo>
                  <a:pt x="8883608" y="0"/>
                </a:moveTo>
                <a:lnTo>
                  <a:pt x="8843420" y="0"/>
                </a:lnTo>
                <a:lnTo>
                  <a:pt x="9138297" y="241300"/>
                </a:lnTo>
                <a:lnTo>
                  <a:pt x="9138297" y="596900"/>
                </a:lnTo>
                <a:lnTo>
                  <a:pt x="9171914" y="596900"/>
                </a:lnTo>
                <a:lnTo>
                  <a:pt x="9171914" y="266700"/>
                </a:lnTo>
                <a:lnTo>
                  <a:pt x="9203016" y="266700"/>
                </a:lnTo>
                <a:lnTo>
                  <a:pt x="9171914" y="241300"/>
                </a:lnTo>
                <a:lnTo>
                  <a:pt x="9171914" y="215900"/>
                </a:lnTo>
                <a:lnTo>
                  <a:pt x="9138297" y="215900"/>
                </a:lnTo>
                <a:lnTo>
                  <a:pt x="8883608" y="0"/>
                </a:lnTo>
                <a:close/>
              </a:path>
              <a:path w="10577195" h="6858000">
                <a:moveTo>
                  <a:pt x="10549883" y="0"/>
                </a:moveTo>
                <a:lnTo>
                  <a:pt x="10549227" y="0"/>
                </a:lnTo>
                <a:lnTo>
                  <a:pt x="10553839" y="241300"/>
                </a:lnTo>
                <a:lnTo>
                  <a:pt x="10553839" y="596900"/>
                </a:lnTo>
                <a:lnTo>
                  <a:pt x="10555693" y="596900"/>
                </a:lnTo>
                <a:lnTo>
                  <a:pt x="10555693" y="342900"/>
                </a:lnTo>
                <a:lnTo>
                  <a:pt x="10556164" y="342900"/>
                </a:lnTo>
                <a:lnTo>
                  <a:pt x="10555693" y="317500"/>
                </a:lnTo>
                <a:lnTo>
                  <a:pt x="10555693" y="215900"/>
                </a:lnTo>
                <a:lnTo>
                  <a:pt x="10553839" y="215900"/>
                </a:lnTo>
                <a:lnTo>
                  <a:pt x="10549883" y="0"/>
                </a:lnTo>
                <a:close/>
              </a:path>
              <a:path w="10577195" h="6858000">
                <a:moveTo>
                  <a:pt x="10568127" y="0"/>
                </a:moveTo>
                <a:lnTo>
                  <a:pt x="10566273" y="0"/>
                </a:lnTo>
                <a:lnTo>
                  <a:pt x="10566273" y="596900"/>
                </a:lnTo>
                <a:lnTo>
                  <a:pt x="10568127" y="596900"/>
                </a:lnTo>
                <a:lnTo>
                  <a:pt x="10568127" y="152400"/>
                </a:lnTo>
                <a:lnTo>
                  <a:pt x="10568468" y="152400"/>
                </a:lnTo>
                <a:lnTo>
                  <a:pt x="10568127" y="101600"/>
                </a:lnTo>
                <a:lnTo>
                  <a:pt x="10568127" y="0"/>
                </a:lnTo>
                <a:close/>
              </a:path>
              <a:path w="10577195" h="6858000">
                <a:moveTo>
                  <a:pt x="3401250" y="0"/>
                </a:moveTo>
                <a:lnTo>
                  <a:pt x="3230562" y="0"/>
                </a:lnTo>
                <a:lnTo>
                  <a:pt x="3230562" y="533400"/>
                </a:lnTo>
                <a:lnTo>
                  <a:pt x="3401250" y="533400"/>
                </a:lnTo>
                <a:lnTo>
                  <a:pt x="3401250" y="0"/>
                </a:lnTo>
                <a:close/>
              </a:path>
              <a:path w="10577195" h="6858000">
                <a:moveTo>
                  <a:pt x="10537317" y="0"/>
                </a:moveTo>
                <a:lnTo>
                  <a:pt x="10535264" y="0"/>
                </a:lnTo>
                <a:lnTo>
                  <a:pt x="10535475" y="12700"/>
                </a:lnTo>
                <a:lnTo>
                  <a:pt x="10535475" y="495300"/>
                </a:lnTo>
                <a:lnTo>
                  <a:pt x="10537317" y="495300"/>
                </a:lnTo>
                <a:lnTo>
                  <a:pt x="10537317" y="76200"/>
                </a:lnTo>
                <a:lnTo>
                  <a:pt x="10538443" y="76200"/>
                </a:lnTo>
                <a:lnTo>
                  <a:pt x="10537317" y="38100"/>
                </a:lnTo>
                <a:lnTo>
                  <a:pt x="10537317" y="0"/>
                </a:lnTo>
                <a:close/>
              </a:path>
              <a:path w="10577195" h="6858000">
                <a:moveTo>
                  <a:pt x="10509288" y="0"/>
                </a:moveTo>
                <a:lnTo>
                  <a:pt x="10507281" y="0"/>
                </a:lnTo>
                <a:lnTo>
                  <a:pt x="10507281" y="393700"/>
                </a:lnTo>
                <a:lnTo>
                  <a:pt x="10509288" y="393700"/>
                </a:lnTo>
                <a:lnTo>
                  <a:pt x="10509288" y="0"/>
                </a:lnTo>
                <a:close/>
              </a:path>
              <a:path w="10577195" h="6858000">
                <a:moveTo>
                  <a:pt x="10467606" y="0"/>
                </a:moveTo>
                <a:lnTo>
                  <a:pt x="10464825" y="0"/>
                </a:lnTo>
                <a:lnTo>
                  <a:pt x="10464825" y="330200"/>
                </a:lnTo>
                <a:lnTo>
                  <a:pt x="10467606" y="330200"/>
                </a:lnTo>
                <a:lnTo>
                  <a:pt x="10467606" y="0"/>
                </a:lnTo>
                <a:close/>
              </a:path>
              <a:path w="10577195" h="6858000">
                <a:moveTo>
                  <a:pt x="7395984" y="0"/>
                </a:moveTo>
                <a:lnTo>
                  <a:pt x="7320534" y="0"/>
                </a:lnTo>
                <a:lnTo>
                  <a:pt x="7320534" y="304800"/>
                </a:lnTo>
                <a:lnTo>
                  <a:pt x="7395984" y="304800"/>
                </a:lnTo>
                <a:lnTo>
                  <a:pt x="7395984" y="0"/>
                </a:lnTo>
                <a:close/>
              </a:path>
              <a:path w="10577195" h="6858000">
                <a:moveTo>
                  <a:pt x="10405224" y="0"/>
                </a:moveTo>
                <a:lnTo>
                  <a:pt x="10400830" y="0"/>
                </a:lnTo>
                <a:lnTo>
                  <a:pt x="10400830" y="292100"/>
                </a:lnTo>
                <a:lnTo>
                  <a:pt x="10405224" y="292100"/>
                </a:lnTo>
                <a:lnTo>
                  <a:pt x="10405224" y="0"/>
                </a:lnTo>
                <a:close/>
              </a:path>
              <a:path w="10577195" h="6858000">
                <a:moveTo>
                  <a:pt x="10311828" y="0"/>
                </a:moveTo>
                <a:lnTo>
                  <a:pt x="10305199" y="0"/>
                </a:lnTo>
                <a:lnTo>
                  <a:pt x="10305199" y="254000"/>
                </a:lnTo>
                <a:lnTo>
                  <a:pt x="10311828" y="254000"/>
                </a:lnTo>
                <a:lnTo>
                  <a:pt x="10311828" y="0"/>
                </a:lnTo>
                <a:close/>
              </a:path>
              <a:path w="10577195" h="6858000">
                <a:moveTo>
                  <a:pt x="10171430" y="0"/>
                </a:moveTo>
                <a:lnTo>
                  <a:pt x="10161397" y="0"/>
                </a:lnTo>
                <a:lnTo>
                  <a:pt x="10161397" y="241300"/>
                </a:lnTo>
                <a:lnTo>
                  <a:pt x="10171430" y="241300"/>
                </a:lnTo>
                <a:lnTo>
                  <a:pt x="10171430" y="0"/>
                </a:lnTo>
                <a:close/>
              </a:path>
              <a:path w="10577195" h="6858000">
                <a:moveTo>
                  <a:pt x="9960940" y="0"/>
                </a:moveTo>
                <a:lnTo>
                  <a:pt x="9946055" y="0"/>
                </a:lnTo>
                <a:lnTo>
                  <a:pt x="9946055" y="228600"/>
                </a:lnTo>
                <a:lnTo>
                  <a:pt x="9960940" y="228600"/>
                </a:lnTo>
                <a:lnTo>
                  <a:pt x="9960940" y="0"/>
                </a:lnTo>
                <a:close/>
              </a:path>
              <a:path w="10577195" h="6858000">
                <a:moveTo>
                  <a:pt x="9171914" y="0"/>
                </a:moveTo>
                <a:lnTo>
                  <a:pt x="9138297" y="0"/>
                </a:lnTo>
                <a:lnTo>
                  <a:pt x="9138297" y="215900"/>
                </a:lnTo>
                <a:lnTo>
                  <a:pt x="9171914" y="215900"/>
                </a:lnTo>
                <a:lnTo>
                  <a:pt x="9171914" y="0"/>
                </a:lnTo>
                <a:close/>
              </a:path>
              <a:path w="10577195" h="6858000">
                <a:moveTo>
                  <a:pt x="9645408" y="0"/>
                </a:moveTo>
                <a:lnTo>
                  <a:pt x="9622891" y="0"/>
                </a:lnTo>
                <a:lnTo>
                  <a:pt x="9622891" y="215900"/>
                </a:lnTo>
                <a:lnTo>
                  <a:pt x="9645408" y="215900"/>
                </a:lnTo>
                <a:lnTo>
                  <a:pt x="9645408" y="0"/>
                </a:lnTo>
                <a:close/>
              </a:path>
              <a:path w="10577195" h="6858000">
                <a:moveTo>
                  <a:pt x="10555693" y="0"/>
                </a:moveTo>
                <a:lnTo>
                  <a:pt x="10553839" y="0"/>
                </a:lnTo>
                <a:lnTo>
                  <a:pt x="10553839" y="215900"/>
                </a:lnTo>
                <a:lnTo>
                  <a:pt x="10555693" y="215900"/>
                </a:lnTo>
                <a:lnTo>
                  <a:pt x="10555693" y="0"/>
                </a:lnTo>
                <a:close/>
              </a:path>
              <a:path w="10577195" h="6858000">
                <a:moveTo>
                  <a:pt x="8461654" y="0"/>
                </a:moveTo>
                <a:lnTo>
                  <a:pt x="8411133" y="0"/>
                </a:lnTo>
                <a:lnTo>
                  <a:pt x="8411133" y="190500"/>
                </a:lnTo>
                <a:lnTo>
                  <a:pt x="8461654" y="190500"/>
                </a:lnTo>
                <a:lnTo>
                  <a:pt x="8461654" y="0"/>
                </a:lnTo>
                <a:close/>
              </a:path>
            </a:pathLst>
          </a:custGeom>
          <a:solidFill>
            <a:srgbClr val="00426E"/>
          </a:solidFill>
        </p:spPr>
        <p:txBody>
          <a:bodyPr wrap="square" lIns="0" tIns="0" rIns="0" bIns="0" rtlCol="0"/>
          <a:lstStyle/>
          <a:p>
            <a:endParaRPr dirty="0"/>
          </a:p>
        </p:txBody>
      </p:sp>
      <p:sp>
        <p:nvSpPr>
          <p:cNvPr id="4" name="object 4"/>
          <p:cNvSpPr txBox="1"/>
          <p:nvPr/>
        </p:nvSpPr>
        <p:spPr>
          <a:xfrm>
            <a:off x="6934200" y="3097417"/>
            <a:ext cx="3244954" cy="566822"/>
          </a:xfrm>
          <a:prstGeom prst="rect">
            <a:avLst/>
          </a:prstGeom>
        </p:spPr>
        <p:txBody>
          <a:bodyPr vert="horz" wrap="square" lIns="0" tIns="12700" rIns="0" bIns="0" rtlCol="0">
            <a:spAutoFit/>
          </a:bodyPr>
          <a:lstStyle/>
          <a:p>
            <a:pPr marL="12700" marR="5080">
              <a:lnSpc>
                <a:spcPct val="119600"/>
              </a:lnSpc>
              <a:spcBef>
                <a:spcPts val="100"/>
              </a:spcBef>
            </a:pPr>
            <a:r>
              <a:rPr lang="en-US" sz="1500" spc="60" dirty="0">
                <a:solidFill>
                  <a:srgbClr val="A7A9AC"/>
                </a:solidFill>
                <a:latin typeface="Noto Sans"/>
                <a:cs typeface="Noto Sans"/>
              </a:rPr>
              <a:t>HELPING </a:t>
            </a:r>
            <a:r>
              <a:rPr lang="en-US" sz="1500" spc="60" dirty="0">
                <a:solidFill>
                  <a:schemeClr val="bg1">
                    <a:lumMod val="65000"/>
                  </a:schemeClr>
                </a:solidFill>
                <a:latin typeface="Noto Sans"/>
                <a:cs typeface="Noto Sans"/>
              </a:rPr>
              <a:t>YOU BE EFFECTIVE </a:t>
            </a:r>
            <a:r>
              <a:rPr lang="en-US" sz="1500" spc="60" dirty="0">
                <a:solidFill>
                  <a:srgbClr val="A7A9AC"/>
                </a:solidFill>
                <a:latin typeface="Noto Sans"/>
                <a:cs typeface="Noto Sans"/>
              </a:rPr>
              <a:t>DIGITAL ADVOCATES FOR CHRIST</a:t>
            </a:r>
            <a:endParaRPr sz="1500" dirty="0">
              <a:latin typeface="Noto Sans"/>
              <a:cs typeface="Noto Sans"/>
            </a:endParaRPr>
          </a:p>
        </p:txBody>
      </p:sp>
      <p:sp>
        <p:nvSpPr>
          <p:cNvPr id="5" name="object 5"/>
          <p:cNvSpPr txBox="1">
            <a:spLocks noGrp="1"/>
          </p:cNvSpPr>
          <p:nvPr>
            <p:ph type="title"/>
          </p:nvPr>
        </p:nvSpPr>
        <p:spPr>
          <a:xfrm>
            <a:off x="2836681" y="2914087"/>
            <a:ext cx="4114800" cy="754694"/>
          </a:xfrm>
          <a:prstGeom prst="rect">
            <a:avLst/>
          </a:prstGeom>
        </p:spPr>
        <p:txBody>
          <a:bodyPr vert="horz" wrap="square" lIns="0" tIns="15875" rIns="0" bIns="0" rtlCol="0">
            <a:spAutoFit/>
          </a:bodyPr>
          <a:lstStyle/>
          <a:p>
            <a:pPr marL="12700">
              <a:lnSpc>
                <a:spcPct val="100000"/>
              </a:lnSpc>
              <a:spcBef>
                <a:spcPts val="125"/>
              </a:spcBef>
              <a:tabLst>
                <a:tab pos="2117090" algn="l"/>
              </a:tabLst>
            </a:pPr>
            <a:r>
              <a:rPr lang="en-US" sz="4800" spc="10" dirty="0">
                <a:solidFill>
                  <a:srgbClr val="FFFFFF"/>
                </a:solidFill>
              </a:rPr>
              <a:t>SDAdata.org</a:t>
            </a:r>
            <a:endParaRPr sz="4800" dirty="0"/>
          </a:p>
        </p:txBody>
      </p:sp>
      <p:sp>
        <p:nvSpPr>
          <p:cNvPr id="6" name="object 6"/>
          <p:cNvSpPr/>
          <p:nvPr/>
        </p:nvSpPr>
        <p:spPr>
          <a:xfrm>
            <a:off x="6792468" y="3136900"/>
            <a:ext cx="0" cy="530225"/>
          </a:xfrm>
          <a:custGeom>
            <a:avLst/>
            <a:gdLst/>
            <a:ahLst/>
            <a:cxnLst/>
            <a:rect l="l" t="t" r="r" b="b"/>
            <a:pathLst>
              <a:path h="530225">
                <a:moveTo>
                  <a:pt x="0" y="0"/>
                </a:moveTo>
                <a:lnTo>
                  <a:pt x="0" y="529844"/>
                </a:lnTo>
              </a:path>
            </a:pathLst>
          </a:custGeom>
          <a:ln w="6350">
            <a:solidFill>
              <a:srgbClr val="FFFFFF"/>
            </a:solidFill>
          </a:ln>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4419600" y="2971800"/>
            <a:ext cx="5146675" cy="2246127"/>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Represent our values:</a:t>
            </a:r>
            <a:endParaRPr sz="3000" dirty="0">
              <a:latin typeface="Noto Sans"/>
              <a:cs typeface="Noto Sans"/>
            </a:endParaRPr>
          </a:p>
          <a:p>
            <a:r>
              <a:rPr lang="en-US" sz="2000" dirty="0">
                <a:latin typeface="Noto Sans" panose="020B0502040504020204" pitchFamily="34" charset="0"/>
              </a:rPr>
              <a:t>We recognize and value diversity of opinion within our church community, but as an employee, your followers may confuse your opinion with the official position of the church. </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8" name="Picture 7">
            <a:extLst>
              <a:ext uri="{FF2B5EF4-FFF2-40B4-BE49-F238E27FC236}">
                <a16:creationId xmlns:a16="http://schemas.microsoft.com/office/drawing/2014/main" id="{6C144C3F-274A-4345-8B25-1A0E89044F22}"/>
              </a:ext>
            </a:extLst>
          </p:cNvPr>
          <p:cNvPicPr>
            <a:picLocks noChangeAspect="1"/>
          </p:cNvPicPr>
          <p:nvPr/>
        </p:nvPicPr>
        <p:blipFill>
          <a:blip r:embed="rId4"/>
          <a:stretch>
            <a:fillRect/>
          </a:stretch>
        </p:blipFill>
        <p:spPr>
          <a:xfrm>
            <a:off x="228600" y="1524000"/>
            <a:ext cx="3886200" cy="27473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712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6" name="Picture 5">
            <a:extLst>
              <a:ext uri="{FF2B5EF4-FFF2-40B4-BE49-F238E27FC236}">
                <a16:creationId xmlns:a16="http://schemas.microsoft.com/office/drawing/2014/main" id="{CA6DF294-7EEB-4896-838D-BD4D991EBBED}"/>
              </a:ext>
            </a:extLst>
          </p:cNvPr>
          <p:cNvPicPr>
            <a:picLocks noChangeAspect="1"/>
          </p:cNvPicPr>
          <p:nvPr/>
        </p:nvPicPr>
        <p:blipFill rotWithShape="1">
          <a:blip r:embed="rId4"/>
          <a:srcRect t="4724" b="3479"/>
          <a:stretch/>
        </p:blipFill>
        <p:spPr>
          <a:xfrm>
            <a:off x="1295400" y="1373880"/>
            <a:ext cx="7868988" cy="5311386"/>
          </a:xfrm>
          <a:prstGeom prst="rect">
            <a:avLst/>
          </a:prstGeom>
        </p:spPr>
      </p:pic>
      <p:sp>
        <p:nvSpPr>
          <p:cNvPr id="7" name="Title 1">
            <a:extLst>
              <a:ext uri="{FF2B5EF4-FFF2-40B4-BE49-F238E27FC236}">
                <a16:creationId xmlns:a16="http://schemas.microsoft.com/office/drawing/2014/main" id="{C22E7A38-6FE1-4EB8-AF4B-BFB95E27B834}"/>
              </a:ext>
            </a:extLst>
          </p:cNvPr>
          <p:cNvSpPr txBox="1">
            <a:spLocks/>
          </p:cNvSpPr>
          <p:nvPr/>
        </p:nvSpPr>
        <p:spPr>
          <a:xfrm>
            <a:off x="506403" y="381000"/>
            <a:ext cx="10058400" cy="1450757"/>
          </a:xfrm>
          <a:prstGeom prst="rect">
            <a:avLst/>
          </a:prstGeom>
        </p:spPr>
        <p:txBody>
          <a:bodyPr/>
          <a:lstStyle>
            <a:lvl1pPr eaLnBrk="1" hangingPunct="1">
              <a:defRPr>
                <a:latin typeface="+mj-lt"/>
                <a:ea typeface="+mj-ea"/>
                <a:cs typeface="+mj-cs"/>
              </a:defRPr>
            </a:lvl1pPr>
          </a:lstStyle>
          <a:p>
            <a:r>
              <a:rPr lang="en-US" sz="3000" kern="0" dirty="0">
                <a:solidFill>
                  <a:schemeClr val="tx2"/>
                </a:solidFill>
                <a:latin typeface="Noto Sans" panose="020B0502040504020204" pitchFamily="34" charset="0"/>
              </a:rPr>
              <a:t>Images and language</a:t>
            </a:r>
            <a:r>
              <a:rPr lang="en-US" sz="3000" b="1" kern="0" dirty="0">
                <a:solidFill>
                  <a:schemeClr val="tx2"/>
                </a:solidFill>
                <a:latin typeface="Noto Sans" panose="020B0502040504020204" pitchFamily="34" charset="0"/>
              </a:rPr>
              <a:t> </a:t>
            </a:r>
            <a:endParaRPr lang="en-US" sz="3000" kern="0" dirty="0">
              <a:solidFill>
                <a:schemeClr val="tx2"/>
              </a:solidFill>
              <a:latin typeface="Noto Sans" panose="020B0502040504020204" pitchFamily="34" charset="0"/>
            </a:endParaRPr>
          </a:p>
        </p:txBody>
      </p:sp>
      <p:sp>
        <p:nvSpPr>
          <p:cNvPr id="8" name="object 2">
            <a:extLst>
              <a:ext uri="{FF2B5EF4-FFF2-40B4-BE49-F238E27FC236}">
                <a16:creationId xmlns:a16="http://schemas.microsoft.com/office/drawing/2014/main" id="{833B185F-1A71-4DEC-8C56-1BDE7242B2B1}"/>
              </a:ext>
            </a:extLst>
          </p:cNvPr>
          <p:cNvSpPr txBox="1">
            <a:spLocks/>
          </p:cNvSpPr>
          <p:nvPr/>
        </p:nvSpPr>
        <p:spPr>
          <a:xfrm>
            <a:off x="304800" y="6172200"/>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a:solidFill>
                  <a:srgbClr val="808285"/>
                </a:solidFill>
              </a:rPr>
              <a:t>SDAdata.org</a:t>
            </a:r>
            <a:endParaRPr lang="en-US" sz="2550" kern="0" dirty="0">
              <a:solidFill>
                <a:sysClr val="windowText" lastClr="000000"/>
              </a:solidFill>
              <a:latin typeface="Noto Sans"/>
              <a:cs typeface="Noto Sans"/>
            </a:endParaRPr>
          </a:p>
        </p:txBody>
      </p:sp>
    </p:spTree>
    <p:extLst>
      <p:ext uri="{BB962C8B-B14F-4D97-AF65-F5344CB8AC3E}">
        <p14:creationId xmlns:p14="http://schemas.microsoft.com/office/powerpoint/2010/main" val="230873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5FB8CC-DC83-4E92-973B-38DB02918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39"/>
          <a:stretch/>
        </p:blipFill>
        <p:spPr>
          <a:xfrm>
            <a:off x="970" y="-1"/>
            <a:ext cx="10575844" cy="6858001"/>
          </a:xfrm>
          <a:prstGeom prst="rect">
            <a:avLst/>
          </a:prstGeom>
        </p:spPr>
      </p:pic>
      <p:sp>
        <p:nvSpPr>
          <p:cNvPr id="5" name="Rectangle: Rounded Corners 4">
            <a:extLst>
              <a:ext uri="{FF2B5EF4-FFF2-40B4-BE49-F238E27FC236}">
                <a16:creationId xmlns:a16="http://schemas.microsoft.com/office/drawing/2014/main" id="{F789FAB6-D166-4AB0-9495-37F976F85950}"/>
              </a:ext>
            </a:extLst>
          </p:cNvPr>
          <p:cNvSpPr/>
          <p:nvPr/>
        </p:nvSpPr>
        <p:spPr>
          <a:xfrm>
            <a:off x="152400" y="228600"/>
            <a:ext cx="4876800" cy="990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400" b="1" dirty="0">
                <a:latin typeface="Noto Sans" panose="020B0502040504020204" pitchFamily="34" charset="0"/>
              </a:rPr>
              <a:t>Your social media activity can affect future employment.</a:t>
            </a:r>
            <a:endParaRPr lang="en-US" sz="2400" dirty="0">
              <a:latin typeface="Noto Sans" panose="020B0502040504020204" pitchFamily="34" charset="0"/>
            </a:endParaRPr>
          </a:p>
        </p:txBody>
      </p:sp>
    </p:spTree>
    <p:extLst>
      <p:ext uri="{BB962C8B-B14F-4D97-AF65-F5344CB8AC3E}">
        <p14:creationId xmlns:p14="http://schemas.microsoft.com/office/powerpoint/2010/main" val="2878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9" name="Picture 8">
            <a:extLst>
              <a:ext uri="{FF2B5EF4-FFF2-40B4-BE49-F238E27FC236}">
                <a16:creationId xmlns:a16="http://schemas.microsoft.com/office/drawing/2014/main" id="{7903A2AB-1CDB-4996-A1F5-0970DE89A9B3}"/>
              </a:ext>
            </a:extLst>
          </p:cNvPr>
          <p:cNvPicPr>
            <a:picLocks noChangeAspect="1"/>
          </p:cNvPicPr>
          <p:nvPr/>
        </p:nvPicPr>
        <p:blipFill rotWithShape="1">
          <a:blip r:embed="rId4"/>
          <a:srcRect l="2876" t="4282" r="61959" b="78630"/>
          <a:stretch/>
        </p:blipFill>
        <p:spPr>
          <a:xfrm>
            <a:off x="381000" y="4114800"/>
            <a:ext cx="5029200" cy="2443921"/>
          </a:xfrm>
          <a:prstGeom prst="rect">
            <a:avLst/>
          </a:prstGeom>
        </p:spPr>
      </p:pic>
      <p:sp>
        <p:nvSpPr>
          <p:cNvPr id="3" name="object 3"/>
          <p:cNvSpPr txBox="1"/>
          <p:nvPr/>
        </p:nvSpPr>
        <p:spPr>
          <a:xfrm>
            <a:off x="2286000" y="1236543"/>
            <a:ext cx="9054758" cy="2861680"/>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Avoid conflict:</a:t>
            </a:r>
            <a:endParaRPr sz="3000" dirty="0">
              <a:latin typeface="Noto Sans"/>
              <a:cs typeface="Noto Sans"/>
            </a:endParaRPr>
          </a:p>
          <a:p>
            <a:pPr>
              <a:buFont typeface="Wingdings" panose="05000000000000000000" pitchFamily="2" charset="2"/>
              <a:buChar char="§"/>
            </a:pPr>
            <a:r>
              <a:rPr lang="en-US" sz="2000" dirty="0"/>
              <a:t> </a:t>
            </a:r>
            <a:r>
              <a:rPr lang="en-US" sz="2000" dirty="0">
                <a:latin typeface="Noto Sans" panose="020B0502040504020204" pitchFamily="34" charset="0"/>
              </a:rPr>
              <a:t>Take it offline.</a:t>
            </a:r>
          </a:p>
          <a:p>
            <a:pPr>
              <a:buFont typeface="Wingdings" panose="05000000000000000000" pitchFamily="2" charset="2"/>
              <a:buChar char="§"/>
            </a:pPr>
            <a:r>
              <a:rPr lang="en-US" sz="2000" dirty="0">
                <a:latin typeface="Noto Sans" panose="020B0502040504020204" pitchFamily="34" charset="0"/>
              </a:rPr>
              <a:t> Have a private discussion.</a:t>
            </a:r>
          </a:p>
          <a:p>
            <a:pPr>
              <a:buFont typeface="Wingdings" panose="05000000000000000000" pitchFamily="2" charset="2"/>
              <a:buChar char="§"/>
            </a:pPr>
            <a:r>
              <a:rPr lang="en-US" sz="2000" dirty="0">
                <a:latin typeface="Noto Sans" panose="020B0502040504020204" pitchFamily="34" charset="0"/>
              </a:rPr>
              <a:t> Don’t respond.</a:t>
            </a:r>
          </a:p>
          <a:p>
            <a:pPr>
              <a:buFont typeface="Wingdings" panose="05000000000000000000" pitchFamily="2" charset="2"/>
              <a:buChar char="§"/>
            </a:pPr>
            <a:r>
              <a:rPr lang="en-US" sz="2000" dirty="0">
                <a:latin typeface="Noto Sans" panose="020B0502040504020204" pitchFamily="34" charset="0"/>
              </a:rPr>
              <a:t> Always show respect.</a:t>
            </a:r>
          </a:p>
          <a:p>
            <a:pPr>
              <a:buFont typeface="Wingdings" panose="05000000000000000000" pitchFamily="2" charset="2"/>
              <a:buChar char="§"/>
            </a:pPr>
            <a:r>
              <a:rPr lang="en-US" sz="2000" dirty="0">
                <a:latin typeface="Noto Sans" panose="020B0502040504020204" pitchFamily="34" charset="0"/>
              </a:rPr>
              <a:t> In the case of trolls and bullies, simply block them.</a:t>
            </a:r>
          </a:p>
          <a:p>
            <a:pPr>
              <a:buFont typeface="Wingdings" panose="05000000000000000000" pitchFamily="2" charset="2"/>
              <a:buChar char="§"/>
            </a:pPr>
            <a:endParaRPr lang="en-US" sz="2000" dirty="0">
              <a:latin typeface="Noto Sans" panose="020B0502040504020204" pitchFamily="34" charset="0"/>
            </a:endParaRPr>
          </a:p>
          <a:p>
            <a:r>
              <a:rPr lang="en-US" sz="2000" b="1" dirty="0">
                <a:latin typeface="Noto Sans" panose="020B0502040504020204" pitchFamily="34" charset="0"/>
              </a:rPr>
              <a:t>Not sure how to respond? Use this infographic: </a:t>
            </a:r>
            <a:r>
              <a:rPr lang="en-US" sz="2000" b="1" dirty="0">
                <a:solidFill>
                  <a:srgbClr val="C0504D"/>
                </a:solidFill>
                <a:latin typeface="Noto Sans" panose="020B0502040504020204" pitchFamily="34" charset="0"/>
              </a:rPr>
              <a:t>goo.gl/EJMTDc</a:t>
            </a:r>
          </a:p>
        </p:txBody>
      </p:sp>
    </p:spTree>
    <p:extLst>
      <p:ext uri="{BB962C8B-B14F-4D97-AF65-F5344CB8AC3E}">
        <p14:creationId xmlns:p14="http://schemas.microsoft.com/office/powerpoint/2010/main" val="74049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2561E798-A65E-4F47-BE09-491DD67E8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576814" cy="6858000"/>
          </a:xfrm>
          <a:prstGeom prst="rect">
            <a:avLst/>
          </a:prstGeom>
        </p:spPr>
      </p:pic>
      <p:sp>
        <p:nvSpPr>
          <p:cNvPr id="5" name="Rectangle: Rounded Corners 4">
            <a:extLst>
              <a:ext uri="{FF2B5EF4-FFF2-40B4-BE49-F238E27FC236}">
                <a16:creationId xmlns:a16="http://schemas.microsoft.com/office/drawing/2014/main" id="{F789FAB6-D166-4AB0-9495-37F976F85950}"/>
              </a:ext>
            </a:extLst>
          </p:cNvPr>
          <p:cNvSpPr/>
          <p:nvPr/>
        </p:nvSpPr>
        <p:spPr>
          <a:xfrm>
            <a:off x="152400" y="228600"/>
            <a:ext cx="8229600" cy="990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b="1" dirty="0">
                <a:latin typeface="Noto Sans" panose="020B0502040504020204" pitchFamily="34" charset="0"/>
              </a:rPr>
              <a:t>85%+ </a:t>
            </a:r>
            <a:r>
              <a:rPr lang="en-US" dirty="0">
                <a:latin typeface="Noto Sans" panose="020B0502040504020204" pitchFamily="34" charset="0"/>
              </a:rPr>
              <a:t>Social Media posts would never change their mind.  </a:t>
            </a:r>
          </a:p>
          <a:p>
            <a:pPr lvl="0"/>
            <a:r>
              <a:rPr lang="en-US" b="1" dirty="0">
                <a:latin typeface="Noto Sans" panose="020B0502040504020204" pitchFamily="34" charset="0"/>
              </a:rPr>
              <a:t>67% </a:t>
            </a:r>
            <a:r>
              <a:rPr lang="en-US" dirty="0">
                <a:latin typeface="Noto Sans" panose="020B0502040504020204" pitchFamily="34" charset="0"/>
              </a:rPr>
              <a:t>felt that social media was not an appropriate place to discuss politics.</a:t>
            </a:r>
          </a:p>
          <a:p>
            <a:pPr lvl="0"/>
            <a:r>
              <a:rPr lang="en-US" dirty="0">
                <a:latin typeface="Noto Sans" panose="020B0502040504020204" pitchFamily="34" charset="0"/>
              </a:rPr>
              <a:t>(Social media marketing firm </a:t>
            </a:r>
            <a:r>
              <a:rPr lang="en-US" i="1" dirty="0" err="1">
                <a:latin typeface="Noto Sans" panose="020B0502040504020204" pitchFamily="34" charset="0"/>
              </a:rPr>
              <a:t>Rantic</a:t>
            </a:r>
            <a:r>
              <a:rPr lang="en-US" dirty="0">
                <a:latin typeface="Noto Sans" panose="020B0502040504020204" pitchFamily="34" charset="0"/>
              </a:rPr>
              <a:t>) </a:t>
            </a:r>
          </a:p>
        </p:txBody>
      </p:sp>
    </p:spTree>
    <p:extLst>
      <p:ext uri="{BB962C8B-B14F-4D97-AF65-F5344CB8AC3E}">
        <p14:creationId xmlns:p14="http://schemas.microsoft.com/office/powerpoint/2010/main" val="192786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914400" y="2667000"/>
            <a:ext cx="8878389"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4000" dirty="0">
                <a:latin typeface="Noto Sans" panose="020B0502040504020204" pitchFamily="34" charset="0"/>
              </a:rPr>
              <a:t>How many people are you willing to drive out of the church to make a point or to “</a:t>
            </a:r>
            <a:r>
              <a:rPr lang="en-US" sz="4000" dirty="0">
                <a:solidFill>
                  <a:srgbClr val="C0504D"/>
                </a:solidFill>
                <a:latin typeface="Noto Sans" panose="020B0502040504020204" pitchFamily="34" charset="0"/>
              </a:rPr>
              <a:t>win</a:t>
            </a:r>
            <a:r>
              <a:rPr lang="en-US" sz="4000" dirty="0">
                <a:latin typeface="Noto Sans" panose="020B0502040504020204" pitchFamily="34" charset="0"/>
              </a:rPr>
              <a:t>” your argument? </a:t>
            </a:r>
            <a:endParaRPr lang="en-US" sz="40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153213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8299" cy="6858000"/>
          </a:xfrm>
          <a:prstGeom prst="rect">
            <a:avLst/>
          </a:prstGeom>
          <a:blipFill>
            <a:blip r:embed="rId3"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0130AF95-13A4-4705-865B-CD86E1DB8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0"/>
            <a:ext cx="4667250" cy="6858000"/>
          </a:xfrm>
          <a:prstGeom prst="rect">
            <a:avLst/>
          </a:prstGeom>
        </p:spPr>
      </p:pic>
      <p:pic>
        <p:nvPicPr>
          <p:cNvPr id="4" name="Picture 3">
            <a:extLst>
              <a:ext uri="{FF2B5EF4-FFF2-40B4-BE49-F238E27FC236}">
                <a16:creationId xmlns:a16="http://schemas.microsoft.com/office/drawing/2014/main" id="{A4849CC1-C1C7-4738-A0E8-E2EF13EE6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999" y="0"/>
            <a:ext cx="4686300" cy="6858000"/>
          </a:xfrm>
          <a:prstGeom prst="rect">
            <a:avLst/>
          </a:prstGeom>
        </p:spPr>
      </p:pic>
      <p:sp>
        <p:nvSpPr>
          <p:cNvPr id="5" name="Rectangle: Rounded Corners 4">
            <a:extLst>
              <a:ext uri="{FF2B5EF4-FFF2-40B4-BE49-F238E27FC236}">
                <a16:creationId xmlns:a16="http://schemas.microsoft.com/office/drawing/2014/main" id="{CF85E6EB-6EB2-4D04-8504-667C4B4BA808}"/>
              </a:ext>
            </a:extLst>
          </p:cNvPr>
          <p:cNvSpPr/>
          <p:nvPr/>
        </p:nvSpPr>
        <p:spPr>
          <a:xfrm>
            <a:off x="-76201" y="0"/>
            <a:ext cx="5968199" cy="990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b="1" dirty="0">
                <a:latin typeface="Noto Sans" panose="020B0502040504020204" pitchFamily="34" charset="0"/>
              </a:rPr>
              <a:t>Storytelling helps bridge the gap and tear down barriers to understanding. </a:t>
            </a:r>
            <a:endParaRPr lang="en-US" dirty="0">
              <a:latin typeface="Noto Sans" panose="020B0502040504020204" pitchFamily="34" charset="0"/>
            </a:endParaRPr>
          </a:p>
        </p:txBody>
      </p:sp>
      <p:sp>
        <p:nvSpPr>
          <p:cNvPr id="6" name="Rectangle: Rounded Corners 5">
            <a:extLst>
              <a:ext uri="{FF2B5EF4-FFF2-40B4-BE49-F238E27FC236}">
                <a16:creationId xmlns:a16="http://schemas.microsoft.com/office/drawing/2014/main" id="{FDE478A9-17CD-4C46-ACBE-1050858483EE}"/>
              </a:ext>
            </a:extLst>
          </p:cNvPr>
          <p:cNvSpPr/>
          <p:nvPr/>
        </p:nvSpPr>
        <p:spPr>
          <a:xfrm>
            <a:off x="4495800" y="5867400"/>
            <a:ext cx="6082499" cy="990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latin typeface="Noto Sans" panose="020B0502040504020204" pitchFamily="34" charset="0"/>
              </a:rPr>
              <a:t>To create a real connection, show vulnerability. </a:t>
            </a:r>
          </a:p>
          <a:p>
            <a:pPr algn="ctr"/>
            <a:r>
              <a:rPr lang="en-US" b="1" dirty="0">
                <a:latin typeface="Noto Sans" panose="020B0502040504020204" pitchFamily="34" charset="0"/>
              </a:rPr>
              <a:t>—</a:t>
            </a:r>
            <a:r>
              <a:rPr lang="en-US" dirty="0">
                <a:latin typeface="Noto Sans" panose="020B0502040504020204" pitchFamily="34" charset="0"/>
              </a:rPr>
              <a:t>Michael Simmons, </a:t>
            </a:r>
            <a:r>
              <a:rPr lang="en-US" i="1" dirty="0">
                <a:latin typeface="Noto Sans" panose="020B0502040504020204" pitchFamily="34" charset="0"/>
              </a:rPr>
              <a:t>Harvard Business Review</a:t>
            </a:r>
            <a:endParaRPr lang="en-US" b="1" i="1" dirty="0">
              <a:latin typeface="Noto Sans" panose="020B0502040504020204" pitchFamily="34" charset="0"/>
            </a:endParaRPr>
          </a:p>
        </p:txBody>
      </p:sp>
    </p:spTree>
    <p:extLst>
      <p:ext uri="{BB962C8B-B14F-4D97-AF65-F5344CB8AC3E}">
        <p14:creationId xmlns:p14="http://schemas.microsoft.com/office/powerpoint/2010/main" val="303522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914400" y="2667000"/>
            <a:ext cx="8878389"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4000" dirty="0">
                <a:latin typeface="Noto Sans" panose="020B0502040504020204" pitchFamily="34" charset="0"/>
              </a:rPr>
              <a:t>To “</a:t>
            </a:r>
            <a:r>
              <a:rPr lang="en-US" sz="4000" dirty="0">
                <a:solidFill>
                  <a:srgbClr val="C0504D"/>
                </a:solidFill>
                <a:latin typeface="Noto Sans" panose="020B0502040504020204" pitchFamily="34" charset="0"/>
              </a:rPr>
              <a:t>win</a:t>
            </a:r>
            <a:r>
              <a:rPr lang="en-US" sz="4000" dirty="0">
                <a:latin typeface="Noto Sans" panose="020B0502040504020204" pitchFamily="34" charset="0"/>
              </a:rPr>
              <a:t>” souls, we must connect with a person’s experiences. </a:t>
            </a:r>
            <a:endParaRPr lang="en-US" sz="40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30373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02FC54-2B36-45A8-B047-4F9C30A23717}"/>
              </a:ext>
            </a:extLst>
          </p:cNvPr>
          <p:cNvPicPr>
            <a:picLocks noChangeAspect="1"/>
          </p:cNvPicPr>
          <p:nvPr/>
        </p:nvPicPr>
        <p:blipFill>
          <a:blip r:embed="rId3"/>
          <a:stretch>
            <a:fillRect/>
          </a:stretch>
        </p:blipFill>
        <p:spPr>
          <a:xfrm>
            <a:off x="762000" y="685800"/>
            <a:ext cx="8928179" cy="6079378"/>
          </a:xfrm>
          <a:prstGeom prst="rect">
            <a:avLst/>
          </a:prstGeom>
        </p:spPr>
      </p:pic>
      <p:sp>
        <p:nvSpPr>
          <p:cNvPr id="2" name="object 2"/>
          <p:cNvSpPr/>
          <p:nvPr/>
        </p:nvSpPr>
        <p:spPr>
          <a:xfrm>
            <a:off x="10565892" y="0"/>
            <a:ext cx="1623059" cy="6858000"/>
          </a:xfrm>
          <a:prstGeom prst="rect">
            <a:avLst/>
          </a:prstGeom>
          <a:blipFill>
            <a:blip r:embed="rId4"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Tree>
    <p:extLst>
      <p:ext uri="{BB962C8B-B14F-4D97-AF65-F5344CB8AC3E}">
        <p14:creationId xmlns:p14="http://schemas.microsoft.com/office/powerpoint/2010/main" val="141169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8" name="TextBox 7">
            <a:extLst>
              <a:ext uri="{FF2B5EF4-FFF2-40B4-BE49-F238E27FC236}">
                <a16:creationId xmlns:a16="http://schemas.microsoft.com/office/drawing/2014/main" id="{B2F158F0-212D-40CD-BEA4-CF2F712F2A0C}"/>
              </a:ext>
            </a:extLst>
          </p:cNvPr>
          <p:cNvSpPr txBox="1"/>
          <p:nvPr/>
        </p:nvSpPr>
        <p:spPr>
          <a:xfrm>
            <a:off x="228600" y="1447800"/>
            <a:ext cx="10058400" cy="4524315"/>
          </a:xfrm>
          <a:prstGeom prst="rect">
            <a:avLst/>
          </a:prstGeom>
          <a:noFill/>
        </p:spPr>
        <p:txBody>
          <a:bodyPr wrap="square" rtlCol="0">
            <a:spAutoFit/>
          </a:bodyPr>
          <a:lstStyle/>
          <a:p>
            <a:pPr algn="ctr"/>
            <a:r>
              <a:rPr lang="en-US" sz="3600" dirty="0">
                <a:latin typeface="Noto Sans" panose="020B0502040504020204" pitchFamily="34" charset="0"/>
              </a:rPr>
              <a:t>“He who is careless and heedless in uttering words or in writing words for publication to be sent broadcast into the world, sending forth expressions that can never be taken back, is disqualifying himself to be entrusted with the sacred work that devolves upon Christ’s followers at this time. </a:t>
            </a:r>
            <a:br>
              <a:rPr lang="en-US" sz="3600" dirty="0">
                <a:latin typeface="Noto Sans" panose="020B0502040504020204" pitchFamily="34" charset="0"/>
              </a:rPr>
            </a:br>
            <a:r>
              <a:rPr lang="en-US" sz="3600" i="1" dirty="0">
                <a:latin typeface="Noto Sans" panose="020B0502040504020204" pitchFamily="34" charset="0"/>
              </a:rPr>
              <a:t>Counsels to Writers and Editors </a:t>
            </a:r>
            <a:r>
              <a:rPr lang="en-US" sz="3600" dirty="0">
                <a:latin typeface="Noto Sans" panose="020B0502040504020204" pitchFamily="34" charset="0"/>
              </a:rPr>
              <a:t>61.1, EGW</a:t>
            </a:r>
          </a:p>
        </p:txBody>
      </p:sp>
    </p:spTree>
    <p:extLst>
      <p:ext uri="{BB962C8B-B14F-4D97-AF65-F5344CB8AC3E}">
        <p14:creationId xmlns:p14="http://schemas.microsoft.com/office/powerpoint/2010/main" val="114520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56548" y="2066945"/>
            <a:ext cx="5606652" cy="4791055"/>
          </a:xfrm>
          <a:prstGeom prst="rect">
            <a:avLst/>
          </a:prstGeom>
        </p:spPr>
        <p:txBody>
          <a:bodyPr vert="horz" wrap="square" lIns="0" tIns="180340" rIns="0" bIns="0" rtlCol="0">
            <a:spAutoFit/>
          </a:bodyPr>
          <a:lstStyle/>
          <a:p>
            <a:pPr marL="241300" indent="-228600">
              <a:lnSpc>
                <a:spcPct val="100000"/>
              </a:lnSpc>
              <a:spcBef>
                <a:spcPts val="1420"/>
              </a:spcBef>
              <a:buChar char="•"/>
              <a:tabLst>
                <a:tab pos="241300" algn="l"/>
              </a:tabLst>
            </a:pPr>
            <a:r>
              <a:rPr lang="en-US" sz="2000" spc="-30" dirty="0">
                <a:solidFill>
                  <a:srgbClr val="231F20"/>
                </a:solidFill>
                <a:latin typeface="Noto Sans"/>
                <a:cs typeface="Noto Sans"/>
              </a:rPr>
              <a:t>Ways to include digital strategies in your overall communication strategy</a:t>
            </a:r>
          </a:p>
          <a:p>
            <a:pPr marL="241300" indent="-228600">
              <a:lnSpc>
                <a:spcPct val="100000"/>
              </a:lnSpc>
              <a:spcBef>
                <a:spcPts val="1420"/>
              </a:spcBef>
              <a:buChar char="•"/>
              <a:tabLst>
                <a:tab pos="241300" algn="l"/>
              </a:tabLst>
            </a:pPr>
            <a:r>
              <a:rPr lang="en-US" sz="2000" spc="-30" dirty="0">
                <a:solidFill>
                  <a:srgbClr val="231F20"/>
                </a:solidFill>
                <a:latin typeface="Noto Sans"/>
                <a:cs typeface="Noto Sans"/>
              </a:rPr>
              <a:t>NAD Social Media Guidelines</a:t>
            </a:r>
          </a:p>
          <a:p>
            <a:pPr marL="241300" indent="-228600">
              <a:lnSpc>
                <a:spcPct val="100000"/>
              </a:lnSpc>
              <a:spcBef>
                <a:spcPts val="1420"/>
              </a:spcBef>
              <a:buChar char="•"/>
              <a:tabLst>
                <a:tab pos="241300" algn="l"/>
              </a:tabLst>
            </a:pPr>
            <a:r>
              <a:rPr lang="en-US" sz="2000" spc="-30" dirty="0">
                <a:solidFill>
                  <a:srgbClr val="231F20"/>
                </a:solidFill>
                <a:latin typeface="Noto Sans"/>
                <a:cs typeface="Noto Sans"/>
              </a:rPr>
              <a:t>Practical tips for maintaining professionalism</a:t>
            </a:r>
            <a:endParaRPr sz="2000" dirty="0">
              <a:latin typeface="Noto Sans"/>
              <a:cs typeface="Noto Sans"/>
            </a:endParaRPr>
          </a:p>
          <a:p>
            <a:pPr marL="241300" marR="135255" indent="-228600">
              <a:lnSpc>
                <a:spcPct val="114599"/>
              </a:lnSpc>
              <a:spcBef>
                <a:spcPts val="900"/>
              </a:spcBef>
              <a:buChar char="•"/>
              <a:tabLst>
                <a:tab pos="241300" algn="l"/>
              </a:tabLst>
            </a:pPr>
            <a:r>
              <a:rPr lang="en-US" sz="2000" dirty="0">
                <a:solidFill>
                  <a:srgbClr val="231F20"/>
                </a:solidFill>
                <a:latin typeface="Noto Sans"/>
                <a:cs typeface="Noto Sans"/>
              </a:rPr>
              <a:t>What to avoid to keep your digital influence positive</a:t>
            </a:r>
            <a:endParaRPr sz="2000" dirty="0">
              <a:latin typeface="Noto Sans"/>
              <a:cs typeface="Noto Sans"/>
            </a:endParaRPr>
          </a:p>
          <a:p>
            <a:pPr marL="241300" indent="-228600">
              <a:lnSpc>
                <a:spcPct val="100000"/>
              </a:lnSpc>
              <a:spcBef>
                <a:spcPts val="1320"/>
              </a:spcBef>
              <a:buChar char="•"/>
              <a:tabLst>
                <a:tab pos="241300" algn="l"/>
              </a:tabLst>
            </a:pPr>
            <a:r>
              <a:rPr lang="en-US" sz="2000" spc="-30" dirty="0">
                <a:solidFill>
                  <a:srgbClr val="231F20"/>
                </a:solidFill>
                <a:latin typeface="Noto Sans"/>
                <a:cs typeface="Noto Sans"/>
              </a:rPr>
              <a:t>Advice for protecting yourself and the church</a:t>
            </a:r>
          </a:p>
          <a:p>
            <a:pPr marL="241300" indent="-228600">
              <a:lnSpc>
                <a:spcPct val="100000"/>
              </a:lnSpc>
              <a:spcBef>
                <a:spcPts val="1320"/>
              </a:spcBef>
              <a:buChar char="•"/>
              <a:tabLst>
                <a:tab pos="241300" algn="l"/>
              </a:tabLst>
            </a:pPr>
            <a:r>
              <a:rPr lang="en-US" sz="2000" spc="-30" dirty="0">
                <a:solidFill>
                  <a:srgbClr val="231F20"/>
                </a:solidFill>
                <a:latin typeface="Noto Sans"/>
                <a:cs typeface="Noto Sans"/>
              </a:rPr>
              <a:t>Possible consequences to poor social media management </a:t>
            </a:r>
            <a:endParaRPr lang="en-US" sz="2000" dirty="0">
              <a:solidFill>
                <a:srgbClr val="231F20"/>
              </a:solidFill>
              <a:latin typeface="Noto Sans"/>
              <a:cs typeface="Noto Sans"/>
            </a:endParaRPr>
          </a:p>
          <a:p>
            <a:pPr marL="12700" marR="135255">
              <a:lnSpc>
                <a:spcPct val="114599"/>
              </a:lnSpc>
              <a:spcBef>
                <a:spcPts val="900"/>
              </a:spcBef>
              <a:tabLst>
                <a:tab pos="241300" algn="l"/>
              </a:tabLst>
            </a:pPr>
            <a:endParaRPr lang="en-US" sz="2000" dirty="0">
              <a:solidFill>
                <a:srgbClr val="231F20"/>
              </a:solidFill>
              <a:latin typeface="Noto Sans"/>
              <a:cs typeface="Noto Sans"/>
            </a:endParaRPr>
          </a:p>
          <a:p>
            <a:pPr marL="12700" marR="135255">
              <a:lnSpc>
                <a:spcPct val="114599"/>
              </a:lnSpc>
              <a:spcBef>
                <a:spcPts val="900"/>
              </a:spcBef>
              <a:tabLst>
                <a:tab pos="241300" algn="l"/>
              </a:tabLst>
            </a:pPr>
            <a:r>
              <a:rPr lang="en-US" sz="2000" dirty="0">
                <a:solidFill>
                  <a:srgbClr val="231F20"/>
                </a:solidFill>
                <a:latin typeface="Noto Sans"/>
                <a:cs typeface="Noto Sans"/>
              </a:rPr>
              <a:t>Visit </a:t>
            </a:r>
            <a:r>
              <a:rPr lang="en-US" sz="2000" b="1" dirty="0">
                <a:solidFill>
                  <a:srgbClr val="C0504D"/>
                </a:solidFill>
                <a:latin typeface="Noto Sans"/>
                <a:cs typeface="Noto Sans"/>
              </a:rPr>
              <a:t>SDAdata.org </a:t>
            </a:r>
            <a:r>
              <a:rPr lang="en-US" sz="2000" dirty="0">
                <a:solidFill>
                  <a:srgbClr val="231F20"/>
                </a:solidFill>
                <a:latin typeface="Noto Sans"/>
                <a:cs typeface="Noto Sans"/>
              </a:rPr>
              <a:t>for more resources.</a:t>
            </a:r>
            <a:endParaRPr sz="2000" dirty="0">
              <a:latin typeface="Noto Sans"/>
              <a:cs typeface="Noto Sans"/>
            </a:endParaRP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4756549" y="1623898"/>
            <a:ext cx="5450840" cy="482600"/>
          </a:xfrm>
          <a:prstGeom prst="rect">
            <a:avLst/>
          </a:prstGeom>
        </p:spPr>
        <p:txBody>
          <a:bodyPr vert="horz" wrap="square" lIns="0" tIns="12700" rIns="0" bIns="0" rtlCol="0">
            <a:spAutoFit/>
          </a:bodyPr>
          <a:lstStyle/>
          <a:p>
            <a:pPr marL="12700">
              <a:lnSpc>
                <a:spcPct val="100000"/>
              </a:lnSpc>
              <a:spcBef>
                <a:spcPts val="100"/>
              </a:spcBef>
              <a:tabLst>
                <a:tab pos="1981835" algn="l"/>
                <a:tab pos="3048000" algn="l"/>
                <a:tab pos="4157979" algn="l"/>
              </a:tabLst>
            </a:pPr>
            <a:r>
              <a:rPr lang="en-US" spc="235" dirty="0"/>
              <a:t>Today we’ll cover:</a:t>
            </a:r>
            <a:endParaRPr spc="235" dirty="0"/>
          </a:p>
        </p:txBody>
      </p:sp>
      <p:pic>
        <p:nvPicPr>
          <p:cNvPr id="10" name="Picture 9">
            <a:extLst>
              <a:ext uri="{FF2B5EF4-FFF2-40B4-BE49-F238E27FC236}">
                <a16:creationId xmlns:a16="http://schemas.microsoft.com/office/drawing/2014/main" id="{C8DAC149-0117-471C-980B-285750811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97" t="2187" r="23261"/>
          <a:stretch/>
        </p:blipFill>
        <p:spPr>
          <a:xfrm>
            <a:off x="0" y="0"/>
            <a:ext cx="412133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14A553FE-D9FD-4512-BFDA-C6680A570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 y="0"/>
            <a:ext cx="10587700" cy="6858000"/>
          </a:xfrm>
          <a:prstGeom prst="rect">
            <a:avLst/>
          </a:prstGeom>
        </p:spPr>
      </p:pic>
      <p:sp>
        <p:nvSpPr>
          <p:cNvPr id="5" name="Content Placeholder 2">
            <a:extLst>
              <a:ext uri="{FF2B5EF4-FFF2-40B4-BE49-F238E27FC236}">
                <a16:creationId xmlns:a16="http://schemas.microsoft.com/office/drawing/2014/main" id="{32DCB101-E399-4BC1-AB32-3E9B28A4B78B}"/>
              </a:ext>
            </a:extLst>
          </p:cNvPr>
          <p:cNvSpPr txBox="1">
            <a:spLocks/>
          </p:cNvSpPr>
          <p:nvPr/>
        </p:nvSpPr>
        <p:spPr>
          <a:xfrm>
            <a:off x="304800" y="6096000"/>
            <a:ext cx="5943599" cy="1066800"/>
          </a:xfrm>
        </p:spPr>
        <p:txBody>
          <a:bodyPr>
            <a:normAutofit fontScale="85000" lnSpcReduction="20000"/>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sz="8800" kern="0" dirty="0">
              <a:solidFill>
                <a:schemeClr val="accent2"/>
              </a:solidFill>
              <a:latin typeface="Noto Sans" panose="020B0502040504020204" pitchFamily="34" charset="0"/>
            </a:endParaRPr>
          </a:p>
        </p:txBody>
      </p:sp>
      <p:sp>
        <p:nvSpPr>
          <p:cNvPr id="6" name="Rectangle: Rounded Corners 5">
            <a:extLst>
              <a:ext uri="{FF2B5EF4-FFF2-40B4-BE49-F238E27FC236}">
                <a16:creationId xmlns:a16="http://schemas.microsoft.com/office/drawing/2014/main" id="{E80CD0B0-B374-4E65-8F7B-87DADFC23733}"/>
              </a:ext>
            </a:extLst>
          </p:cNvPr>
          <p:cNvSpPr/>
          <p:nvPr/>
        </p:nvSpPr>
        <p:spPr>
          <a:xfrm>
            <a:off x="152400" y="5943600"/>
            <a:ext cx="5257800" cy="76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a:latin typeface="Noto Sans" panose="020B0502040504020204" pitchFamily="34" charset="0"/>
              </a:rPr>
              <a:t>We are </a:t>
            </a:r>
            <a:r>
              <a:rPr lang="en-US" sz="3000" dirty="0">
                <a:solidFill>
                  <a:srgbClr val="C0504D"/>
                </a:solidFill>
                <a:latin typeface="Noto Sans" panose="020B0502040504020204" pitchFamily="34" charset="0"/>
              </a:rPr>
              <a:t>ALL</a:t>
            </a:r>
            <a:r>
              <a:rPr lang="en-US" sz="3000" dirty="0">
                <a:latin typeface="Noto Sans" panose="020B0502040504020204" pitchFamily="34" charset="0"/>
              </a:rPr>
              <a:t> publishers now.</a:t>
            </a:r>
            <a:endParaRPr lang="en-US" sz="30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145354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4056923" y="3276600"/>
            <a:ext cx="5638800" cy="2246127"/>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Protect your work family:</a:t>
            </a:r>
            <a:endParaRPr sz="3000" dirty="0">
              <a:latin typeface="Noto Sans"/>
              <a:cs typeface="Noto Sans"/>
            </a:endParaRPr>
          </a:p>
          <a:p>
            <a:pPr>
              <a:buFont typeface="Wingdings" panose="05000000000000000000" pitchFamily="2" charset="2"/>
              <a:buChar char="§"/>
            </a:pPr>
            <a:r>
              <a:rPr lang="en-US" sz="2000" dirty="0">
                <a:latin typeface="Noto Sans" panose="020B0502040504020204" pitchFamily="34" charset="0"/>
              </a:rPr>
              <a:t> We are all connected online, and you CANNOT control how far your post reaches. </a:t>
            </a:r>
          </a:p>
          <a:p>
            <a:pPr>
              <a:buFont typeface="Wingdings" panose="05000000000000000000" pitchFamily="2" charset="2"/>
              <a:buChar char="§"/>
            </a:pPr>
            <a:r>
              <a:rPr lang="en-US" sz="2000" dirty="0">
                <a:latin typeface="Noto Sans" panose="020B0502040504020204" pitchFamily="34" charset="0"/>
              </a:rPr>
              <a:t> Resolve work issues privately (offline).</a:t>
            </a:r>
          </a:p>
          <a:p>
            <a:pPr>
              <a:buFont typeface="Wingdings" panose="05000000000000000000" pitchFamily="2" charset="2"/>
              <a:buChar char="§"/>
            </a:pPr>
            <a:r>
              <a:rPr lang="en-US" sz="2000" dirty="0">
                <a:latin typeface="Noto Sans" panose="020B0502040504020204" pitchFamily="34" charset="0"/>
              </a:rPr>
              <a:t> Seek counsel.</a:t>
            </a:r>
          </a:p>
          <a:p>
            <a:pPr>
              <a:buFont typeface="Wingdings" panose="05000000000000000000" pitchFamily="2" charset="2"/>
              <a:buChar char="§"/>
            </a:pPr>
            <a:r>
              <a:rPr lang="en-US" sz="2000" dirty="0">
                <a:latin typeface="Noto Sans" panose="020B0502040504020204" pitchFamily="34" charset="0"/>
              </a:rPr>
              <a:t> Direct your concerns to HR. </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9" name="Content Placeholder 4">
            <a:extLst>
              <a:ext uri="{FF2B5EF4-FFF2-40B4-BE49-F238E27FC236}">
                <a16:creationId xmlns:a16="http://schemas.microsoft.com/office/drawing/2014/main" id="{47CAE4B8-3D00-441D-BC78-981B44443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1" y="1066801"/>
            <a:ext cx="3872608" cy="2928660"/>
          </a:xfrm>
          <a:prstGeom prst="rect">
            <a:avLst/>
          </a:prstGeom>
        </p:spPr>
      </p:pic>
    </p:spTree>
    <p:extLst>
      <p:ext uri="{BB962C8B-B14F-4D97-AF65-F5344CB8AC3E}">
        <p14:creationId xmlns:p14="http://schemas.microsoft.com/office/powerpoint/2010/main" val="8544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2895600" y="1600200"/>
            <a:ext cx="6306277" cy="2553903"/>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Protect underage members:</a:t>
            </a:r>
            <a:endParaRPr sz="3000" dirty="0">
              <a:latin typeface="Noto Sans"/>
              <a:cs typeface="Noto Sans"/>
            </a:endParaRPr>
          </a:p>
          <a:p>
            <a:pPr>
              <a:buFont typeface="Wingdings" panose="05000000000000000000" pitchFamily="2" charset="2"/>
              <a:buChar char="§"/>
            </a:pPr>
            <a:r>
              <a:rPr lang="en-US" sz="2000" dirty="0">
                <a:latin typeface="Noto Sans" panose="020B0502040504020204" pitchFamily="34" charset="0"/>
              </a:rPr>
              <a:t> Be careful about what personal information you share about members, especially children.</a:t>
            </a:r>
            <a:br>
              <a:rPr lang="en-US" sz="2000" dirty="0">
                <a:latin typeface="Noto Sans" panose="020B0502040504020204" pitchFamily="34" charset="0"/>
              </a:rPr>
            </a:br>
            <a:endParaRPr lang="en-US" sz="2000" dirty="0">
              <a:latin typeface="Noto Sans" panose="020B0502040504020204" pitchFamily="34" charset="0"/>
            </a:endParaRPr>
          </a:p>
          <a:p>
            <a:pPr>
              <a:buFont typeface="Wingdings" panose="05000000000000000000" pitchFamily="2" charset="2"/>
              <a:buChar char="§"/>
            </a:pPr>
            <a:r>
              <a:rPr lang="en-US" sz="2000" dirty="0">
                <a:latin typeface="Noto Sans" panose="020B0502040504020204" pitchFamily="34" charset="0"/>
              </a:rPr>
              <a:t> Avoid images of underage children’s faces unless a </a:t>
            </a:r>
            <a:r>
              <a:rPr lang="en-US" sz="2000" b="1" dirty="0">
                <a:solidFill>
                  <a:schemeClr val="accent2"/>
                </a:solidFill>
                <a:latin typeface="Noto Sans" panose="020B0502040504020204" pitchFamily="34" charset="0"/>
              </a:rPr>
              <a:t>photography waiver or release form</a:t>
            </a:r>
            <a:r>
              <a:rPr lang="en-US" sz="2000" dirty="0">
                <a:latin typeface="Noto Sans" panose="020B0502040504020204" pitchFamily="34" charset="0"/>
              </a:rPr>
              <a:t> has been signed by a parent or legal guardian.</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10" name="Content Placeholder 9">
            <a:extLst>
              <a:ext uri="{FF2B5EF4-FFF2-40B4-BE49-F238E27FC236}">
                <a16:creationId xmlns:a16="http://schemas.microsoft.com/office/drawing/2014/main" id="{2DB71D60-BD2D-4239-85CE-5E0A52237B95}"/>
              </a:ext>
            </a:extLst>
          </p:cNvPr>
          <p:cNvPicPr>
            <a:picLocks noChangeAspect="1"/>
          </p:cNvPicPr>
          <p:nvPr/>
        </p:nvPicPr>
        <p:blipFill>
          <a:blip r:embed="rId4"/>
          <a:stretch>
            <a:fillRect/>
          </a:stretch>
        </p:blipFill>
        <p:spPr>
          <a:xfrm>
            <a:off x="5633943" y="4267200"/>
            <a:ext cx="3567934" cy="2362200"/>
          </a:xfrm>
          <a:prstGeom prst="rect">
            <a:avLst/>
          </a:prstGeom>
        </p:spPr>
      </p:pic>
    </p:spTree>
    <p:extLst>
      <p:ext uri="{BB962C8B-B14F-4D97-AF65-F5344CB8AC3E}">
        <p14:creationId xmlns:p14="http://schemas.microsoft.com/office/powerpoint/2010/main" val="38042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4F910E-3CF9-47D1-A3B0-487396EA8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35"/>
          <a:stretch/>
        </p:blipFill>
        <p:spPr>
          <a:xfrm>
            <a:off x="0" y="1"/>
            <a:ext cx="10564803" cy="6858000"/>
          </a:xfrm>
          <a:prstGeom prst="rect">
            <a:avLst/>
          </a:prstGeom>
        </p:spPr>
      </p:pic>
      <p:sp>
        <p:nvSpPr>
          <p:cNvPr id="4" name="object 4"/>
          <p:cNvSpPr/>
          <p:nvPr/>
        </p:nvSpPr>
        <p:spPr>
          <a:xfrm>
            <a:off x="10565892" y="0"/>
            <a:ext cx="1623059" cy="68580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3" name="Rectangle: Rounded Corners 12">
            <a:extLst>
              <a:ext uri="{FF2B5EF4-FFF2-40B4-BE49-F238E27FC236}">
                <a16:creationId xmlns:a16="http://schemas.microsoft.com/office/drawing/2014/main" id="{F422A3A7-AC12-4FB9-A254-EB89E3489FD0}"/>
              </a:ext>
            </a:extLst>
          </p:cNvPr>
          <p:cNvSpPr/>
          <p:nvPr/>
        </p:nvSpPr>
        <p:spPr>
          <a:xfrm>
            <a:off x="6019800" y="138809"/>
            <a:ext cx="4484617" cy="35187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12700">
              <a:lnSpc>
                <a:spcPct val="100000"/>
              </a:lnSpc>
              <a:spcBef>
                <a:spcPts val="1914"/>
              </a:spcBef>
              <a:tabLst>
                <a:tab pos="2417445" algn="l"/>
              </a:tabLst>
            </a:pPr>
            <a:r>
              <a:rPr lang="en-US" sz="2000" b="1" spc="200" dirty="0">
                <a:solidFill>
                  <a:srgbClr val="003E6A"/>
                </a:solidFill>
                <a:latin typeface="Noto Sans"/>
                <a:cs typeface="Noto Sans"/>
              </a:rPr>
              <a:t>Communicating with </a:t>
            </a:r>
            <a:br>
              <a:rPr lang="en-US" sz="2000" b="1" spc="200" dirty="0">
                <a:solidFill>
                  <a:srgbClr val="003E6A"/>
                </a:solidFill>
                <a:latin typeface="Noto Sans"/>
                <a:cs typeface="Noto Sans"/>
              </a:rPr>
            </a:br>
            <a:r>
              <a:rPr lang="en-US" sz="2000" b="1" spc="200" dirty="0">
                <a:solidFill>
                  <a:srgbClr val="003E6A"/>
                </a:solidFill>
                <a:latin typeface="Noto Sans"/>
                <a:cs typeface="Noto Sans"/>
              </a:rPr>
              <a:t>young people:</a:t>
            </a:r>
            <a:endParaRPr lang="en-US" sz="2000" dirty="0">
              <a:latin typeface="Noto Sans"/>
              <a:cs typeface="Noto Sans"/>
            </a:endParaRPr>
          </a:p>
          <a:p>
            <a:pPr>
              <a:buFont typeface="Wingdings" panose="05000000000000000000" pitchFamily="2" charset="2"/>
              <a:buChar char="§"/>
            </a:pPr>
            <a:r>
              <a:rPr lang="en-US" sz="1600" dirty="0">
                <a:latin typeface="Noto Sans" panose="020B0502040504020204" pitchFamily="34" charset="0"/>
              </a:rPr>
              <a:t> Avoid private conversations with underage followers or members on personal social media accounts.</a:t>
            </a:r>
          </a:p>
          <a:p>
            <a:pPr>
              <a:buFont typeface="Wingdings" panose="05000000000000000000" pitchFamily="2" charset="2"/>
              <a:buChar char="§"/>
            </a:pPr>
            <a:r>
              <a:rPr lang="en-US" sz="1600" dirty="0">
                <a:latin typeface="Noto Sans" panose="020B0502040504020204" pitchFamily="34" charset="0"/>
              </a:rPr>
              <a:t> Engage with them only from the official ministry accounts to answer questions, respond to comments, and meet their needs. </a:t>
            </a:r>
          </a:p>
          <a:p>
            <a:pPr>
              <a:buFont typeface="Wingdings" panose="05000000000000000000" pitchFamily="2" charset="2"/>
              <a:buChar char="§"/>
            </a:pPr>
            <a:r>
              <a:rPr lang="en-US" sz="1600" dirty="0">
                <a:latin typeface="Noto Sans" panose="020B0502040504020204" pitchFamily="34" charset="0"/>
              </a:rPr>
              <a:t> In case of emergency or if a child appears at risk, please contact the proper authorities immediately. </a:t>
            </a:r>
          </a:p>
        </p:txBody>
      </p:sp>
    </p:spTree>
    <p:extLst>
      <p:ext uri="{BB962C8B-B14F-4D97-AF65-F5344CB8AC3E}">
        <p14:creationId xmlns:p14="http://schemas.microsoft.com/office/powerpoint/2010/main" val="348940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886161" y="2133600"/>
            <a:ext cx="5657452" cy="1441100"/>
          </a:xfrm>
          <a:prstGeom prst="rect">
            <a:avLst/>
          </a:prstGeom>
        </p:spPr>
        <p:txBody>
          <a:bodyPr vert="horz" wrap="square" lIns="0" tIns="12700" rIns="0" bIns="0" rtlCol="0">
            <a:spAutoFit/>
          </a:bodyPr>
          <a:lstStyle/>
          <a:p>
            <a:r>
              <a:rPr lang="en-US" sz="2400" b="1" dirty="0">
                <a:latin typeface="Noto Sans" panose="020B0502040504020204" pitchFamily="34" charset="0"/>
              </a:rPr>
              <a:t>Transparency is the key to protecting yourself, the organization, and the child. </a:t>
            </a:r>
            <a:endParaRPr lang="en-US" sz="2400" dirty="0">
              <a:latin typeface="Noto Sans" panose="020B0502040504020204" pitchFamily="34" charset="0"/>
            </a:endParaRPr>
          </a:p>
          <a:p>
            <a:pPr marL="12700" marR="63500">
              <a:lnSpc>
                <a:spcPct val="111100"/>
              </a:lnSpc>
              <a:spcBef>
                <a:spcPts val="100"/>
              </a:spcBef>
            </a:pPr>
            <a:endParaRPr lang="en-US" sz="1800" dirty="0">
              <a:latin typeface="Noto Sans"/>
              <a:cs typeface="Noto Sans"/>
            </a:endParaRPr>
          </a:p>
        </p:txBody>
      </p:sp>
      <p:sp>
        <p:nvSpPr>
          <p:cNvPr id="5" name="object 5"/>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7" name="object 7"/>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8" name="object 8"/>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11" name="object 2">
            <a:extLst>
              <a:ext uri="{FF2B5EF4-FFF2-40B4-BE49-F238E27FC236}">
                <a16:creationId xmlns:a16="http://schemas.microsoft.com/office/drawing/2014/main" id="{3BA7B2FD-B76B-4585-9EEB-8F0BA3F2F16F}"/>
              </a:ext>
            </a:extLst>
          </p:cNvPr>
          <p:cNvSpPr txBox="1">
            <a:spLocks/>
          </p:cNvSpPr>
          <p:nvPr/>
        </p:nvSpPr>
        <p:spPr>
          <a:xfrm>
            <a:off x="381000" y="292475"/>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12" name="Picture 11">
            <a:extLst>
              <a:ext uri="{FF2B5EF4-FFF2-40B4-BE49-F238E27FC236}">
                <a16:creationId xmlns:a16="http://schemas.microsoft.com/office/drawing/2014/main" id="{42CFCA16-35F3-4012-849D-46A661578C3A}"/>
              </a:ext>
            </a:extLst>
          </p:cNvPr>
          <p:cNvPicPr>
            <a:picLocks noChangeAspect="1"/>
          </p:cNvPicPr>
          <p:nvPr/>
        </p:nvPicPr>
        <p:blipFill rotWithShape="1">
          <a:blip r:embed="rId4"/>
          <a:srcRect b="6781"/>
          <a:stretch/>
        </p:blipFill>
        <p:spPr>
          <a:xfrm>
            <a:off x="88166" y="838199"/>
            <a:ext cx="4310089" cy="5903353"/>
          </a:xfrm>
          <a:prstGeom prst="rect">
            <a:avLst/>
          </a:prstGeom>
        </p:spPr>
      </p:pic>
    </p:spTree>
    <p:extLst>
      <p:ext uri="{BB962C8B-B14F-4D97-AF65-F5344CB8AC3E}">
        <p14:creationId xmlns:p14="http://schemas.microsoft.com/office/powerpoint/2010/main" val="429284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0EFABD-81FF-4F17-81FC-5E681D45F9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67" b="17593"/>
          <a:stretch/>
        </p:blipFill>
        <p:spPr>
          <a:xfrm>
            <a:off x="-1" y="0"/>
            <a:ext cx="10431887" cy="6858000"/>
          </a:xfrm>
          <a:prstGeom prst="rect">
            <a:avLst/>
          </a:prstGeom>
        </p:spPr>
      </p:pic>
      <p:sp>
        <p:nvSpPr>
          <p:cNvPr id="8" name="object 2">
            <a:extLst>
              <a:ext uri="{FF2B5EF4-FFF2-40B4-BE49-F238E27FC236}">
                <a16:creationId xmlns:a16="http://schemas.microsoft.com/office/drawing/2014/main" id="{49679E21-AFF4-4A7C-A904-293CACD7C791}"/>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rPr>
              <a:t>SDAdata.org</a:t>
            </a:r>
            <a:endParaRPr lang="en-US" sz="2550" kern="0" dirty="0">
              <a:solidFill>
                <a:sysClr val="windowText" lastClr="000000"/>
              </a:solidFill>
              <a:latin typeface="Noto Sans"/>
              <a:cs typeface="Noto Sans"/>
            </a:endParaRPr>
          </a:p>
        </p:txBody>
      </p:sp>
      <p:sp>
        <p:nvSpPr>
          <p:cNvPr id="9" name="Rectangle: Rounded Corners 8">
            <a:extLst>
              <a:ext uri="{FF2B5EF4-FFF2-40B4-BE49-F238E27FC236}">
                <a16:creationId xmlns:a16="http://schemas.microsoft.com/office/drawing/2014/main" id="{3B397557-4C6C-4C9C-A0F8-6ABFF0F31D04}"/>
              </a:ext>
            </a:extLst>
          </p:cNvPr>
          <p:cNvSpPr/>
          <p:nvPr/>
        </p:nvSpPr>
        <p:spPr>
          <a:xfrm>
            <a:off x="6553200" y="5943600"/>
            <a:ext cx="3581400" cy="76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a:latin typeface="Noto Sans" panose="020B0502040504020204" pitchFamily="34" charset="0"/>
              </a:rPr>
              <a:t>Keep us informed.</a:t>
            </a:r>
            <a:endParaRPr lang="en-US" sz="3000" kern="0" dirty="0">
              <a:solidFill>
                <a:schemeClr val="accent2"/>
              </a:solidFill>
              <a:latin typeface="Noto Sans" panose="020B0502040504020204" pitchFamily="34" charset="0"/>
            </a:endParaRPr>
          </a:p>
        </p:txBody>
      </p:sp>
    </p:spTree>
    <p:extLst>
      <p:ext uri="{BB962C8B-B14F-4D97-AF65-F5344CB8AC3E}">
        <p14:creationId xmlns:p14="http://schemas.microsoft.com/office/powerpoint/2010/main" val="338158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4114800" y="1066800"/>
            <a:ext cx="5638800" cy="4400563"/>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a:cs typeface="Noto Sans"/>
              </a:rPr>
              <a:t>Create balance.</a:t>
            </a:r>
            <a:endParaRPr sz="3000" dirty="0">
              <a:latin typeface="Noto Sans"/>
              <a:cs typeface="Noto Sans"/>
            </a:endParaRPr>
          </a:p>
          <a:p>
            <a:r>
              <a:rPr lang="en-US" sz="2000" dirty="0">
                <a:latin typeface="Noto Sans" panose="020B0502040504020204" pitchFamily="34" charset="0"/>
              </a:rPr>
              <a:t>Social networking already accounts for </a:t>
            </a:r>
            <a:r>
              <a:rPr lang="en-US" sz="2000" b="1" dirty="0">
                <a:solidFill>
                  <a:schemeClr val="accent2"/>
                </a:solidFill>
                <a:latin typeface="Noto Sans" panose="020B0502040504020204" pitchFamily="34" charset="0"/>
              </a:rPr>
              <a:t>28% </a:t>
            </a:r>
            <a:r>
              <a:rPr lang="en-US" sz="2000" dirty="0">
                <a:latin typeface="Noto Sans" panose="020B0502040504020204" pitchFamily="34" charset="0"/>
              </a:rPr>
              <a:t>of all media time spent online, and users between the ages of 15-19 spend at least 5 hours per day on social media.</a:t>
            </a:r>
            <a:br>
              <a:rPr lang="en-US" sz="2000" dirty="0">
                <a:latin typeface="Noto Sans" panose="020B0502040504020204" pitchFamily="34" charset="0"/>
              </a:rPr>
            </a:br>
            <a:br>
              <a:rPr lang="en-US" sz="2000" dirty="0">
                <a:latin typeface="Noto Sans" panose="020B0502040504020204" pitchFamily="34" charset="0"/>
              </a:rPr>
            </a:br>
            <a:r>
              <a:rPr lang="en-US" sz="2000" dirty="0">
                <a:latin typeface="Noto Sans" panose="020B0502040504020204" pitchFamily="34" charset="0"/>
              </a:rPr>
              <a:t>The average young adult spends </a:t>
            </a:r>
            <a:r>
              <a:rPr lang="en-US" sz="2000" b="1" dirty="0">
                <a:solidFill>
                  <a:schemeClr val="accent2"/>
                </a:solidFill>
                <a:latin typeface="Noto Sans" panose="020B0502040504020204" pitchFamily="34" charset="0"/>
              </a:rPr>
              <a:t>7-12</a:t>
            </a:r>
            <a:r>
              <a:rPr lang="en-US" sz="2000" dirty="0">
                <a:latin typeface="Noto Sans" panose="020B0502040504020204" pitchFamily="34" charset="0"/>
              </a:rPr>
              <a:t> hours a day behind a screen.</a:t>
            </a:r>
            <a:br>
              <a:rPr lang="en-US" sz="2000" dirty="0">
                <a:latin typeface="Noto Sans" panose="020B0502040504020204" pitchFamily="34" charset="0"/>
              </a:rPr>
            </a:br>
            <a:br>
              <a:rPr lang="en-US" sz="2000" dirty="0">
                <a:latin typeface="Noto Sans" panose="020B0502040504020204" pitchFamily="34" charset="0"/>
              </a:rPr>
            </a:br>
            <a:r>
              <a:rPr lang="en-US" sz="2000" b="1" dirty="0">
                <a:solidFill>
                  <a:schemeClr val="accent2"/>
                </a:solidFill>
                <a:latin typeface="Noto Sans" panose="020B0502040504020204" pitchFamily="34" charset="0"/>
              </a:rPr>
              <a:t>18% </a:t>
            </a:r>
            <a:r>
              <a:rPr lang="en-US" sz="2000" dirty="0">
                <a:latin typeface="Noto Sans" panose="020B0502040504020204" pitchFamily="34" charset="0"/>
              </a:rPr>
              <a:t>of social media users can’t go a few hours without checking Facebook, and </a:t>
            </a:r>
            <a:r>
              <a:rPr lang="en-US" sz="2000" b="1" dirty="0">
                <a:solidFill>
                  <a:schemeClr val="accent2"/>
                </a:solidFill>
                <a:latin typeface="Noto Sans" panose="020B0502040504020204" pitchFamily="34" charset="0"/>
              </a:rPr>
              <a:t>28% </a:t>
            </a:r>
            <a:r>
              <a:rPr lang="en-US" sz="2000" dirty="0">
                <a:latin typeface="Noto Sans" panose="020B0502040504020204" pitchFamily="34" charset="0"/>
              </a:rPr>
              <a:t>of iPhone users check their Twitter feed </a:t>
            </a:r>
            <a:r>
              <a:rPr lang="en-US" sz="2000" i="1" dirty="0">
                <a:latin typeface="Noto Sans" panose="020B0502040504020204" pitchFamily="34" charset="0"/>
              </a:rPr>
              <a:t>before</a:t>
            </a:r>
            <a:r>
              <a:rPr lang="en-US" sz="2000" dirty="0">
                <a:latin typeface="Noto Sans" panose="020B0502040504020204" pitchFamily="34" charset="0"/>
              </a:rPr>
              <a:t> getting up in the morning.</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10" name="Content Placeholder 4">
            <a:extLst>
              <a:ext uri="{FF2B5EF4-FFF2-40B4-BE49-F238E27FC236}">
                <a16:creationId xmlns:a16="http://schemas.microsoft.com/office/drawing/2014/main" id="{714A43C6-3606-4E02-9046-871F9971F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376057"/>
            <a:ext cx="3306130" cy="3306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421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5181600" y="2514600"/>
            <a:ext cx="4876800" cy="2095841"/>
          </a:xfr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000" dirty="0">
                <a:latin typeface="Noto Sans" panose="020B0502040504020204" pitchFamily="34" charset="0"/>
              </a:rPr>
              <a:t>If you are unsure whether or not to share something online, </a:t>
            </a:r>
            <a:r>
              <a:rPr lang="en-US" sz="3000" dirty="0">
                <a:solidFill>
                  <a:srgbClr val="C0504D"/>
                </a:solidFill>
                <a:latin typeface="Noto Sans" panose="020B0502040504020204" pitchFamily="34" charset="0"/>
              </a:rPr>
              <a:t>err on the safe side</a:t>
            </a:r>
            <a:r>
              <a:rPr lang="en-US" sz="3000" dirty="0">
                <a:latin typeface="Noto Sans" panose="020B0502040504020204" pitchFamily="34" charset="0"/>
              </a:rPr>
              <a:t> and simply don’t. </a:t>
            </a:r>
          </a:p>
        </p:txBody>
      </p:sp>
      <p:pic>
        <p:nvPicPr>
          <p:cNvPr id="8" name="Content Placeholder 4">
            <a:extLst>
              <a:ext uri="{FF2B5EF4-FFF2-40B4-BE49-F238E27FC236}">
                <a16:creationId xmlns:a16="http://schemas.microsoft.com/office/drawing/2014/main" id="{98ADE68E-A2F9-4635-833A-A8092654DD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74" r="15455"/>
          <a:stretch/>
        </p:blipFill>
        <p:spPr>
          <a:xfrm>
            <a:off x="0" y="0"/>
            <a:ext cx="4724400" cy="68498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93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829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FFFFFF"/>
                </a:solidFill>
                <a:latin typeface="Noto Sans"/>
                <a:cs typeface="Noto Sans"/>
              </a:rPr>
              <a:t>SDAdata.org</a:t>
            </a:r>
            <a:endParaRPr sz="2550" dirty="0">
              <a:latin typeface="Noto Sans"/>
              <a:cs typeface="Noto Sans"/>
            </a:endParaRPr>
          </a:p>
        </p:txBody>
      </p:sp>
      <p:sp>
        <p:nvSpPr>
          <p:cNvPr id="4" name="object 4"/>
          <p:cNvSpPr txBox="1"/>
          <p:nvPr/>
        </p:nvSpPr>
        <p:spPr>
          <a:xfrm>
            <a:off x="2895600" y="1752600"/>
            <a:ext cx="7467600" cy="3906198"/>
          </a:xfrm>
          <a:prstGeom prst="rect">
            <a:avLst/>
          </a:prstGeom>
        </p:spPr>
        <p:txBody>
          <a:bodyPr vert="horz" wrap="square" lIns="0" tIns="12700" rIns="0" bIns="0" rtlCol="0">
            <a:spAutoFit/>
          </a:bodyPr>
          <a:lstStyle/>
          <a:p>
            <a:pPr marL="12700">
              <a:lnSpc>
                <a:spcPct val="100000"/>
              </a:lnSpc>
              <a:spcBef>
                <a:spcPts val="100"/>
              </a:spcBef>
              <a:tabLst>
                <a:tab pos="1981835" algn="l"/>
              </a:tabLst>
            </a:pPr>
            <a:r>
              <a:rPr lang="en-US" sz="3200" dirty="0">
                <a:solidFill>
                  <a:schemeClr val="bg1"/>
                </a:solidFill>
                <a:latin typeface="Noto Sans" panose="020B0502040504020204" pitchFamily="34" charset="0"/>
              </a:rPr>
              <a:t>Freedom of speech does not mean freedom from consequences.</a:t>
            </a:r>
          </a:p>
          <a:p>
            <a:pPr marL="12700">
              <a:lnSpc>
                <a:spcPct val="100000"/>
              </a:lnSpc>
              <a:spcBef>
                <a:spcPts val="100"/>
              </a:spcBef>
              <a:tabLst>
                <a:tab pos="1981835" algn="l"/>
              </a:tabLst>
            </a:pPr>
            <a:endParaRPr lang="en-US" sz="3200" dirty="0">
              <a:solidFill>
                <a:schemeClr val="bg1"/>
              </a:solidFill>
              <a:latin typeface="Noto Sans" panose="020B0502040504020204" pitchFamily="34" charset="0"/>
            </a:endParaRPr>
          </a:p>
          <a:p>
            <a:pPr marL="12700">
              <a:lnSpc>
                <a:spcPct val="100000"/>
              </a:lnSpc>
              <a:spcBef>
                <a:spcPts val="100"/>
              </a:spcBef>
              <a:tabLst>
                <a:tab pos="1981835" algn="l"/>
              </a:tabLst>
            </a:pPr>
            <a:r>
              <a:rPr lang="en-US" sz="3200" spc="-30" dirty="0">
                <a:solidFill>
                  <a:schemeClr val="bg1"/>
                </a:solidFill>
                <a:latin typeface="Noto Sans" panose="020B0502040504020204" pitchFamily="34" charset="0"/>
                <a:cs typeface="Noto Sans"/>
              </a:rPr>
              <a:t>You could:</a:t>
            </a:r>
          </a:p>
          <a:p>
            <a:pPr marL="355600" indent="-342900">
              <a:lnSpc>
                <a:spcPct val="100000"/>
              </a:lnSpc>
              <a:spcBef>
                <a:spcPts val="100"/>
              </a:spcBef>
              <a:buFont typeface="Arial" panose="020B0604020202020204" pitchFamily="34" charset="0"/>
              <a:buChar char="•"/>
              <a:tabLst>
                <a:tab pos="1981835" algn="l"/>
              </a:tabLst>
            </a:pPr>
            <a:r>
              <a:rPr lang="en-US" sz="2400" dirty="0">
                <a:solidFill>
                  <a:schemeClr val="bg1"/>
                </a:solidFill>
                <a:latin typeface="Noto Sans" panose="020B0502040504020204" pitchFamily="34" charset="0"/>
              </a:rPr>
              <a:t>Inhibit our ability to accomplish our mission</a:t>
            </a:r>
          </a:p>
          <a:p>
            <a:pPr marL="355600" indent="-342900">
              <a:lnSpc>
                <a:spcPct val="100000"/>
              </a:lnSpc>
              <a:spcBef>
                <a:spcPts val="100"/>
              </a:spcBef>
              <a:buFont typeface="Arial" panose="020B0604020202020204" pitchFamily="34" charset="0"/>
              <a:buChar char="•"/>
              <a:tabLst>
                <a:tab pos="1981835" algn="l"/>
              </a:tabLst>
            </a:pPr>
            <a:r>
              <a:rPr lang="en-US" sz="2400" dirty="0">
                <a:solidFill>
                  <a:schemeClr val="bg1"/>
                </a:solidFill>
                <a:latin typeface="Noto Sans" panose="020B0502040504020204" pitchFamily="34" charset="0"/>
              </a:rPr>
              <a:t>Turn someone away from the church</a:t>
            </a:r>
          </a:p>
          <a:p>
            <a:pPr marL="355600" indent="-342900">
              <a:lnSpc>
                <a:spcPct val="100000"/>
              </a:lnSpc>
              <a:spcBef>
                <a:spcPts val="100"/>
              </a:spcBef>
              <a:buFont typeface="Arial" panose="020B0604020202020204" pitchFamily="34" charset="0"/>
              <a:buChar char="•"/>
              <a:tabLst>
                <a:tab pos="1981835" algn="l"/>
              </a:tabLst>
            </a:pPr>
            <a:r>
              <a:rPr lang="en-US" sz="2400" dirty="0">
                <a:solidFill>
                  <a:schemeClr val="bg1"/>
                </a:solidFill>
                <a:latin typeface="Noto Sans" panose="020B0502040504020204" pitchFamily="34" charset="0"/>
              </a:rPr>
              <a:t>Get your organization in legal trouble with partners or members</a:t>
            </a:r>
          </a:p>
          <a:p>
            <a:pPr marL="355600" indent="-342900">
              <a:lnSpc>
                <a:spcPct val="100000"/>
              </a:lnSpc>
              <a:spcBef>
                <a:spcPts val="100"/>
              </a:spcBef>
              <a:buFont typeface="Arial" panose="020B0604020202020204" pitchFamily="34" charset="0"/>
              <a:buChar char="•"/>
              <a:tabLst>
                <a:tab pos="1981835" algn="l"/>
              </a:tabLst>
            </a:pPr>
            <a:r>
              <a:rPr lang="en-US" sz="2400" dirty="0">
                <a:solidFill>
                  <a:schemeClr val="bg1"/>
                </a:solidFill>
                <a:latin typeface="Noto Sans" panose="020B0502040504020204" pitchFamily="34" charset="0"/>
              </a:rPr>
              <a:t>Get fired</a:t>
            </a:r>
          </a:p>
        </p:txBody>
      </p:sp>
    </p:spTree>
    <p:extLst>
      <p:ext uri="{BB962C8B-B14F-4D97-AF65-F5344CB8AC3E}">
        <p14:creationId xmlns:p14="http://schemas.microsoft.com/office/powerpoint/2010/main" val="37432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rPr>
              <a:t>SDAdata.org</a:t>
            </a:r>
            <a:endParaRPr sz="2550" dirty="0">
              <a:latin typeface="Noto Sans"/>
              <a:cs typeface="Noto Sans"/>
            </a:endParaRPr>
          </a:p>
        </p:txBody>
      </p:sp>
      <p:sp>
        <p:nvSpPr>
          <p:cNvPr id="3" name="object 3"/>
          <p:cNvSpPr txBox="1"/>
          <p:nvPr/>
        </p:nvSpPr>
        <p:spPr>
          <a:xfrm>
            <a:off x="1295400" y="1600200"/>
            <a:ext cx="8610600" cy="3785010"/>
          </a:xfrm>
          <a:prstGeom prst="rect">
            <a:avLst/>
          </a:prstGeom>
        </p:spPr>
        <p:txBody>
          <a:bodyPr vert="horz" wrap="square" lIns="0" tIns="243204" rIns="0" bIns="0" rtlCol="0">
            <a:spAutoFit/>
          </a:bodyPr>
          <a:lstStyle/>
          <a:p>
            <a:pPr marL="12700">
              <a:lnSpc>
                <a:spcPct val="100000"/>
              </a:lnSpc>
              <a:spcBef>
                <a:spcPts val="1914"/>
              </a:spcBef>
              <a:tabLst>
                <a:tab pos="2417445" algn="l"/>
              </a:tabLst>
            </a:pPr>
            <a:r>
              <a:rPr lang="en-US" sz="3000" b="1" spc="200" dirty="0">
                <a:solidFill>
                  <a:srgbClr val="003E6A"/>
                </a:solidFill>
                <a:latin typeface="Noto Sans" panose="020B0502040504020204" pitchFamily="34" charset="0"/>
                <a:cs typeface="Noto Sans"/>
              </a:rPr>
              <a:t>10 Commandments of Social Media Use:</a:t>
            </a:r>
            <a:endParaRPr sz="3000" dirty="0">
              <a:latin typeface="Noto Sans" panose="020B0502040504020204" pitchFamily="34" charset="0"/>
              <a:cs typeface="Noto Sans"/>
            </a:endParaRP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Think before you post.</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Be a living testimony.</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Share stories and create meaningful connections.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Act responsibly and reflect Christ always.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Avoid conflict and controversial topics.</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Protect your work family; resolve issues internally.</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Protect underage members &amp; your organization. </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Keep us informed.</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Create balance.</a:t>
            </a:r>
          </a:p>
          <a:p>
            <a:pPr marL="342900" indent="-342900">
              <a:buClr>
                <a:schemeClr val="accent2"/>
              </a:buClr>
              <a:buFont typeface="Wingdings" panose="05000000000000000000" pitchFamily="2" charset="2"/>
              <a:buChar char="ü"/>
            </a:pPr>
            <a:r>
              <a:rPr lang="en-US" sz="2000" dirty="0">
                <a:latin typeface="Noto Sans" panose="020B0502040504020204" pitchFamily="34" charset="0"/>
              </a:rPr>
              <a:t>Err on the safe side.</a:t>
            </a:r>
          </a:p>
        </p:txBody>
      </p:sp>
      <p:sp>
        <p:nvSpPr>
          <p:cNvPr id="4" name="object 4"/>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6" name="object 6"/>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7" name="object 7"/>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25583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0996" r="18878" b="16872"/>
          <a:stretch/>
        </p:blipFill>
        <p:spPr>
          <a:xfrm>
            <a:off x="-13368" y="0"/>
            <a:ext cx="10681368" cy="6858000"/>
          </a:xfrm>
          <a:prstGeom prst="rect">
            <a:avLst/>
          </a:prstGeom>
        </p:spPr>
      </p:pic>
      <p:pic>
        <p:nvPicPr>
          <p:cNvPr id="2" name="Picture 1"/>
          <p:cNvPicPr>
            <a:picLocks noChangeAspect="1"/>
          </p:cNvPicPr>
          <p:nvPr/>
        </p:nvPicPr>
        <p:blipFill rotWithShape="1">
          <a:blip r:embed="rId4"/>
          <a:srcRect l="12700" t="21855" r="6485"/>
          <a:stretch/>
        </p:blipFill>
        <p:spPr>
          <a:xfrm>
            <a:off x="-1" y="0"/>
            <a:ext cx="10668001" cy="6875379"/>
          </a:xfrm>
          <a:prstGeom prst="rect">
            <a:avLst/>
          </a:prstGeom>
        </p:spPr>
      </p:pic>
    </p:spTree>
    <p:extLst>
      <p:ext uri="{BB962C8B-B14F-4D97-AF65-F5344CB8AC3E}">
        <p14:creationId xmlns:p14="http://schemas.microsoft.com/office/powerpoint/2010/main" val="2030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9" name="Picture 8">
            <a:extLst>
              <a:ext uri="{FF2B5EF4-FFF2-40B4-BE49-F238E27FC236}">
                <a16:creationId xmlns:a16="http://schemas.microsoft.com/office/drawing/2014/main" id="{9AB02998-F1A0-4734-9821-0AF1F15451CA}"/>
              </a:ext>
            </a:extLst>
          </p:cNvPr>
          <p:cNvPicPr>
            <a:picLocks noChangeAspect="1"/>
          </p:cNvPicPr>
          <p:nvPr/>
        </p:nvPicPr>
        <p:blipFill rotWithShape="1">
          <a:blip r:embed="rId4">
            <a:extLst>
              <a:ext uri="{28A0092B-C50C-407E-A947-70E740481C1C}">
                <a14:useLocalDpi xmlns:a14="http://schemas.microsoft.com/office/drawing/2010/main" val="0"/>
              </a:ext>
            </a:extLst>
          </a:blip>
          <a:srcRect l="11" t="19075" r="-11" b="4312"/>
          <a:stretch/>
        </p:blipFill>
        <p:spPr>
          <a:xfrm>
            <a:off x="-1" y="8709"/>
            <a:ext cx="10564803" cy="6849291"/>
          </a:xfrm>
          <a:prstGeom prst="rect">
            <a:avLst/>
          </a:prstGeom>
        </p:spPr>
      </p:pic>
    </p:spTree>
    <p:extLst>
      <p:ext uri="{BB962C8B-B14F-4D97-AF65-F5344CB8AC3E}">
        <p14:creationId xmlns:p14="http://schemas.microsoft.com/office/powerpoint/2010/main" val="123556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6814" cy="6858000"/>
          </a:xfrm>
          <a:prstGeom prst="rect">
            <a:avLst/>
          </a:prstGeom>
          <a:blipFill>
            <a:blip r:embed="rId3"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B2E57814-3295-4ABA-9931-CF5D7DEC4398}"/>
              </a:ext>
            </a:extLst>
          </p:cNvPr>
          <p:cNvPicPr>
            <a:picLocks noChangeAspect="1"/>
          </p:cNvPicPr>
          <p:nvPr/>
        </p:nvPicPr>
        <p:blipFill rotWithShape="1">
          <a:blip r:embed="rId4"/>
          <a:srcRect l="8654" t="-41" r="11266" b="41"/>
          <a:stretch/>
        </p:blipFill>
        <p:spPr>
          <a:xfrm>
            <a:off x="0" y="-10886"/>
            <a:ext cx="10576814" cy="6866040"/>
          </a:xfrm>
          <a:prstGeom prst="rect">
            <a:avLst/>
          </a:prstGeom>
        </p:spPr>
      </p:pic>
      <p:sp>
        <p:nvSpPr>
          <p:cNvPr id="4" name="object 2">
            <a:extLst>
              <a:ext uri="{FF2B5EF4-FFF2-40B4-BE49-F238E27FC236}">
                <a16:creationId xmlns:a16="http://schemas.microsoft.com/office/drawing/2014/main" id="{E05FB090-278A-406C-92D7-61F365B05D88}"/>
              </a:ext>
            </a:extLst>
          </p:cNvPr>
          <p:cNvSpPr txBox="1">
            <a:spLocks/>
          </p:cNvSpPr>
          <p:nvPr/>
        </p:nvSpPr>
        <p:spPr>
          <a:xfrm>
            <a:off x="304800" y="228600"/>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chemeClr val="bg1">
                    <a:lumMod val="85000"/>
                  </a:schemeClr>
                </a:solidFill>
              </a:rPr>
              <a:t>SDAdata.org</a:t>
            </a:r>
            <a:endParaRPr lang="en-US" sz="2550" kern="0" dirty="0">
              <a:solidFill>
                <a:schemeClr val="bg1">
                  <a:lumMod val="85000"/>
                </a:schemeClr>
              </a:solidFill>
              <a:latin typeface="Noto Sans"/>
              <a:cs typeface="Noto Sans"/>
            </a:endParaRPr>
          </a:p>
        </p:txBody>
      </p:sp>
    </p:spTree>
    <p:extLst>
      <p:ext uri="{BB962C8B-B14F-4D97-AF65-F5344CB8AC3E}">
        <p14:creationId xmlns:p14="http://schemas.microsoft.com/office/powerpoint/2010/main" val="7572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53" y="383341"/>
            <a:ext cx="2794000" cy="419100"/>
          </a:xfrm>
          <a:prstGeom prst="rect">
            <a:avLst/>
          </a:prstGeom>
        </p:spPr>
        <p:txBody>
          <a:bodyPr vert="horz" wrap="square" lIns="0" tIns="16510" rIns="0" bIns="0" rtlCol="0">
            <a:spAutoFit/>
          </a:bodyPr>
          <a:lstStyle/>
          <a:p>
            <a:pPr marL="12700">
              <a:lnSpc>
                <a:spcPct val="100000"/>
              </a:lnSpc>
              <a:spcBef>
                <a:spcPts val="130"/>
              </a:spcBef>
              <a:tabLst>
                <a:tab pos="1645285" algn="l"/>
              </a:tabLst>
            </a:pPr>
            <a:r>
              <a:rPr lang="en-US" sz="2550" b="0" spc="355" dirty="0">
                <a:solidFill>
                  <a:srgbClr val="808285"/>
                </a:solidFill>
                <a:latin typeface="Noto Sans"/>
                <a:cs typeface="Noto Sans"/>
              </a:rPr>
              <a:t>SDAdata.org</a:t>
            </a:r>
            <a:endParaRPr sz="2550" dirty="0">
              <a:latin typeface="Noto Sans"/>
              <a:cs typeface="Noto Sans"/>
            </a:endParaRPr>
          </a:p>
        </p:txBody>
      </p:sp>
      <p:sp>
        <p:nvSpPr>
          <p:cNvPr id="3" name="object 3"/>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5" name="object 5"/>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6" name="object 6"/>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7"/>
          <p:cNvSpPr txBox="1"/>
          <p:nvPr/>
        </p:nvSpPr>
        <p:spPr>
          <a:xfrm>
            <a:off x="3048000" y="1828800"/>
            <a:ext cx="7135402" cy="4398640"/>
          </a:xfrm>
          <a:prstGeom prst="rect">
            <a:avLst/>
          </a:prstGeom>
        </p:spPr>
        <p:txBody>
          <a:bodyPr vert="horz" wrap="square" lIns="0" tIns="12700" rIns="0" bIns="0" rtlCol="0">
            <a:spAutoFit/>
          </a:bodyPr>
          <a:lstStyle/>
          <a:p>
            <a:pPr marL="12700">
              <a:lnSpc>
                <a:spcPct val="100000"/>
              </a:lnSpc>
              <a:spcBef>
                <a:spcPts val="100"/>
              </a:spcBef>
              <a:tabLst>
                <a:tab pos="1981835" algn="l"/>
              </a:tabLst>
            </a:pPr>
            <a:r>
              <a:rPr lang="en-US" sz="3000" b="1" dirty="0">
                <a:solidFill>
                  <a:schemeClr val="tx2"/>
                </a:solidFill>
                <a:latin typeface="Noto Sans" panose="020B0502040504020204" pitchFamily="34" charset="0"/>
              </a:rPr>
              <a:t>What church leaders can do </a:t>
            </a:r>
            <a:br>
              <a:rPr lang="en-US" sz="3000" b="1" dirty="0">
                <a:solidFill>
                  <a:schemeClr val="tx2"/>
                </a:solidFill>
                <a:latin typeface="Noto Sans" panose="020B0502040504020204" pitchFamily="34" charset="0"/>
              </a:rPr>
            </a:br>
            <a:r>
              <a:rPr lang="en-US" sz="3000" b="1" dirty="0">
                <a:solidFill>
                  <a:schemeClr val="tx2"/>
                </a:solidFill>
                <a:latin typeface="Noto Sans" panose="020B0502040504020204" pitchFamily="34" charset="0"/>
              </a:rPr>
              <a:t>starting today:</a:t>
            </a:r>
          </a:p>
          <a:p>
            <a:pPr marL="355600" indent="-342900">
              <a:lnSpc>
                <a:spcPct val="100000"/>
              </a:lnSpc>
              <a:spcBef>
                <a:spcPts val="100"/>
              </a:spcBef>
              <a:buFont typeface="Arial" panose="020B0604020202020204" pitchFamily="34" charset="0"/>
              <a:buChar char="•"/>
              <a:tabLst>
                <a:tab pos="1981835" algn="l"/>
              </a:tabLst>
            </a:pPr>
            <a:r>
              <a:rPr lang="en-US" sz="2000" dirty="0">
                <a:latin typeface="Noto Sans" panose="020B0502040504020204" pitchFamily="34" charset="0"/>
              </a:rPr>
              <a:t>Include digital strategies in short and long-term visions and goals.</a:t>
            </a:r>
          </a:p>
          <a:p>
            <a:pPr marL="355600" indent="-342900">
              <a:lnSpc>
                <a:spcPct val="100000"/>
              </a:lnSpc>
              <a:spcBef>
                <a:spcPts val="100"/>
              </a:spcBef>
              <a:buFont typeface="Arial" panose="020B0604020202020204" pitchFamily="34" charset="0"/>
              <a:buChar char="•"/>
              <a:tabLst>
                <a:tab pos="1981835" algn="l"/>
              </a:tabLst>
            </a:pPr>
            <a:r>
              <a:rPr lang="en-US" sz="2000" dirty="0">
                <a:latin typeface="Noto Sans" panose="020B0502040504020204" pitchFamily="34" charset="0"/>
              </a:rPr>
              <a:t>Dedicate funds for social media promotions.</a:t>
            </a:r>
          </a:p>
          <a:p>
            <a:pPr marL="355600" indent="-342900">
              <a:lnSpc>
                <a:spcPct val="100000"/>
              </a:lnSpc>
              <a:spcBef>
                <a:spcPts val="100"/>
              </a:spcBef>
              <a:buFont typeface="Arial" panose="020B0604020202020204" pitchFamily="34" charset="0"/>
              <a:buChar char="•"/>
              <a:tabLst>
                <a:tab pos="1981835" algn="l"/>
              </a:tabLst>
            </a:pPr>
            <a:r>
              <a:rPr lang="en-US" sz="2000" dirty="0">
                <a:latin typeface="Noto Sans" panose="020B0502040504020204" pitchFamily="34" charset="0"/>
              </a:rPr>
              <a:t>Dedicate time for training you and your staff.</a:t>
            </a:r>
          </a:p>
          <a:p>
            <a:pPr marL="355600" indent="-342900">
              <a:lnSpc>
                <a:spcPct val="100000"/>
              </a:lnSpc>
              <a:spcBef>
                <a:spcPts val="100"/>
              </a:spcBef>
              <a:buFont typeface="Arial" panose="020B0604020202020204" pitchFamily="34" charset="0"/>
              <a:buChar char="•"/>
              <a:tabLst>
                <a:tab pos="1981835" algn="l"/>
              </a:tabLst>
            </a:pPr>
            <a:r>
              <a:rPr lang="en-US" sz="2000" dirty="0">
                <a:latin typeface="Noto Sans" panose="020B0502040504020204" pitchFamily="34" charset="0"/>
              </a:rPr>
              <a:t>Identify staff who could take on social media as part of their job duties (this may mean taking something off their plate).</a:t>
            </a:r>
          </a:p>
          <a:p>
            <a:pPr marL="355600" indent="-342900">
              <a:lnSpc>
                <a:spcPct val="100000"/>
              </a:lnSpc>
              <a:spcBef>
                <a:spcPts val="100"/>
              </a:spcBef>
              <a:buFont typeface="Arial" panose="020B0604020202020204" pitchFamily="34" charset="0"/>
              <a:buChar char="•"/>
              <a:tabLst>
                <a:tab pos="1981835" algn="l"/>
              </a:tabLst>
            </a:pPr>
            <a:r>
              <a:rPr lang="en-US" sz="2000" dirty="0">
                <a:latin typeface="Noto Sans" panose="020B0502040504020204" pitchFamily="34" charset="0"/>
              </a:rPr>
              <a:t>Invest in young people; give them space to utilize their skills in this area for the church.</a:t>
            </a:r>
          </a:p>
          <a:p>
            <a:pPr marL="355600" indent="-342900">
              <a:lnSpc>
                <a:spcPct val="100000"/>
              </a:lnSpc>
              <a:spcBef>
                <a:spcPts val="100"/>
              </a:spcBef>
              <a:buFont typeface="Arial" panose="020B0604020202020204" pitchFamily="34" charset="0"/>
              <a:buChar char="•"/>
              <a:tabLst>
                <a:tab pos="1981835" algn="l"/>
              </a:tabLst>
            </a:pPr>
            <a:r>
              <a:rPr lang="en-US" sz="2000" dirty="0">
                <a:latin typeface="Noto Sans" panose="020B0502040504020204" pitchFamily="34" charset="0"/>
              </a:rPr>
              <a:t>Take advantage of all our free resources, classes, videos,</a:t>
            </a:r>
            <a:br>
              <a:rPr lang="en-US" sz="2000" dirty="0">
                <a:latin typeface="Noto Sans" panose="020B0502040504020204" pitchFamily="34" charset="0"/>
              </a:rPr>
            </a:br>
            <a:r>
              <a:rPr lang="en-US" sz="2000" dirty="0">
                <a:latin typeface="Noto Sans" panose="020B0502040504020204" pitchFamily="34" charset="0"/>
              </a:rPr>
              <a:t>and case studies on </a:t>
            </a:r>
            <a:r>
              <a:rPr lang="en-US" sz="2000" b="1" dirty="0">
                <a:solidFill>
                  <a:srgbClr val="C0504D"/>
                </a:solidFill>
                <a:latin typeface="Noto Sans" panose="020B0502040504020204" pitchFamily="34" charset="0"/>
              </a:rPr>
              <a:t>SDAdata.org</a:t>
            </a:r>
            <a:r>
              <a:rPr lang="en-US" sz="2000" dirty="0">
                <a:latin typeface="Noto Sans" panose="020B0502040504020204" pitchFamily="34" charset="0"/>
              </a:rPr>
              <a:t>.</a:t>
            </a:r>
          </a:p>
        </p:txBody>
      </p:sp>
      <p:pic>
        <p:nvPicPr>
          <p:cNvPr id="8" name="Content Placeholder 8">
            <a:extLst>
              <a:ext uri="{FF2B5EF4-FFF2-40B4-BE49-F238E27FC236}">
                <a16:creationId xmlns:a16="http://schemas.microsoft.com/office/drawing/2014/main" id="{94AC6FCF-9A62-4B35-BA42-4E34B5F80141}"/>
              </a:ext>
            </a:extLst>
          </p:cNvPr>
          <p:cNvPicPr>
            <a:picLocks noChangeAspect="1"/>
          </p:cNvPicPr>
          <p:nvPr/>
        </p:nvPicPr>
        <p:blipFill rotWithShape="1">
          <a:blip r:embed="rId4"/>
          <a:srcRect l="24768" r="23323"/>
          <a:stretch/>
        </p:blipFill>
        <p:spPr>
          <a:xfrm>
            <a:off x="163055" y="3326728"/>
            <a:ext cx="2641208" cy="3815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9778" y="1115898"/>
            <a:ext cx="4739422" cy="474489"/>
          </a:xfrm>
          <a:prstGeom prst="rect">
            <a:avLst/>
          </a:prstGeom>
        </p:spPr>
        <p:txBody>
          <a:bodyPr vert="horz" wrap="square" lIns="0" tIns="12700" rIns="0" bIns="0" rtlCol="0">
            <a:spAutoFit/>
          </a:bodyPr>
          <a:lstStyle/>
          <a:p>
            <a:pPr marL="523875">
              <a:lnSpc>
                <a:spcPct val="100000"/>
              </a:lnSpc>
              <a:spcBef>
                <a:spcPts val="100"/>
              </a:spcBef>
              <a:tabLst>
                <a:tab pos="1589405" algn="l"/>
                <a:tab pos="2699385" algn="l"/>
              </a:tabLst>
            </a:pPr>
            <a:r>
              <a:rPr lang="en-US" dirty="0">
                <a:solidFill>
                  <a:schemeClr val="tx2"/>
                </a:solidFill>
              </a:rPr>
              <a:t>Highlighted resource</a:t>
            </a:r>
            <a:endParaRPr spc="235" dirty="0"/>
          </a:p>
        </p:txBody>
      </p:sp>
      <p:sp>
        <p:nvSpPr>
          <p:cNvPr id="3" name="object 3"/>
          <p:cNvSpPr txBox="1"/>
          <p:nvPr/>
        </p:nvSpPr>
        <p:spPr>
          <a:xfrm>
            <a:off x="4629548" y="1758297"/>
            <a:ext cx="5581252" cy="2782813"/>
          </a:xfrm>
          <a:prstGeom prst="rect">
            <a:avLst/>
          </a:prstGeom>
        </p:spPr>
        <p:txBody>
          <a:bodyPr vert="horz" wrap="square" lIns="0" tIns="12700" rIns="0" bIns="0" rtlCol="0">
            <a:spAutoFit/>
          </a:bodyPr>
          <a:lstStyle/>
          <a:p>
            <a:r>
              <a:rPr lang="en-US" sz="2000" dirty="0">
                <a:latin typeface="Noto Sans" panose="020B0502040504020204" pitchFamily="34" charset="0"/>
              </a:rPr>
              <a:t>The purpose of this document is to provide resources and guidance regarding best practices for professional social media communication for all denominational entities and individuals under the North American Division. </a:t>
            </a:r>
          </a:p>
          <a:p>
            <a:endParaRPr lang="en-US" sz="2000" dirty="0">
              <a:latin typeface="Noto Sans" panose="020B0502040504020204" pitchFamily="34" charset="0"/>
            </a:endParaRPr>
          </a:p>
          <a:p>
            <a:r>
              <a:rPr lang="en-US" sz="2000" b="1" dirty="0">
                <a:latin typeface="Noto Sans" panose="020B0502040504020204" pitchFamily="34" charset="0"/>
              </a:rPr>
              <a:t>Download: </a:t>
            </a:r>
            <a:br>
              <a:rPr lang="en-US" sz="2000" dirty="0">
                <a:latin typeface="Noto Sans" panose="020B0502040504020204" pitchFamily="34" charset="0"/>
              </a:rPr>
            </a:br>
            <a:r>
              <a:rPr lang="en-US" sz="2000" b="1" dirty="0">
                <a:solidFill>
                  <a:schemeClr val="accent2"/>
                </a:solidFill>
                <a:latin typeface="Noto Sans" panose="020B0502040504020204" pitchFamily="34" charset="0"/>
              </a:rPr>
              <a:t>SDAdata.org/social-media-guidelines</a:t>
            </a:r>
            <a:endParaRPr sz="2000" b="1" dirty="0">
              <a:latin typeface="Noto Sans" panose="020B0502040504020204" pitchFamily="34" charset="0"/>
              <a:cs typeface="Noto Sans"/>
            </a:endParaRPr>
          </a:p>
        </p:txBody>
      </p:sp>
      <p:sp>
        <p:nvSpPr>
          <p:cNvPr id="5" name="object 5"/>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7" name="object 7"/>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8" name="object 8"/>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pic>
        <p:nvPicPr>
          <p:cNvPr id="9" name="Content Placeholder 5">
            <a:extLst>
              <a:ext uri="{FF2B5EF4-FFF2-40B4-BE49-F238E27FC236}">
                <a16:creationId xmlns:a16="http://schemas.microsoft.com/office/drawing/2014/main" id="{711E4141-9286-4C67-8B1A-D1A7062BBEF4}"/>
              </a:ext>
            </a:extLst>
          </p:cNvPr>
          <p:cNvPicPr>
            <a:picLocks noChangeAspect="1"/>
          </p:cNvPicPr>
          <p:nvPr/>
        </p:nvPicPr>
        <p:blipFill rotWithShape="1">
          <a:blip r:embed="rId4"/>
          <a:stretch/>
        </p:blipFill>
        <p:spPr>
          <a:xfrm>
            <a:off x="382457" y="1208878"/>
            <a:ext cx="3467129" cy="45705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5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6" name="Content Placeholder 2">
            <a:extLst>
              <a:ext uri="{FF2B5EF4-FFF2-40B4-BE49-F238E27FC236}">
                <a16:creationId xmlns:a16="http://schemas.microsoft.com/office/drawing/2014/main" id="{FA280C39-F6E9-470D-BFC0-1FE8154F5EFE}"/>
              </a:ext>
            </a:extLst>
          </p:cNvPr>
          <p:cNvSpPr txBox="1">
            <a:spLocks/>
          </p:cNvSpPr>
          <p:nvPr/>
        </p:nvSpPr>
        <p:spPr>
          <a:xfrm>
            <a:off x="3352800" y="1981200"/>
            <a:ext cx="6751320" cy="4597011"/>
          </a:xfrm>
          <a:prstGeom prst="rect">
            <a:avLst/>
          </a:prstGeom>
        </p:spPr>
        <p:txBody>
          <a:bodyPr>
            <a:norm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1"/>
            <a:r>
              <a:rPr lang="en-US" sz="3000" b="1" dirty="0">
                <a:solidFill>
                  <a:schemeClr val="tx2"/>
                </a:solidFill>
                <a:latin typeface="Noto Sans" panose="020B0502040504020204" pitchFamily="34" charset="0"/>
              </a:rPr>
              <a:t>Your guide to:</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General social media best practices</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Intellectual property laws</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Member care </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Visual and video marketing</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Paid advertising tips</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Account management best practices</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Key hashtags for Adventists</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Communication with underage members</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Personal use of social media</a:t>
            </a:r>
          </a:p>
          <a:p>
            <a:pPr marL="800100" lvl="1" indent="-342900">
              <a:buFont typeface="Arial" panose="020B0604020202020204" pitchFamily="34" charset="0"/>
              <a:buChar char="•"/>
            </a:pPr>
            <a:r>
              <a:rPr lang="en-US" kern="0" dirty="0">
                <a:solidFill>
                  <a:sysClr val="windowText" lastClr="000000"/>
                </a:solidFill>
                <a:latin typeface="Noto Sans" panose="020B0502040504020204" pitchFamily="34" charset="0"/>
              </a:rPr>
              <a:t>Additional resources</a:t>
            </a:r>
          </a:p>
          <a:p>
            <a:endParaRPr lang="en-US" kern="0" dirty="0">
              <a:solidFill>
                <a:sysClr val="windowText" lastClr="000000"/>
              </a:solidFill>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pic>
        <p:nvPicPr>
          <p:cNvPr id="8" name="Picture 7">
            <a:extLst>
              <a:ext uri="{FF2B5EF4-FFF2-40B4-BE49-F238E27FC236}">
                <a16:creationId xmlns:a16="http://schemas.microsoft.com/office/drawing/2014/main" id="{F2A72806-DFA8-4EC5-8CCE-CB6FBF10E4A5}"/>
              </a:ext>
            </a:extLst>
          </p:cNvPr>
          <p:cNvPicPr>
            <a:picLocks noChangeAspect="1"/>
          </p:cNvPicPr>
          <p:nvPr/>
        </p:nvPicPr>
        <p:blipFill rotWithShape="1">
          <a:blip r:embed="rId4"/>
          <a:srcRect l="2005" t="1799" r="2446" b="3409"/>
          <a:stretch/>
        </p:blipFill>
        <p:spPr>
          <a:xfrm>
            <a:off x="392753" y="2514600"/>
            <a:ext cx="2856731" cy="2834082"/>
          </a:xfrm>
          <a:prstGeom prst="rect">
            <a:avLst/>
          </a:prstGeom>
        </p:spPr>
      </p:pic>
    </p:spTree>
    <p:extLst>
      <p:ext uri="{BB962C8B-B14F-4D97-AF65-F5344CB8AC3E}">
        <p14:creationId xmlns:p14="http://schemas.microsoft.com/office/powerpoint/2010/main" val="37205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65892" y="0"/>
            <a:ext cx="162305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67034" y="0"/>
            <a:ext cx="1622425" cy="6858000"/>
          </a:xfrm>
          <a:custGeom>
            <a:avLst/>
            <a:gdLst/>
            <a:ahLst/>
            <a:cxnLst/>
            <a:rect l="l" t="t" r="r" b="b"/>
            <a:pathLst>
              <a:path w="1622425" h="6858000">
                <a:moveTo>
                  <a:pt x="1854" y="0"/>
                </a:moveTo>
                <a:lnTo>
                  <a:pt x="0" y="0"/>
                </a:lnTo>
                <a:lnTo>
                  <a:pt x="0" y="6858000"/>
                </a:lnTo>
                <a:lnTo>
                  <a:pt x="1854" y="6858000"/>
                </a:lnTo>
                <a:lnTo>
                  <a:pt x="1979" y="3797300"/>
                </a:lnTo>
                <a:lnTo>
                  <a:pt x="1902" y="3708400"/>
                </a:lnTo>
                <a:lnTo>
                  <a:pt x="1941" y="3683000"/>
                </a:lnTo>
                <a:lnTo>
                  <a:pt x="1854" y="3187700"/>
                </a:lnTo>
                <a:lnTo>
                  <a:pt x="1854" y="0"/>
                </a:lnTo>
                <a:close/>
              </a:path>
              <a:path w="1622425" h="6858000">
                <a:moveTo>
                  <a:pt x="1979" y="3797300"/>
                </a:moveTo>
                <a:lnTo>
                  <a:pt x="5919" y="6858000"/>
                </a:lnTo>
                <a:lnTo>
                  <a:pt x="6456" y="6642100"/>
                </a:lnTo>
                <a:lnTo>
                  <a:pt x="6555" y="6578600"/>
                </a:lnTo>
                <a:lnTo>
                  <a:pt x="1979" y="3797300"/>
                </a:lnTo>
                <a:close/>
              </a:path>
              <a:path w="1622425" h="6858000">
                <a:moveTo>
                  <a:pt x="8686" y="5746166"/>
                </a:moveTo>
                <a:lnTo>
                  <a:pt x="6614" y="6578600"/>
                </a:lnTo>
                <a:lnTo>
                  <a:pt x="6659" y="6642100"/>
                </a:lnTo>
                <a:lnTo>
                  <a:pt x="7014" y="6858000"/>
                </a:lnTo>
                <a:lnTo>
                  <a:pt x="8686" y="6858000"/>
                </a:lnTo>
                <a:lnTo>
                  <a:pt x="8686" y="5746166"/>
                </a:lnTo>
                <a:close/>
              </a:path>
              <a:path w="1622425" h="6858000">
                <a:moveTo>
                  <a:pt x="10553" y="6235700"/>
                </a:moveTo>
                <a:lnTo>
                  <a:pt x="10553" y="6858000"/>
                </a:lnTo>
                <a:lnTo>
                  <a:pt x="12726" y="6858000"/>
                </a:lnTo>
                <a:lnTo>
                  <a:pt x="10553" y="6235700"/>
                </a:lnTo>
                <a:close/>
              </a:path>
              <a:path w="1622425" h="6858000">
                <a:moveTo>
                  <a:pt x="10562" y="4992466"/>
                </a:moveTo>
                <a:lnTo>
                  <a:pt x="10553" y="5994400"/>
                </a:lnTo>
                <a:lnTo>
                  <a:pt x="13824" y="6858000"/>
                </a:lnTo>
                <a:lnTo>
                  <a:pt x="21120" y="6858000"/>
                </a:lnTo>
                <a:lnTo>
                  <a:pt x="21120" y="6578600"/>
                </a:lnTo>
                <a:lnTo>
                  <a:pt x="10562" y="4992466"/>
                </a:lnTo>
                <a:close/>
              </a:path>
              <a:path w="1622425" h="6858000">
                <a:moveTo>
                  <a:pt x="22974" y="6464300"/>
                </a:moveTo>
                <a:lnTo>
                  <a:pt x="22974" y="6705600"/>
                </a:lnTo>
                <a:lnTo>
                  <a:pt x="24061" y="6858000"/>
                </a:lnTo>
                <a:lnTo>
                  <a:pt x="25829" y="6858000"/>
                </a:lnTo>
                <a:lnTo>
                  <a:pt x="22974" y="6464300"/>
                </a:lnTo>
                <a:close/>
              </a:path>
              <a:path w="1622425" h="6858000">
                <a:moveTo>
                  <a:pt x="22974" y="5295900"/>
                </a:moveTo>
                <a:lnTo>
                  <a:pt x="22974" y="6464300"/>
                </a:lnTo>
                <a:lnTo>
                  <a:pt x="25829" y="6858000"/>
                </a:lnTo>
                <a:lnTo>
                  <a:pt x="39497" y="6858000"/>
                </a:lnTo>
                <a:lnTo>
                  <a:pt x="39497" y="6731000"/>
                </a:lnTo>
                <a:lnTo>
                  <a:pt x="22974" y="5295900"/>
                </a:lnTo>
                <a:close/>
              </a:path>
              <a:path w="1622425" h="6858000">
                <a:moveTo>
                  <a:pt x="22974" y="4584700"/>
                </a:moveTo>
                <a:lnTo>
                  <a:pt x="22974" y="5245100"/>
                </a:lnTo>
                <a:lnTo>
                  <a:pt x="39497" y="6642100"/>
                </a:lnTo>
                <a:lnTo>
                  <a:pt x="39497" y="5473700"/>
                </a:lnTo>
                <a:lnTo>
                  <a:pt x="22974" y="4584700"/>
                </a:lnTo>
                <a:close/>
              </a:path>
              <a:path w="1622425" h="6858000">
                <a:moveTo>
                  <a:pt x="11100" y="4776521"/>
                </a:moveTo>
                <a:lnTo>
                  <a:pt x="10679" y="4945589"/>
                </a:lnTo>
                <a:lnTo>
                  <a:pt x="21120" y="6438900"/>
                </a:lnTo>
                <a:lnTo>
                  <a:pt x="21120" y="6197600"/>
                </a:lnTo>
                <a:lnTo>
                  <a:pt x="11100" y="4776521"/>
                </a:lnTo>
                <a:close/>
              </a:path>
              <a:path w="1622425" h="6858000">
                <a:moveTo>
                  <a:pt x="12144" y="4356936"/>
                </a:moveTo>
                <a:lnTo>
                  <a:pt x="11100" y="4776521"/>
                </a:lnTo>
                <a:lnTo>
                  <a:pt x="21120" y="6197600"/>
                </a:lnTo>
                <a:lnTo>
                  <a:pt x="21120" y="5143500"/>
                </a:lnTo>
                <a:lnTo>
                  <a:pt x="12144" y="4356936"/>
                </a:lnTo>
                <a:close/>
              </a:path>
              <a:path w="1622425" h="6858000">
                <a:moveTo>
                  <a:pt x="1902" y="3708400"/>
                </a:moveTo>
                <a:lnTo>
                  <a:pt x="8686" y="5689600"/>
                </a:lnTo>
                <a:lnTo>
                  <a:pt x="8686" y="5746166"/>
                </a:lnTo>
                <a:lnTo>
                  <a:pt x="9301" y="5499100"/>
                </a:lnTo>
                <a:lnTo>
                  <a:pt x="8686" y="5499100"/>
                </a:lnTo>
                <a:lnTo>
                  <a:pt x="1902" y="3708400"/>
                </a:lnTo>
                <a:close/>
              </a:path>
              <a:path w="1622425" h="6858000">
                <a:moveTo>
                  <a:pt x="1941" y="3683000"/>
                </a:moveTo>
                <a:lnTo>
                  <a:pt x="8602" y="4699000"/>
                </a:lnTo>
                <a:lnTo>
                  <a:pt x="8686" y="5499100"/>
                </a:lnTo>
                <a:lnTo>
                  <a:pt x="9301" y="5499100"/>
                </a:lnTo>
                <a:lnTo>
                  <a:pt x="10566" y="4991100"/>
                </a:lnTo>
                <a:lnTo>
                  <a:pt x="10552" y="4660900"/>
                </a:lnTo>
                <a:lnTo>
                  <a:pt x="8686" y="4660900"/>
                </a:lnTo>
                <a:lnTo>
                  <a:pt x="1941" y="3683000"/>
                </a:lnTo>
                <a:close/>
              </a:path>
              <a:path w="1622425" h="6858000">
                <a:moveTo>
                  <a:pt x="22974" y="4203700"/>
                </a:moveTo>
                <a:lnTo>
                  <a:pt x="22974" y="4559300"/>
                </a:lnTo>
                <a:lnTo>
                  <a:pt x="39497" y="5422900"/>
                </a:lnTo>
                <a:lnTo>
                  <a:pt x="39497" y="4762500"/>
                </a:lnTo>
                <a:lnTo>
                  <a:pt x="22974" y="4203700"/>
                </a:lnTo>
                <a:close/>
              </a:path>
              <a:path w="1622425" h="6858000">
                <a:moveTo>
                  <a:pt x="12903" y="4051942"/>
                </a:moveTo>
                <a:lnTo>
                  <a:pt x="12204" y="4332805"/>
                </a:lnTo>
                <a:lnTo>
                  <a:pt x="21120" y="5092700"/>
                </a:lnTo>
                <a:lnTo>
                  <a:pt x="21120" y="4495800"/>
                </a:lnTo>
                <a:lnTo>
                  <a:pt x="12903" y="4051942"/>
                </a:lnTo>
                <a:close/>
              </a:path>
              <a:path w="1622425" h="6858000">
                <a:moveTo>
                  <a:pt x="22974" y="3898900"/>
                </a:moveTo>
                <a:lnTo>
                  <a:pt x="22974" y="4191000"/>
                </a:lnTo>
                <a:lnTo>
                  <a:pt x="39497" y="4737100"/>
                </a:lnTo>
                <a:lnTo>
                  <a:pt x="39497" y="4267200"/>
                </a:lnTo>
                <a:lnTo>
                  <a:pt x="22974" y="3898900"/>
                </a:lnTo>
                <a:close/>
              </a:path>
              <a:path w="1622425" h="6858000">
                <a:moveTo>
                  <a:pt x="2374" y="3505200"/>
                </a:moveTo>
                <a:lnTo>
                  <a:pt x="8686" y="4051300"/>
                </a:lnTo>
                <a:lnTo>
                  <a:pt x="8686" y="4660900"/>
                </a:lnTo>
                <a:lnTo>
                  <a:pt x="10552" y="4660900"/>
                </a:lnTo>
                <a:lnTo>
                  <a:pt x="10541" y="4216400"/>
                </a:lnTo>
                <a:lnTo>
                  <a:pt x="10839" y="4216400"/>
                </a:lnTo>
                <a:lnTo>
                  <a:pt x="10541" y="4191000"/>
                </a:lnTo>
                <a:lnTo>
                  <a:pt x="10541" y="4038600"/>
                </a:lnTo>
                <a:lnTo>
                  <a:pt x="8686" y="4038600"/>
                </a:lnTo>
                <a:lnTo>
                  <a:pt x="2465" y="3509682"/>
                </a:lnTo>
                <a:lnTo>
                  <a:pt x="2374" y="3505200"/>
                </a:lnTo>
                <a:close/>
              </a:path>
              <a:path w="1622425" h="6858000">
                <a:moveTo>
                  <a:pt x="13335" y="3878530"/>
                </a:moveTo>
                <a:lnTo>
                  <a:pt x="12945" y="4038600"/>
                </a:lnTo>
                <a:lnTo>
                  <a:pt x="21120" y="4470400"/>
                </a:lnTo>
                <a:lnTo>
                  <a:pt x="21120" y="4140200"/>
                </a:lnTo>
                <a:lnTo>
                  <a:pt x="13335" y="3878530"/>
                </a:lnTo>
                <a:close/>
              </a:path>
              <a:path w="1622425" h="6858000">
                <a:moveTo>
                  <a:pt x="10839" y="4216400"/>
                </a:moveTo>
                <a:lnTo>
                  <a:pt x="10541" y="4216400"/>
                </a:lnTo>
                <a:lnTo>
                  <a:pt x="12144" y="4356936"/>
                </a:lnTo>
                <a:lnTo>
                  <a:pt x="12204" y="4332805"/>
                </a:lnTo>
                <a:lnTo>
                  <a:pt x="10839" y="4216400"/>
                </a:lnTo>
                <a:close/>
              </a:path>
              <a:path w="1622425" h="6858000">
                <a:moveTo>
                  <a:pt x="22974" y="3746500"/>
                </a:moveTo>
                <a:lnTo>
                  <a:pt x="22974" y="3898900"/>
                </a:lnTo>
                <a:lnTo>
                  <a:pt x="39497" y="4241800"/>
                </a:lnTo>
                <a:lnTo>
                  <a:pt x="39497" y="3987800"/>
                </a:lnTo>
                <a:lnTo>
                  <a:pt x="22974" y="3746500"/>
                </a:lnTo>
                <a:close/>
              </a:path>
              <a:path w="1622425" h="6858000">
                <a:moveTo>
                  <a:pt x="13774" y="3702074"/>
                </a:moveTo>
                <a:lnTo>
                  <a:pt x="13364" y="3866810"/>
                </a:lnTo>
                <a:lnTo>
                  <a:pt x="21120" y="4127500"/>
                </a:lnTo>
                <a:lnTo>
                  <a:pt x="21120" y="3860800"/>
                </a:lnTo>
                <a:lnTo>
                  <a:pt x="13774" y="3702074"/>
                </a:lnTo>
                <a:close/>
              </a:path>
              <a:path w="1622425" h="6858000">
                <a:moveTo>
                  <a:pt x="10781" y="3924300"/>
                </a:moveTo>
                <a:lnTo>
                  <a:pt x="10541" y="3924300"/>
                </a:lnTo>
                <a:lnTo>
                  <a:pt x="12903" y="4051942"/>
                </a:lnTo>
                <a:lnTo>
                  <a:pt x="12937" y="4038210"/>
                </a:lnTo>
                <a:lnTo>
                  <a:pt x="10781" y="3924300"/>
                </a:lnTo>
                <a:close/>
              </a:path>
              <a:path w="1622425" h="6858000">
                <a:moveTo>
                  <a:pt x="2520" y="3509682"/>
                </a:moveTo>
                <a:lnTo>
                  <a:pt x="3327" y="3543300"/>
                </a:lnTo>
                <a:lnTo>
                  <a:pt x="8686" y="3822700"/>
                </a:lnTo>
                <a:lnTo>
                  <a:pt x="8686" y="4038600"/>
                </a:lnTo>
                <a:lnTo>
                  <a:pt x="10541" y="4038600"/>
                </a:lnTo>
                <a:lnTo>
                  <a:pt x="10541" y="3924300"/>
                </a:lnTo>
                <a:lnTo>
                  <a:pt x="10781" y="3924300"/>
                </a:lnTo>
                <a:lnTo>
                  <a:pt x="10541" y="3911600"/>
                </a:lnTo>
                <a:lnTo>
                  <a:pt x="10541" y="3810000"/>
                </a:lnTo>
                <a:lnTo>
                  <a:pt x="8686" y="3810000"/>
                </a:lnTo>
                <a:lnTo>
                  <a:pt x="3467" y="3543300"/>
                </a:lnTo>
                <a:lnTo>
                  <a:pt x="3710" y="3543300"/>
                </a:lnTo>
                <a:lnTo>
                  <a:pt x="3327" y="3530600"/>
                </a:lnTo>
                <a:lnTo>
                  <a:pt x="3200" y="3530600"/>
                </a:lnTo>
                <a:lnTo>
                  <a:pt x="2520" y="3509682"/>
                </a:lnTo>
                <a:close/>
              </a:path>
              <a:path w="1622425" h="6858000">
                <a:moveTo>
                  <a:pt x="22974" y="3644900"/>
                </a:moveTo>
                <a:lnTo>
                  <a:pt x="22974" y="3733800"/>
                </a:lnTo>
                <a:lnTo>
                  <a:pt x="39497" y="3975100"/>
                </a:lnTo>
                <a:lnTo>
                  <a:pt x="39497" y="3797300"/>
                </a:lnTo>
                <a:lnTo>
                  <a:pt x="22974" y="3644900"/>
                </a:lnTo>
                <a:close/>
              </a:path>
              <a:path w="1622425" h="6858000">
                <a:moveTo>
                  <a:pt x="10918" y="3784600"/>
                </a:moveTo>
                <a:lnTo>
                  <a:pt x="10541" y="3784600"/>
                </a:lnTo>
                <a:lnTo>
                  <a:pt x="13335" y="3878530"/>
                </a:lnTo>
                <a:lnTo>
                  <a:pt x="13364" y="3866810"/>
                </a:lnTo>
                <a:lnTo>
                  <a:pt x="10918" y="3784600"/>
                </a:lnTo>
                <a:close/>
              </a:path>
              <a:path w="1622425" h="6858000">
                <a:moveTo>
                  <a:pt x="13983" y="3618287"/>
                </a:moveTo>
                <a:lnTo>
                  <a:pt x="13783" y="3698380"/>
                </a:lnTo>
                <a:lnTo>
                  <a:pt x="21120" y="3848100"/>
                </a:lnTo>
                <a:lnTo>
                  <a:pt x="21120" y="3721100"/>
                </a:lnTo>
                <a:lnTo>
                  <a:pt x="13983" y="3618287"/>
                </a:lnTo>
                <a:close/>
              </a:path>
              <a:path w="1622425" h="6858000">
                <a:moveTo>
                  <a:pt x="3710" y="3543300"/>
                </a:moveTo>
                <a:lnTo>
                  <a:pt x="3467" y="3543300"/>
                </a:lnTo>
                <a:lnTo>
                  <a:pt x="8686" y="3721100"/>
                </a:lnTo>
                <a:lnTo>
                  <a:pt x="8686" y="3810000"/>
                </a:lnTo>
                <a:lnTo>
                  <a:pt x="10541" y="3810000"/>
                </a:lnTo>
                <a:lnTo>
                  <a:pt x="10541" y="3784600"/>
                </a:lnTo>
                <a:lnTo>
                  <a:pt x="10918" y="3784600"/>
                </a:lnTo>
                <a:lnTo>
                  <a:pt x="10541" y="3771900"/>
                </a:lnTo>
                <a:lnTo>
                  <a:pt x="10541" y="3708400"/>
                </a:lnTo>
                <a:lnTo>
                  <a:pt x="8686" y="3708400"/>
                </a:lnTo>
                <a:lnTo>
                  <a:pt x="3710" y="3543300"/>
                </a:lnTo>
                <a:close/>
              </a:path>
              <a:path w="1622425" h="6858000">
                <a:moveTo>
                  <a:pt x="22974" y="3568700"/>
                </a:moveTo>
                <a:lnTo>
                  <a:pt x="22974" y="3632200"/>
                </a:lnTo>
                <a:lnTo>
                  <a:pt x="39497" y="3784600"/>
                </a:lnTo>
                <a:lnTo>
                  <a:pt x="39497" y="3670300"/>
                </a:lnTo>
                <a:lnTo>
                  <a:pt x="22974" y="3568700"/>
                </a:lnTo>
                <a:close/>
              </a:path>
              <a:path w="1622425" h="6858000">
                <a:moveTo>
                  <a:pt x="2246" y="3444893"/>
                </a:moveTo>
                <a:lnTo>
                  <a:pt x="8686" y="3594100"/>
                </a:lnTo>
                <a:lnTo>
                  <a:pt x="8686" y="3708400"/>
                </a:lnTo>
                <a:lnTo>
                  <a:pt x="10541" y="3708400"/>
                </a:lnTo>
                <a:lnTo>
                  <a:pt x="10541" y="3581400"/>
                </a:lnTo>
                <a:lnTo>
                  <a:pt x="8686" y="3581400"/>
                </a:lnTo>
                <a:lnTo>
                  <a:pt x="2412" y="3447387"/>
                </a:lnTo>
                <a:lnTo>
                  <a:pt x="2300" y="3445399"/>
                </a:lnTo>
                <a:lnTo>
                  <a:pt x="2246" y="3444893"/>
                </a:lnTo>
                <a:close/>
              </a:path>
              <a:path w="1622425" h="6858000">
                <a:moveTo>
                  <a:pt x="14146" y="3552530"/>
                </a:moveTo>
                <a:lnTo>
                  <a:pt x="13993" y="3614286"/>
                </a:lnTo>
                <a:lnTo>
                  <a:pt x="21120" y="3708400"/>
                </a:lnTo>
                <a:lnTo>
                  <a:pt x="20993" y="3618287"/>
                </a:lnTo>
                <a:lnTo>
                  <a:pt x="14146" y="3552530"/>
                </a:lnTo>
                <a:close/>
              </a:path>
              <a:path w="1622425" h="6858000">
                <a:moveTo>
                  <a:pt x="10541" y="3632200"/>
                </a:moveTo>
                <a:lnTo>
                  <a:pt x="13774" y="3702074"/>
                </a:lnTo>
                <a:lnTo>
                  <a:pt x="13783" y="3698380"/>
                </a:lnTo>
                <a:lnTo>
                  <a:pt x="10541" y="3632200"/>
                </a:lnTo>
                <a:close/>
              </a:path>
              <a:path w="1622425" h="6858000">
                <a:moveTo>
                  <a:pt x="22974" y="3530600"/>
                </a:moveTo>
                <a:lnTo>
                  <a:pt x="22974" y="3568700"/>
                </a:lnTo>
                <a:lnTo>
                  <a:pt x="39497" y="3670300"/>
                </a:lnTo>
                <a:lnTo>
                  <a:pt x="39497" y="3594100"/>
                </a:lnTo>
                <a:lnTo>
                  <a:pt x="22974" y="3530600"/>
                </a:lnTo>
                <a:close/>
              </a:path>
              <a:path w="1622425" h="6858000">
                <a:moveTo>
                  <a:pt x="14240" y="3514708"/>
                </a:moveTo>
                <a:lnTo>
                  <a:pt x="14146" y="3552530"/>
                </a:lnTo>
                <a:lnTo>
                  <a:pt x="21120" y="3619500"/>
                </a:lnTo>
                <a:lnTo>
                  <a:pt x="21120" y="3556000"/>
                </a:lnTo>
                <a:lnTo>
                  <a:pt x="14240" y="3514708"/>
                </a:lnTo>
                <a:close/>
              </a:path>
              <a:path w="1622425" h="6858000">
                <a:moveTo>
                  <a:pt x="10541" y="3568700"/>
                </a:moveTo>
                <a:lnTo>
                  <a:pt x="13983" y="3618287"/>
                </a:lnTo>
                <a:lnTo>
                  <a:pt x="13993" y="3614286"/>
                </a:lnTo>
                <a:lnTo>
                  <a:pt x="10541" y="3568700"/>
                </a:lnTo>
                <a:close/>
              </a:path>
              <a:path w="1622425" h="6858000">
                <a:moveTo>
                  <a:pt x="22974" y="3492500"/>
                </a:moveTo>
                <a:lnTo>
                  <a:pt x="22974" y="3517900"/>
                </a:lnTo>
                <a:lnTo>
                  <a:pt x="39497" y="3594100"/>
                </a:lnTo>
                <a:lnTo>
                  <a:pt x="39497" y="3543300"/>
                </a:lnTo>
                <a:lnTo>
                  <a:pt x="22974" y="3492500"/>
                </a:lnTo>
                <a:close/>
              </a:path>
              <a:path w="1622425" h="6858000">
                <a:moveTo>
                  <a:pt x="10541" y="3289300"/>
                </a:moveTo>
                <a:lnTo>
                  <a:pt x="8686" y="3289300"/>
                </a:lnTo>
                <a:lnTo>
                  <a:pt x="8686" y="3581400"/>
                </a:lnTo>
                <a:lnTo>
                  <a:pt x="10541" y="3581400"/>
                </a:lnTo>
                <a:lnTo>
                  <a:pt x="10541" y="3289300"/>
                </a:lnTo>
                <a:close/>
              </a:path>
              <a:path w="1622425" h="6858000">
                <a:moveTo>
                  <a:pt x="14294" y="3493317"/>
                </a:moveTo>
                <a:lnTo>
                  <a:pt x="14240" y="3514708"/>
                </a:lnTo>
                <a:lnTo>
                  <a:pt x="21120" y="3556000"/>
                </a:lnTo>
                <a:lnTo>
                  <a:pt x="21120" y="3517900"/>
                </a:lnTo>
                <a:lnTo>
                  <a:pt x="14294" y="3493317"/>
                </a:lnTo>
                <a:close/>
              </a:path>
              <a:path w="1622425" h="6858000">
                <a:moveTo>
                  <a:pt x="2421" y="3446532"/>
                </a:moveTo>
                <a:lnTo>
                  <a:pt x="8686" y="3543300"/>
                </a:lnTo>
                <a:lnTo>
                  <a:pt x="2512" y="3447387"/>
                </a:lnTo>
                <a:lnTo>
                  <a:pt x="2421" y="3446532"/>
                </a:lnTo>
                <a:close/>
              </a:path>
              <a:path w="1622425" h="6858000">
                <a:moveTo>
                  <a:pt x="22974" y="3479800"/>
                </a:moveTo>
                <a:lnTo>
                  <a:pt x="22974" y="3492500"/>
                </a:lnTo>
                <a:lnTo>
                  <a:pt x="39497" y="3543300"/>
                </a:lnTo>
                <a:lnTo>
                  <a:pt x="39497" y="3505200"/>
                </a:lnTo>
                <a:lnTo>
                  <a:pt x="22974" y="3479800"/>
                </a:lnTo>
                <a:close/>
              </a:path>
              <a:path w="1622425" h="6858000">
                <a:moveTo>
                  <a:pt x="1854" y="3454400"/>
                </a:moveTo>
                <a:lnTo>
                  <a:pt x="3200" y="3530600"/>
                </a:lnTo>
                <a:lnTo>
                  <a:pt x="3327" y="3530600"/>
                </a:lnTo>
                <a:lnTo>
                  <a:pt x="1854" y="3454400"/>
                </a:lnTo>
                <a:close/>
              </a:path>
              <a:path w="1622425" h="6858000">
                <a:moveTo>
                  <a:pt x="14336" y="3476213"/>
                </a:moveTo>
                <a:lnTo>
                  <a:pt x="14294" y="3493317"/>
                </a:lnTo>
                <a:lnTo>
                  <a:pt x="21120" y="3517900"/>
                </a:lnTo>
                <a:lnTo>
                  <a:pt x="21120" y="3492500"/>
                </a:lnTo>
                <a:lnTo>
                  <a:pt x="14336" y="3476213"/>
                </a:lnTo>
                <a:close/>
              </a:path>
              <a:path w="1622425" h="6858000">
                <a:moveTo>
                  <a:pt x="1854" y="3492500"/>
                </a:moveTo>
                <a:lnTo>
                  <a:pt x="2336" y="3505200"/>
                </a:lnTo>
                <a:lnTo>
                  <a:pt x="2325" y="3503990"/>
                </a:lnTo>
                <a:lnTo>
                  <a:pt x="1854" y="3492500"/>
                </a:lnTo>
                <a:close/>
              </a:path>
              <a:path w="1622425" h="6858000">
                <a:moveTo>
                  <a:pt x="1854" y="3454400"/>
                </a:moveTo>
                <a:lnTo>
                  <a:pt x="2325" y="3503990"/>
                </a:lnTo>
                <a:lnTo>
                  <a:pt x="2374" y="3505200"/>
                </a:lnTo>
                <a:lnTo>
                  <a:pt x="1854" y="3454400"/>
                </a:lnTo>
                <a:close/>
              </a:path>
              <a:path w="1622425" h="6858000">
                <a:moveTo>
                  <a:pt x="22974" y="3467100"/>
                </a:moveTo>
                <a:lnTo>
                  <a:pt x="22974" y="3479800"/>
                </a:lnTo>
                <a:lnTo>
                  <a:pt x="39497" y="3505200"/>
                </a:lnTo>
                <a:lnTo>
                  <a:pt x="39497" y="3479800"/>
                </a:lnTo>
                <a:lnTo>
                  <a:pt x="22974" y="3467100"/>
                </a:lnTo>
                <a:close/>
              </a:path>
              <a:path w="1622425" h="6858000">
                <a:moveTo>
                  <a:pt x="14379" y="3459008"/>
                </a:moveTo>
                <a:lnTo>
                  <a:pt x="14336" y="3476213"/>
                </a:lnTo>
                <a:lnTo>
                  <a:pt x="21120" y="3492500"/>
                </a:lnTo>
                <a:lnTo>
                  <a:pt x="21120" y="3467100"/>
                </a:lnTo>
                <a:lnTo>
                  <a:pt x="14379" y="3459008"/>
                </a:lnTo>
                <a:close/>
              </a:path>
              <a:path w="1622425" h="6858000">
                <a:moveTo>
                  <a:pt x="4024" y="3444748"/>
                </a:moveTo>
                <a:lnTo>
                  <a:pt x="8686" y="3479800"/>
                </a:lnTo>
                <a:lnTo>
                  <a:pt x="4268" y="3445722"/>
                </a:lnTo>
                <a:lnTo>
                  <a:pt x="4158" y="3445025"/>
                </a:lnTo>
                <a:lnTo>
                  <a:pt x="4024" y="3444748"/>
                </a:lnTo>
                <a:close/>
              </a:path>
              <a:path w="1622425" h="6858000">
                <a:moveTo>
                  <a:pt x="22974" y="3454400"/>
                </a:moveTo>
                <a:lnTo>
                  <a:pt x="22974" y="3467100"/>
                </a:lnTo>
                <a:lnTo>
                  <a:pt x="39497" y="3479800"/>
                </a:lnTo>
                <a:lnTo>
                  <a:pt x="39497" y="3467100"/>
                </a:lnTo>
                <a:lnTo>
                  <a:pt x="22974" y="3454400"/>
                </a:lnTo>
                <a:close/>
              </a:path>
              <a:path w="1622425" h="6858000">
                <a:moveTo>
                  <a:pt x="4370" y="3445462"/>
                </a:moveTo>
                <a:lnTo>
                  <a:pt x="8686" y="3467100"/>
                </a:lnTo>
                <a:lnTo>
                  <a:pt x="4631" y="3446251"/>
                </a:lnTo>
                <a:lnTo>
                  <a:pt x="4522" y="3445778"/>
                </a:lnTo>
                <a:lnTo>
                  <a:pt x="4370" y="3445462"/>
                </a:lnTo>
                <a:close/>
              </a:path>
              <a:path w="1622425" h="6858000">
                <a:moveTo>
                  <a:pt x="14411" y="3446346"/>
                </a:moveTo>
                <a:lnTo>
                  <a:pt x="14379" y="3459008"/>
                </a:lnTo>
                <a:lnTo>
                  <a:pt x="21120" y="3467100"/>
                </a:lnTo>
                <a:lnTo>
                  <a:pt x="21120" y="3454400"/>
                </a:lnTo>
                <a:lnTo>
                  <a:pt x="14411" y="3446346"/>
                </a:lnTo>
                <a:close/>
              </a:path>
              <a:path w="1622425" h="6858000">
                <a:moveTo>
                  <a:pt x="22974" y="3441700"/>
                </a:moveTo>
                <a:lnTo>
                  <a:pt x="22974" y="3454400"/>
                </a:lnTo>
                <a:lnTo>
                  <a:pt x="39497" y="3467100"/>
                </a:lnTo>
                <a:lnTo>
                  <a:pt x="39497" y="3454400"/>
                </a:lnTo>
                <a:lnTo>
                  <a:pt x="22974" y="3441700"/>
                </a:lnTo>
                <a:close/>
              </a:path>
              <a:path w="1622425" h="6858000">
                <a:moveTo>
                  <a:pt x="4539" y="3445778"/>
                </a:moveTo>
                <a:lnTo>
                  <a:pt x="8686" y="3454400"/>
                </a:lnTo>
                <a:lnTo>
                  <a:pt x="4539" y="3445778"/>
                </a:lnTo>
                <a:close/>
              </a:path>
              <a:path w="1622425" h="6858000">
                <a:moveTo>
                  <a:pt x="4298" y="3444539"/>
                </a:moveTo>
                <a:lnTo>
                  <a:pt x="4501" y="3445078"/>
                </a:lnTo>
                <a:lnTo>
                  <a:pt x="8686" y="3454400"/>
                </a:lnTo>
                <a:lnTo>
                  <a:pt x="4298" y="3444539"/>
                </a:lnTo>
                <a:close/>
              </a:path>
              <a:path w="1622425" h="6858000">
                <a:moveTo>
                  <a:pt x="21120" y="3416300"/>
                </a:moveTo>
                <a:lnTo>
                  <a:pt x="14466" y="3424288"/>
                </a:lnTo>
                <a:lnTo>
                  <a:pt x="14411" y="3446346"/>
                </a:lnTo>
                <a:lnTo>
                  <a:pt x="21120" y="3454400"/>
                </a:lnTo>
                <a:lnTo>
                  <a:pt x="21120" y="3416300"/>
                </a:lnTo>
                <a:close/>
              </a:path>
              <a:path w="1622425" h="6858000">
                <a:moveTo>
                  <a:pt x="39497" y="3416300"/>
                </a:moveTo>
                <a:lnTo>
                  <a:pt x="22974" y="3429000"/>
                </a:lnTo>
                <a:lnTo>
                  <a:pt x="22974" y="3441700"/>
                </a:lnTo>
                <a:lnTo>
                  <a:pt x="39497" y="3454400"/>
                </a:lnTo>
                <a:lnTo>
                  <a:pt x="39497" y="3416300"/>
                </a:lnTo>
                <a:close/>
              </a:path>
              <a:path w="1622425" h="6858000">
                <a:moveTo>
                  <a:pt x="2146" y="3441700"/>
                </a:moveTo>
                <a:lnTo>
                  <a:pt x="2245" y="3443824"/>
                </a:lnTo>
                <a:lnTo>
                  <a:pt x="2368" y="3445722"/>
                </a:lnTo>
                <a:lnTo>
                  <a:pt x="2494" y="3447113"/>
                </a:lnTo>
                <a:lnTo>
                  <a:pt x="2146" y="3441700"/>
                </a:lnTo>
                <a:close/>
              </a:path>
              <a:path w="1622425" h="6858000">
                <a:moveTo>
                  <a:pt x="4357" y="3445399"/>
                </a:moveTo>
                <a:lnTo>
                  <a:pt x="4551" y="3445837"/>
                </a:lnTo>
                <a:lnTo>
                  <a:pt x="4357" y="3445399"/>
                </a:lnTo>
                <a:close/>
              </a:path>
              <a:path w="1622425" h="6858000">
                <a:moveTo>
                  <a:pt x="4127" y="3444245"/>
                </a:moveTo>
                <a:lnTo>
                  <a:pt x="4293" y="3445078"/>
                </a:lnTo>
                <a:lnTo>
                  <a:pt x="4417" y="3445523"/>
                </a:lnTo>
                <a:lnTo>
                  <a:pt x="4539" y="3445778"/>
                </a:lnTo>
                <a:lnTo>
                  <a:pt x="4339" y="3444748"/>
                </a:lnTo>
                <a:lnTo>
                  <a:pt x="4127" y="3444245"/>
                </a:lnTo>
                <a:close/>
              </a:path>
              <a:path w="1622425" h="6858000">
                <a:moveTo>
                  <a:pt x="2108" y="3441700"/>
                </a:moveTo>
                <a:lnTo>
                  <a:pt x="2199" y="3443824"/>
                </a:lnTo>
                <a:lnTo>
                  <a:pt x="2325" y="3445523"/>
                </a:lnTo>
                <a:lnTo>
                  <a:pt x="2225" y="3443518"/>
                </a:lnTo>
                <a:lnTo>
                  <a:pt x="2108" y="3441700"/>
                </a:lnTo>
                <a:close/>
              </a:path>
              <a:path w="1622425" h="6858000">
                <a:moveTo>
                  <a:pt x="4177" y="3445025"/>
                </a:moveTo>
                <a:lnTo>
                  <a:pt x="4370" y="3445462"/>
                </a:lnTo>
                <a:lnTo>
                  <a:pt x="4177" y="3445025"/>
                </a:lnTo>
                <a:close/>
              </a:path>
              <a:path w="1622425" h="6858000">
                <a:moveTo>
                  <a:pt x="3886" y="3443709"/>
                </a:moveTo>
                <a:lnTo>
                  <a:pt x="3997" y="3444539"/>
                </a:lnTo>
                <a:lnTo>
                  <a:pt x="4114" y="3444893"/>
                </a:lnTo>
                <a:lnTo>
                  <a:pt x="4177" y="3445025"/>
                </a:lnTo>
                <a:lnTo>
                  <a:pt x="4052" y="3444079"/>
                </a:lnTo>
                <a:lnTo>
                  <a:pt x="3886" y="3443709"/>
                </a:lnTo>
                <a:close/>
              </a:path>
              <a:path w="1622425" h="6858000">
                <a:moveTo>
                  <a:pt x="1917" y="3441700"/>
                </a:moveTo>
                <a:lnTo>
                  <a:pt x="2246" y="3444893"/>
                </a:lnTo>
                <a:lnTo>
                  <a:pt x="1917" y="3441700"/>
                </a:lnTo>
                <a:close/>
              </a:path>
              <a:path w="1622425" h="6858000">
                <a:moveTo>
                  <a:pt x="2578" y="3441700"/>
                </a:moveTo>
                <a:lnTo>
                  <a:pt x="4024" y="3444748"/>
                </a:lnTo>
                <a:lnTo>
                  <a:pt x="2578" y="3441700"/>
                </a:lnTo>
                <a:close/>
              </a:path>
              <a:path w="1622425" h="6858000">
                <a:moveTo>
                  <a:pt x="4094" y="3444079"/>
                </a:moveTo>
                <a:lnTo>
                  <a:pt x="4127" y="3444245"/>
                </a:lnTo>
                <a:lnTo>
                  <a:pt x="4328" y="3444694"/>
                </a:lnTo>
                <a:lnTo>
                  <a:pt x="4298" y="3444539"/>
                </a:lnTo>
                <a:lnTo>
                  <a:pt x="4094" y="3444079"/>
                </a:lnTo>
                <a:close/>
              </a:path>
              <a:path w="1622425" h="6858000">
                <a:moveTo>
                  <a:pt x="3746" y="3441700"/>
                </a:moveTo>
                <a:lnTo>
                  <a:pt x="3982" y="3443518"/>
                </a:lnTo>
                <a:lnTo>
                  <a:pt x="4043" y="3443824"/>
                </a:lnTo>
                <a:lnTo>
                  <a:pt x="4167" y="3444245"/>
                </a:lnTo>
                <a:lnTo>
                  <a:pt x="4298" y="3444539"/>
                </a:lnTo>
                <a:lnTo>
                  <a:pt x="3746" y="3441700"/>
                </a:lnTo>
                <a:close/>
              </a:path>
              <a:path w="1622425" h="6858000">
                <a:moveTo>
                  <a:pt x="3619" y="3441700"/>
                </a:moveTo>
                <a:lnTo>
                  <a:pt x="3861" y="3443518"/>
                </a:lnTo>
                <a:lnTo>
                  <a:pt x="4038" y="3443955"/>
                </a:lnTo>
                <a:lnTo>
                  <a:pt x="3982" y="3443518"/>
                </a:lnTo>
                <a:lnTo>
                  <a:pt x="3619" y="3441700"/>
                </a:lnTo>
                <a:close/>
              </a:path>
              <a:path w="1622425" h="6858000">
                <a:moveTo>
                  <a:pt x="3035" y="3441700"/>
                </a:moveTo>
                <a:lnTo>
                  <a:pt x="3886" y="3443709"/>
                </a:lnTo>
                <a:lnTo>
                  <a:pt x="3844" y="3443518"/>
                </a:lnTo>
                <a:lnTo>
                  <a:pt x="3035" y="3441700"/>
                </a:lnTo>
                <a:close/>
              </a:path>
              <a:path w="1622425" h="6858000">
                <a:moveTo>
                  <a:pt x="1879" y="3429000"/>
                </a:moveTo>
                <a:lnTo>
                  <a:pt x="1879" y="3441700"/>
                </a:lnTo>
                <a:lnTo>
                  <a:pt x="1879" y="3429000"/>
                </a:lnTo>
                <a:close/>
              </a:path>
              <a:path w="1622425" h="6858000">
                <a:moveTo>
                  <a:pt x="2325" y="3425176"/>
                </a:moveTo>
                <a:lnTo>
                  <a:pt x="2232" y="3426121"/>
                </a:lnTo>
                <a:lnTo>
                  <a:pt x="2108" y="3429000"/>
                </a:lnTo>
                <a:lnTo>
                  <a:pt x="2231" y="3427092"/>
                </a:lnTo>
                <a:lnTo>
                  <a:pt x="2325" y="3425176"/>
                </a:lnTo>
                <a:close/>
              </a:path>
              <a:path w="1622425" h="6858000">
                <a:moveTo>
                  <a:pt x="2494" y="3423586"/>
                </a:moveTo>
                <a:lnTo>
                  <a:pt x="2374" y="3424891"/>
                </a:lnTo>
                <a:lnTo>
                  <a:pt x="2272" y="3426454"/>
                </a:lnTo>
                <a:lnTo>
                  <a:pt x="2146" y="3429000"/>
                </a:lnTo>
                <a:lnTo>
                  <a:pt x="2494" y="3423586"/>
                </a:lnTo>
                <a:close/>
              </a:path>
              <a:path w="1622425" h="6858000">
                <a:moveTo>
                  <a:pt x="4021" y="3425979"/>
                </a:moveTo>
                <a:lnTo>
                  <a:pt x="2565" y="3429000"/>
                </a:lnTo>
                <a:lnTo>
                  <a:pt x="3972" y="3426121"/>
                </a:lnTo>
                <a:lnTo>
                  <a:pt x="4021" y="3425979"/>
                </a:lnTo>
                <a:close/>
              </a:path>
              <a:path w="1622425" h="6858000">
                <a:moveTo>
                  <a:pt x="3886" y="3426990"/>
                </a:moveTo>
                <a:lnTo>
                  <a:pt x="2984" y="3429000"/>
                </a:lnTo>
                <a:lnTo>
                  <a:pt x="3833" y="3427181"/>
                </a:lnTo>
                <a:lnTo>
                  <a:pt x="3886" y="3426990"/>
                </a:lnTo>
                <a:close/>
              </a:path>
              <a:path w="1622425" h="6858000">
                <a:moveTo>
                  <a:pt x="4043" y="3426711"/>
                </a:moveTo>
                <a:lnTo>
                  <a:pt x="3861" y="3427181"/>
                </a:lnTo>
                <a:lnTo>
                  <a:pt x="3619" y="3429000"/>
                </a:lnTo>
                <a:lnTo>
                  <a:pt x="3982" y="3427181"/>
                </a:lnTo>
                <a:lnTo>
                  <a:pt x="4043" y="3426711"/>
                </a:lnTo>
                <a:close/>
              </a:path>
              <a:path w="1622425" h="6858000">
                <a:moveTo>
                  <a:pt x="4306" y="3426121"/>
                </a:moveTo>
                <a:lnTo>
                  <a:pt x="4102" y="3426578"/>
                </a:lnTo>
                <a:lnTo>
                  <a:pt x="3982" y="3427181"/>
                </a:lnTo>
                <a:lnTo>
                  <a:pt x="3746" y="3429000"/>
                </a:lnTo>
                <a:lnTo>
                  <a:pt x="4306" y="3426121"/>
                </a:lnTo>
                <a:close/>
              </a:path>
              <a:path w="1622425" h="6858000">
                <a:moveTo>
                  <a:pt x="39497" y="3403600"/>
                </a:moveTo>
                <a:lnTo>
                  <a:pt x="22974" y="3416300"/>
                </a:lnTo>
                <a:lnTo>
                  <a:pt x="22974" y="3429000"/>
                </a:lnTo>
                <a:lnTo>
                  <a:pt x="39497" y="3416300"/>
                </a:lnTo>
                <a:lnTo>
                  <a:pt x="39497" y="3403600"/>
                </a:lnTo>
                <a:close/>
              </a:path>
              <a:path w="1622425" h="6858000">
                <a:moveTo>
                  <a:pt x="4174" y="3425701"/>
                </a:moveTo>
                <a:lnTo>
                  <a:pt x="4002" y="3426121"/>
                </a:lnTo>
                <a:lnTo>
                  <a:pt x="3886" y="3426990"/>
                </a:lnTo>
                <a:lnTo>
                  <a:pt x="4011" y="3426711"/>
                </a:lnTo>
                <a:lnTo>
                  <a:pt x="4174" y="3425701"/>
                </a:lnTo>
                <a:close/>
              </a:path>
              <a:path w="1622425" h="6858000">
                <a:moveTo>
                  <a:pt x="4328" y="3426005"/>
                </a:moveTo>
                <a:lnTo>
                  <a:pt x="4127" y="3426454"/>
                </a:lnTo>
                <a:lnTo>
                  <a:pt x="4306" y="3426121"/>
                </a:lnTo>
                <a:close/>
              </a:path>
              <a:path w="1622425" h="6858000">
                <a:moveTo>
                  <a:pt x="4533" y="3424952"/>
                </a:moveTo>
                <a:lnTo>
                  <a:pt x="4381" y="3425268"/>
                </a:lnTo>
                <a:lnTo>
                  <a:pt x="4127" y="3426454"/>
                </a:lnTo>
                <a:lnTo>
                  <a:pt x="4276" y="3426121"/>
                </a:lnTo>
                <a:lnTo>
                  <a:pt x="4398" y="3425647"/>
                </a:lnTo>
                <a:lnTo>
                  <a:pt x="4533" y="3424952"/>
                </a:lnTo>
                <a:close/>
              </a:path>
              <a:path w="1622425" h="6858000">
                <a:moveTo>
                  <a:pt x="8686" y="3416300"/>
                </a:moveTo>
                <a:lnTo>
                  <a:pt x="4418" y="3425806"/>
                </a:lnTo>
                <a:lnTo>
                  <a:pt x="4306" y="3426121"/>
                </a:lnTo>
                <a:lnTo>
                  <a:pt x="8686" y="3416300"/>
                </a:lnTo>
                <a:close/>
              </a:path>
              <a:path w="1622425" h="6858000">
                <a:moveTo>
                  <a:pt x="8686" y="3390900"/>
                </a:moveTo>
                <a:lnTo>
                  <a:pt x="4021" y="3425979"/>
                </a:lnTo>
                <a:lnTo>
                  <a:pt x="4104" y="3425806"/>
                </a:lnTo>
                <a:lnTo>
                  <a:pt x="4230" y="3425268"/>
                </a:lnTo>
                <a:lnTo>
                  <a:pt x="8686" y="3390900"/>
                </a:lnTo>
                <a:close/>
              </a:path>
              <a:path w="1622425" h="6858000">
                <a:moveTo>
                  <a:pt x="10541" y="3162300"/>
                </a:moveTo>
                <a:lnTo>
                  <a:pt x="8686" y="3162300"/>
                </a:lnTo>
                <a:lnTo>
                  <a:pt x="8686" y="3276600"/>
                </a:lnTo>
                <a:lnTo>
                  <a:pt x="2246" y="3425806"/>
                </a:lnTo>
                <a:lnTo>
                  <a:pt x="2372" y="3424167"/>
                </a:lnTo>
                <a:lnTo>
                  <a:pt x="8686" y="3289300"/>
                </a:lnTo>
                <a:lnTo>
                  <a:pt x="10541" y="3289300"/>
                </a:lnTo>
                <a:lnTo>
                  <a:pt x="10541" y="3162300"/>
                </a:lnTo>
                <a:close/>
              </a:path>
              <a:path w="1622425" h="6858000">
                <a:moveTo>
                  <a:pt x="4363" y="3425268"/>
                </a:moveTo>
                <a:lnTo>
                  <a:pt x="4181" y="3425647"/>
                </a:lnTo>
                <a:lnTo>
                  <a:pt x="4351" y="3425332"/>
                </a:lnTo>
                <a:close/>
              </a:path>
              <a:path w="1622425" h="6858000">
                <a:moveTo>
                  <a:pt x="8686" y="3403600"/>
                </a:moveTo>
                <a:lnTo>
                  <a:pt x="4363" y="3425268"/>
                </a:lnTo>
                <a:lnTo>
                  <a:pt x="4516" y="3424952"/>
                </a:lnTo>
                <a:lnTo>
                  <a:pt x="4852" y="3423312"/>
                </a:lnTo>
                <a:lnTo>
                  <a:pt x="8686" y="3403600"/>
                </a:lnTo>
                <a:close/>
              </a:path>
              <a:path w="1622425" h="6858000">
                <a:moveTo>
                  <a:pt x="8686" y="3416300"/>
                </a:moveTo>
                <a:lnTo>
                  <a:pt x="4545" y="3424891"/>
                </a:lnTo>
                <a:lnTo>
                  <a:pt x="8686" y="3416300"/>
                </a:lnTo>
                <a:close/>
              </a:path>
              <a:path w="1622425" h="6858000">
                <a:moveTo>
                  <a:pt x="21120" y="3403600"/>
                </a:moveTo>
                <a:lnTo>
                  <a:pt x="14497" y="3411549"/>
                </a:lnTo>
                <a:lnTo>
                  <a:pt x="14466" y="3424288"/>
                </a:lnTo>
                <a:lnTo>
                  <a:pt x="21120" y="3416300"/>
                </a:lnTo>
                <a:lnTo>
                  <a:pt x="21120" y="3403600"/>
                </a:lnTo>
                <a:close/>
              </a:path>
              <a:path w="1622425" h="6858000">
                <a:moveTo>
                  <a:pt x="8686" y="3327400"/>
                </a:moveTo>
                <a:lnTo>
                  <a:pt x="2421" y="3424167"/>
                </a:lnTo>
                <a:lnTo>
                  <a:pt x="2512" y="3423312"/>
                </a:lnTo>
                <a:lnTo>
                  <a:pt x="8686" y="3327400"/>
                </a:lnTo>
                <a:close/>
              </a:path>
              <a:path w="1622425" h="6858000">
                <a:moveTo>
                  <a:pt x="2374" y="3365500"/>
                </a:moveTo>
                <a:lnTo>
                  <a:pt x="2325" y="3366709"/>
                </a:lnTo>
                <a:lnTo>
                  <a:pt x="1854" y="3416300"/>
                </a:lnTo>
                <a:lnTo>
                  <a:pt x="2374" y="3365500"/>
                </a:lnTo>
                <a:close/>
              </a:path>
              <a:path w="1622425" h="6858000">
                <a:moveTo>
                  <a:pt x="3340" y="3340100"/>
                </a:moveTo>
                <a:lnTo>
                  <a:pt x="3200" y="3340100"/>
                </a:lnTo>
                <a:lnTo>
                  <a:pt x="1854" y="3416300"/>
                </a:lnTo>
                <a:lnTo>
                  <a:pt x="3340" y="3340100"/>
                </a:lnTo>
                <a:close/>
              </a:path>
              <a:path w="1622425" h="6858000">
                <a:moveTo>
                  <a:pt x="14509" y="3406771"/>
                </a:moveTo>
                <a:lnTo>
                  <a:pt x="10541" y="3416300"/>
                </a:lnTo>
                <a:lnTo>
                  <a:pt x="14497" y="3411549"/>
                </a:lnTo>
                <a:lnTo>
                  <a:pt x="14509" y="3406771"/>
                </a:lnTo>
                <a:close/>
              </a:path>
              <a:path w="1622425" h="6858000">
                <a:moveTo>
                  <a:pt x="39497" y="3390900"/>
                </a:moveTo>
                <a:lnTo>
                  <a:pt x="22974" y="3403600"/>
                </a:lnTo>
                <a:lnTo>
                  <a:pt x="22974" y="3416300"/>
                </a:lnTo>
                <a:lnTo>
                  <a:pt x="39497" y="3403600"/>
                </a:lnTo>
                <a:lnTo>
                  <a:pt x="39497" y="3390900"/>
                </a:lnTo>
                <a:close/>
              </a:path>
              <a:path w="1622425" h="6858000">
                <a:moveTo>
                  <a:pt x="21120" y="3378200"/>
                </a:moveTo>
                <a:lnTo>
                  <a:pt x="14541" y="3393995"/>
                </a:lnTo>
                <a:lnTo>
                  <a:pt x="14509" y="3406771"/>
                </a:lnTo>
                <a:lnTo>
                  <a:pt x="21120" y="3390900"/>
                </a:lnTo>
                <a:lnTo>
                  <a:pt x="21120" y="3378200"/>
                </a:lnTo>
                <a:close/>
              </a:path>
              <a:path w="1622425" h="6858000">
                <a:moveTo>
                  <a:pt x="39497" y="3365500"/>
                </a:moveTo>
                <a:lnTo>
                  <a:pt x="22974" y="3390900"/>
                </a:lnTo>
                <a:lnTo>
                  <a:pt x="22974" y="3403600"/>
                </a:lnTo>
                <a:lnTo>
                  <a:pt x="39497" y="3390900"/>
                </a:lnTo>
                <a:lnTo>
                  <a:pt x="39497" y="3365500"/>
                </a:lnTo>
                <a:close/>
              </a:path>
              <a:path w="1622425" h="6858000">
                <a:moveTo>
                  <a:pt x="21120" y="3352800"/>
                </a:moveTo>
                <a:lnTo>
                  <a:pt x="14585" y="3376334"/>
                </a:lnTo>
                <a:lnTo>
                  <a:pt x="14541" y="3393995"/>
                </a:lnTo>
                <a:lnTo>
                  <a:pt x="21120" y="3378200"/>
                </a:lnTo>
                <a:lnTo>
                  <a:pt x="21120" y="3352800"/>
                </a:lnTo>
                <a:close/>
              </a:path>
              <a:path w="1622425" h="6858000">
                <a:moveTo>
                  <a:pt x="39497" y="3327400"/>
                </a:moveTo>
                <a:lnTo>
                  <a:pt x="22974" y="3378200"/>
                </a:lnTo>
                <a:lnTo>
                  <a:pt x="22974" y="3390900"/>
                </a:lnTo>
                <a:lnTo>
                  <a:pt x="39497" y="3365500"/>
                </a:lnTo>
                <a:lnTo>
                  <a:pt x="39497" y="3327400"/>
                </a:lnTo>
                <a:close/>
              </a:path>
              <a:path w="1622425" h="6858000">
                <a:moveTo>
                  <a:pt x="2336" y="3365500"/>
                </a:moveTo>
                <a:lnTo>
                  <a:pt x="1854" y="3378200"/>
                </a:lnTo>
                <a:lnTo>
                  <a:pt x="2325" y="3366709"/>
                </a:lnTo>
                <a:lnTo>
                  <a:pt x="2336" y="3365500"/>
                </a:lnTo>
                <a:close/>
              </a:path>
              <a:path w="1622425" h="6858000">
                <a:moveTo>
                  <a:pt x="39497" y="3276600"/>
                </a:moveTo>
                <a:lnTo>
                  <a:pt x="22974" y="3352800"/>
                </a:lnTo>
                <a:lnTo>
                  <a:pt x="22974" y="3378200"/>
                </a:lnTo>
                <a:lnTo>
                  <a:pt x="39497" y="3327400"/>
                </a:lnTo>
                <a:lnTo>
                  <a:pt x="39497" y="3276600"/>
                </a:lnTo>
                <a:close/>
              </a:path>
              <a:path w="1622425" h="6858000">
                <a:moveTo>
                  <a:pt x="21120" y="3314700"/>
                </a:moveTo>
                <a:lnTo>
                  <a:pt x="14642" y="3353583"/>
                </a:lnTo>
                <a:lnTo>
                  <a:pt x="14585" y="3376334"/>
                </a:lnTo>
                <a:lnTo>
                  <a:pt x="21120" y="3352800"/>
                </a:lnTo>
                <a:lnTo>
                  <a:pt x="21120" y="3314700"/>
                </a:lnTo>
                <a:close/>
              </a:path>
              <a:path w="1622425" h="6858000">
                <a:moveTo>
                  <a:pt x="10541" y="2209800"/>
                </a:moveTo>
                <a:lnTo>
                  <a:pt x="8686" y="2209800"/>
                </a:lnTo>
                <a:lnTo>
                  <a:pt x="8686" y="2819400"/>
                </a:lnTo>
                <a:lnTo>
                  <a:pt x="2374" y="3365500"/>
                </a:lnTo>
                <a:lnTo>
                  <a:pt x="2465" y="3361017"/>
                </a:lnTo>
                <a:lnTo>
                  <a:pt x="8686" y="2832100"/>
                </a:lnTo>
                <a:lnTo>
                  <a:pt x="10541" y="2832100"/>
                </a:lnTo>
                <a:lnTo>
                  <a:pt x="10541" y="2679700"/>
                </a:lnTo>
                <a:lnTo>
                  <a:pt x="10839" y="2654300"/>
                </a:lnTo>
                <a:lnTo>
                  <a:pt x="10541" y="2654300"/>
                </a:lnTo>
                <a:lnTo>
                  <a:pt x="10541" y="2209800"/>
                </a:lnTo>
                <a:close/>
              </a:path>
              <a:path w="1622425" h="6858000">
                <a:moveTo>
                  <a:pt x="10541" y="2832100"/>
                </a:moveTo>
                <a:lnTo>
                  <a:pt x="8686" y="2832100"/>
                </a:lnTo>
                <a:lnTo>
                  <a:pt x="8686" y="3048000"/>
                </a:lnTo>
                <a:lnTo>
                  <a:pt x="3327" y="3327400"/>
                </a:lnTo>
                <a:lnTo>
                  <a:pt x="2520" y="3361017"/>
                </a:lnTo>
                <a:lnTo>
                  <a:pt x="3200" y="3340100"/>
                </a:lnTo>
                <a:lnTo>
                  <a:pt x="3340" y="3340100"/>
                </a:lnTo>
                <a:lnTo>
                  <a:pt x="3722" y="3327400"/>
                </a:lnTo>
                <a:lnTo>
                  <a:pt x="3479" y="3327400"/>
                </a:lnTo>
                <a:lnTo>
                  <a:pt x="8686" y="3060700"/>
                </a:lnTo>
                <a:lnTo>
                  <a:pt x="10541" y="3060700"/>
                </a:lnTo>
                <a:lnTo>
                  <a:pt x="10541" y="2959100"/>
                </a:lnTo>
                <a:lnTo>
                  <a:pt x="10781" y="2946400"/>
                </a:lnTo>
                <a:lnTo>
                  <a:pt x="10541" y="2946400"/>
                </a:lnTo>
                <a:lnTo>
                  <a:pt x="10541" y="2832100"/>
                </a:lnTo>
                <a:close/>
              </a:path>
              <a:path w="1622425" h="6858000">
                <a:moveTo>
                  <a:pt x="21120" y="3251200"/>
                </a:moveTo>
                <a:lnTo>
                  <a:pt x="14744" y="3312430"/>
                </a:lnTo>
                <a:lnTo>
                  <a:pt x="14642" y="3353583"/>
                </a:lnTo>
                <a:lnTo>
                  <a:pt x="21120" y="3314700"/>
                </a:lnTo>
                <a:lnTo>
                  <a:pt x="21120" y="3251200"/>
                </a:lnTo>
                <a:close/>
              </a:path>
              <a:path w="1622425" h="6858000">
                <a:moveTo>
                  <a:pt x="39497" y="3200400"/>
                </a:moveTo>
                <a:lnTo>
                  <a:pt x="22974" y="3302000"/>
                </a:lnTo>
                <a:lnTo>
                  <a:pt x="22974" y="3340100"/>
                </a:lnTo>
                <a:lnTo>
                  <a:pt x="39497" y="3276600"/>
                </a:lnTo>
                <a:lnTo>
                  <a:pt x="39497" y="3200400"/>
                </a:lnTo>
                <a:close/>
              </a:path>
              <a:path w="1622425" h="6858000">
                <a:moveTo>
                  <a:pt x="10541" y="3060700"/>
                </a:moveTo>
                <a:lnTo>
                  <a:pt x="8686" y="3060700"/>
                </a:lnTo>
                <a:lnTo>
                  <a:pt x="8686" y="3149600"/>
                </a:lnTo>
                <a:lnTo>
                  <a:pt x="3479" y="3327400"/>
                </a:lnTo>
                <a:lnTo>
                  <a:pt x="3722" y="3327400"/>
                </a:lnTo>
                <a:lnTo>
                  <a:pt x="8686" y="3162300"/>
                </a:lnTo>
                <a:lnTo>
                  <a:pt x="10541" y="3162300"/>
                </a:lnTo>
                <a:lnTo>
                  <a:pt x="10541" y="3098800"/>
                </a:lnTo>
                <a:lnTo>
                  <a:pt x="10918" y="3086100"/>
                </a:lnTo>
                <a:lnTo>
                  <a:pt x="10541" y="3086100"/>
                </a:lnTo>
                <a:lnTo>
                  <a:pt x="10541" y="3060700"/>
                </a:lnTo>
                <a:close/>
              </a:path>
              <a:path w="1622425" h="6858000">
                <a:moveTo>
                  <a:pt x="21120" y="3162300"/>
                </a:moveTo>
                <a:lnTo>
                  <a:pt x="14914" y="3244250"/>
                </a:lnTo>
                <a:lnTo>
                  <a:pt x="14744" y="3312430"/>
                </a:lnTo>
                <a:lnTo>
                  <a:pt x="21120" y="3251200"/>
                </a:lnTo>
                <a:lnTo>
                  <a:pt x="21120" y="3162300"/>
                </a:lnTo>
                <a:close/>
              </a:path>
              <a:path w="1622425" h="6858000">
                <a:moveTo>
                  <a:pt x="14927" y="3238805"/>
                </a:moveTo>
                <a:lnTo>
                  <a:pt x="10541" y="3302000"/>
                </a:lnTo>
                <a:lnTo>
                  <a:pt x="14914" y="3244250"/>
                </a:lnTo>
                <a:lnTo>
                  <a:pt x="14927" y="3238805"/>
                </a:lnTo>
                <a:close/>
              </a:path>
              <a:path w="1622425" h="6858000">
                <a:moveTo>
                  <a:pt x="39497" y="3086100"/>
                </a:moveTo>
                <a:lnTo>
                  <a:pt x="22974" y="3238500"/>
                </a:lnTo>
                <a:lnTo>
                  <a:pt x="22974" y="3302000"/>
                </a:lnTo>
                <a:lnTo>
                  <a:pt x="39497" y="3200400"/>
                </a:lnTo>
                <a:lnTo>
                  <a:pt x="39497" y="3086100"/>
                </a:lnTo>
                <a:close/>
              </a:path>
              <a:path w="1622425" h="6858000">
                <a:moveTo>
                  <a:pt x="21120" y="3022600"/>
                </a:moveTo>
                <a:lnTo>
                  <a:pt x="15163" y="3144167"/>
                </a:lnTo>
                <a:lnTo>
                  <a:pt x="14927" y="3238805"/>
                </a:lnTo>
                <a:lnTo>
                  <a:pt x="21120" y="3149600"/>
                </a:lnTo>
                <a:lnTo>
                  <a:pt x="21120" y="3022600"/>
                </a:lnTo>
                <a:close/>
              </a:path>
              <a:path w="1622425" h="6858000">
                <a:moveTo>
                  <a:pt x="15177" y="3138303"/>
                </a:moveTo>
                <a:lnTo>
                  <a:pt x="10541" y="3238500"/>
                </a:lnTo>
                <a:lnTo>
                  <a:pt x="15163" y="3144167"/>
                </a:lnTo>
                <a:lnTo>
                  <a:pt x="15177" y="3138303"/>
                </a:lnTo>
                <a:close/>
              </a:path>
              <a:path w="1622425" h="6858000">
                <a:moveTo>
                  <a:pt x="39497" y="2895600"/>
                </a:moveTo>
                <a:lnTo>
                  <a:pt x="22974" y="3136900"/>
                </a:lnTo>
                <a:lnTo>
                  <a:pt x="22974" y="3225800"/>
                </a:lnTo>
                <a:lnTo>
                  <a:pt x="39497" y="3073400"/>
                </a:lnTo>
                <a:lnTo>
                  <a:pt x="39497" y="2895600"/>
                </a:lnTo>
                <a:close/>
              </a:path>
              <a:path w="1622425" h="6858000">
                <a:moveTo>
                  <a:pt x="10541" y="1371600"/>
                </a:moveTo>
                <a:lnTo>
                  <a:pt x="8686" y="1371600"/>
                </a:lnTo>
                <a:lnTo>
                  <a:pt x="8686" y="2159000"/>
                </a:lnTo>
                <a:lnTo>
                  <a:pt x="1854" y="3187700"/>
                </a:lnTo>
                <a:lnTo>
                  <a:pt x="8686" y="2209800"/>
                </a:lnTo>
                <a:lnTo>
                  <a:pt x="10541" y="2209800"/>
                </a:lnTo>
                <a:lnTo>
                  <a:pt x="10541" y="1943100"/>
                </a:lnTo>
                <a:lnTo>
                  <a:pt x="10985" y="1879600"/>
                </a:lnTo>
                <a:lnTo>
                  <a:pt x="10541" y="1879600"/>
                </a:lnTo>
                <a:lnTo>
                  <a:pt x="10541" y="1371600"/>
                </a:lnTo>
                <a:close/>
              </a:path>
              <a:path w="1622425" h="6858000">
                <a:moveTo>
                  <a:pt x="10538" y="0"/>
                </a:moveTo>
                <a:lnTo>
                  <a:pt x="8686" y="0"/>
                </a:lnTo>
                <a:lnTo>
                  <a:pt x="8686" y="1181100"/>
                </a:lnTo>
                <a:lnTo>
                  <a:pt x="1854" y="3162300"/>
                </a:lnTo>
                <a:lnTo>
                  <a:pt x="8686" y="1371600"/>
                </a:lnTo>
                <a:lnTo>
                  <a:pt x="10541" y="1371600"/>
                </a:lnTo>
                <a:lnTo>
                  <a:pt x="10541" y="876300"/>
                </a:lnTo>
                <a:lnTo>
                  <a:pt x="11444" y="635000"/>
                </a:lnTo>
                <a:lnTo>
                  <a:pt x="10541" y="635000"/>
                </a:lnTo>
                <a:lnTo>
                  <a:pt x="10538" y="0"/>
                </a:lnTo>
                <a:close/>
              </a:path>
              <a:path w="1622425" h="6858000">
                <a:moveTo>
                  <a:pt x="21120" y="2743200"/>
                </a:moveTo>
                <a:lnTo>
                  <a:pt x="15708" y="2925100"/>
                </a:lnTo>
                <a:lnTo>
                  <a:pt x="15177" y="3138303"/>
                </a:lnTo>
                <a:lnTo>
                  <a:pt x="21120" y="3009900"/>
                </a:lnTo>
                <a:lnTo>
                  <a:pt x="21120" y="2743200"/>
                </a:lnTo>
                <a:close/>
              </a:path>
              <a:path w="1622425" h="6858000">
                <a:moveTo>
                  <a:pt x="39497" y="2628900"/>
                </a:moveTo>
                <a:lnTo>
                  <a:pt x="22974" y="2971800"/>
                </a:lnTo>
                <a:lnTo>
                  <a:pt x="22974" y="3124200"/>
                </a:lnTo>
                <a:lnTo>
                  <a:pt x="39497" y="2882900"/>
                </a:lnTo>
                <a:lnTo>
                  <a:pt x="39497" y="2628900"/>
                </a:lnTo>
                <a:close/>
              </a:path>
              <a:path w="1622425" h="6858000">
                <a:moveTo>
                  <a:pt x="15743" y="2911241"/>
                </a:moveTo>
                <a:lnTo>
                  <a:pt x="10541" y="3086100"/>
                </a:lnTo>
                <a:lnTo>
                  <a:pt x="10918" y="3086100"/>
                </a:lnTo>
                <a:lnTo>
                  <a:pt x="15708" y="2925100"/>
                </a:lnTo>
                <a:lnTo>
                  <a:pt x="15743" y="2911241"/>
                </a:lnTo>
                <a:close/>
              </a:path>
              <a:path w="1622425" h="6858000">
                <a:moveTo>
                  <a:pt x="7014" y="0"/>
                </a:moveTo>
                <a:lnTo>
                  <a:pt x="5919" y="0"/>
                </a:lnTo>
                <a:lnTo>
                  <a:pt x="1854" y="3073400"/>
                </a:lnTo>
                <a:lnTo>
                  <a:pt x="7014" y="0"/>
                </a:lnTo>
                <a:close/>
              </a:path>
              <a:path w="1622425" h="6858000">
                <a:moveTo>
                  <a:pt x="39497" y="2133600"/>
                </a:moveTo>
                <a:lnTo>
                  <a:pt x="22974" y="2679700"/>
                </a:lnTo>
                <a:lnTo>
                  <a:pt x="22974" y="2971800"/>
                </a:lnTo>
                <a:lnTo>
                  <a:pt x="39497" y="2603500"/>
                </a:lnTo>
                <a:lnTo>
                  <a:pt x="39497" y="2133600"/>
                </a:lnTo>
                <a:close/>
              </a:path>
              <a:path w="1622425" h="6858000">
                <a:moveTo>
                  <a:pt x="16450" y="2627181"/>
                </a:moveTo>
                <a:lnTo>
                  <a:pt x="10541" y="2946400"/>
                </a:lnTo>
                <a:lnTo>
                  <a:pt x="10781" y="2946400"/>
                </a:lnTo>
                <a:lnTo>
                  <a:pt x="16393" y="2649971"/>
                </a:lnTo>
                <a:lnTo>
                  <a:pt x="16450" y="2627181"/>
                </a:lnTo>
                <a:close/>
              </a:path>
              <a:path w="1622425" h="6858000">
                <a:moveTo>
                  <a:pt x="21120" y="2400300"/>
                </a:moveTo>
                <a:lnTo>
                  <a:pt x="16393" y="2649971"/>
                </a:lnTo>
                <a:lnTo>
                  <a:pt x="15743" y="2911241"/>
                </a:lnTo>
                <a:lnTo>
                  <a:pt x="21120" y="2730500"/>
                </a:lnTo>
                <a:lnTo>
                  <a:pt x="21120" y="2400300"/>
                </a:lnTo>
                <a:close/>
              </a:path>
              <a:path w="1622425" h="6858000">
                <a:moveTo>
                  <a:pt x="39497" y="1447800"/>
                </a:moveTo>
                <a:lnTo>
                  <a:pt x="22974" y="2311400"/>
                </a:lnTo>
                <a:lnTo>
                  <a:pt x="22974" y="2667000"/>
                </a:lnTo>
                <a:lnTo>
                  <a:pt x="39497" y="2108200"/>
                </a:lnTo>
                <a:lnTo>
                  <a:pt x="39497" y="1447800"/>
                </a:lnTo>
                <a:close/>
              </a:path>
              <a:path w="1622425" h="6858000">
                <a:moveTo>
                  <a:pt x="18012" y="1999554"/>
                </a:moveTo>
                <a:lnTo>
                  <a:pt x="10541" y="2654300"/>
                </a:lnTo>
                <a:lnTo>
                  <a:pt x="10839" y="2654300"/>
                </a:lnTo>
                <a:lnTo>
                  <a:pt x="17875" y="2054562"/>
                </a:lnTo>
                <a:lnTo>
                  <a:pt x="18012" y="1999554"/>
                </a:lnTo>
                <a:close/>
              </a:path>
              <a:path w="1622425" h="6858000">
                <a:moveTo>
                  <a:pt x="21120" y="1778000"/>
                </a:moveTo>
                <a:lnTo>
                  <a:pt x="17875" y="2054562"/>
                </a:lnTo>
                <a:lnTo>
                  <a:pt x="16450" y="2627181"/>
                </a:lnTo>
                <a:lnTo>
                  <a:pt x="21120" y="2374900"/>
                </a:lnTo>
                <a:lnTo>
                  <a:pt x="21120" y="1778000"/>
                </a:lnTo>
                <a:close/>
              </a:path>
              <a:path w="1622425" h="6858000">
                <a:moveTo>
                  <a:pt x="39497" y="228600"/>
                </a:moveTo>
                <a:lnTo>
                  <a:pt x="22974" y="1625600"/>
                </a:lnTo>
                <a:lnTo>
                  <a:pt x="22974" y="2286000"/>
                </a:lnTo>
                <a:lnTo>
                  <a:pt x="39497" y="1397000"/>
                </a:lnTo>
                <a:lnTo>
                  <a:pt x="39497" y="228600"/>
                </a:lnTo>
                <a:close/>
              </a:path>
              <a:path w="1622425" h="6858000">
                <a:moveTo>
                  <a:pt x="21120" y="750952"/>
                </a:moveTo>
                <a:lnTo>
                  <a:pt x="18012" y="1999554"/>
                </a:lnTo>
                <a:lnTo>
                  <a:pt x="21120" y="1727200"/>
                </a:lnTo>
                <a:lnTo>
                  <a:pt x="21120" y="750952"/>
                </a:lnTo>
                <a:close/>
              </a:path>
              <a:path w="1622425" h="6858000">
                <a:moveTo>
                  <a:pt x="22974" y="0"/>
                </a:moveTo>
                <a:lnTo>
                  <a:pt x="21120" y="0"/>
                </a:lnTo>
                <a:lnTo>
                  <a:pt x="21120" y="292100"/>
                </a:lnTo>
                <a:lnTo>
                  <a:pt x="10541" y="1879600"/>
                </a:lnTo>
                <a:lnTo>
                  <a:pt x="10985" y="1879600"/>
                </a:lnTo>
                <a:lnTo>
                  <a:pt x="21120" y="431800"/>
                </a:lnTo>
                <a:lnTo>
                  <a:pt x="21914" y="431800"/>
                </a:lnTo>
                <a:lnTo>
                  <a:pt x="22957" y="12700"/>
                </a:lnTo>
                <a:lnTo>
                  <a:pt x="22974" y="0"/>
                </a:lnTo>
                <a:close/>
              </a:path>
              <a:path w="1622425" h="6858000">
                <a:moveTo>
                  <a:pt x="39497" y="0"/>
                </a:moveTo>
                <a:lnTo>
                  <a:pt x="24060" y="0"/>
                </a:lnTo>
                <a:lnTo>
                  <a:pt x="22974" y="165100"/>
                </a:lnTo>
                <a:lnTo>
                  <a:pt x="22974" y="1574800"/>
                </a:lnTo>
                <a:lnTo>
                  <a:pt x="39497" y="139700"/>
                </a:lnTo>
                <a:lnTo>
                  <a:pt x="39497" y="0"/>
                </a:lnTo>
                <a:close/>
              </a:path>
              <a:path w="1622425" h="6858000">
                <a:moveTo>
                  <a:pt x="21914" y="431800"/>
                </a:moveTo>
                <a:lnTo>
                  <a:pt x="21120" y="431800"/>
                </a:lnTo>
                <a:lnTo>
                  <a:pt x="21120" y="750952"/>
                </a:lnTo>
                <a:lnTo>
                  <a:pt x="21914" y="431800"/>
                </a:lnTo>
                <a:close/>
              </a:path>
              <a:path w="1622425" h="6858000">
                <a:moveTo>
                  <a:pt x="13821" y="0"/>
                </a:moveTo>
                <a:lnTo>
                  <a:pt x="12722" y="0"/>
                </a:lnTo>
                <a:lnTo>
                  <a:pt x="10541" y="635000"/>
                </a:lnTo>
                <a:lnTo>
                  <a:pt x="11444" y="635000"/>
                </a:lnTo>
                <a:lnTo>
                  <a:pt x="13821" y="0"/>
                </a:lnTo>
                <a:close/>
              </a:path>
              <a:path w="1622425" h="6858000">
                <a:moveTo>
                  <a:pt x="1621917" y="2918806"/>
                </a:moveTo>
                <a:lnTo>
                  <a:pt x="1438516" y="2976540"/>
                </a:lnTo>
                <a:lnTo>
                  <a:pt x="1438516" y="3264513"/>
                </a:lnTo>
                <a:lnTo>
                  <a:pt x="1621917" y="3243519"/>
                </a:lnTo>
                <a:lnTo>
                  <a:pt x="1621917" y="2918806"/>
                </a:lnTo>
                <a:close/>
              </a:path>
              <a:path w="1622425" h="6858000">
                <a:moveTo>
                  <a:pt x="1621917" y="2571166"/>
                </a:moveTo>
                <a:lnTo>
                  <a:pt x="1438516" y="2668235"/>
                </a:lnTo>
                <a:lnTo>
                  <a:pt x="1438516" y="2956208"/>
                </a:lnTo>
                <a:lnTo>
                  <a:pt x="1621917" y="2895879"/>
                </a:lnTo>
                <a:lnTo>
                  <a:pt x="1621917" y="2571166"/>
                </a:lnTo>
                <a:close/>
              </a:path>
              <a:path w="1622425" h="6858000">
                <a:moveTo>
                  <a:pt x="1621917" y="2150495"/>
                </a:moveTo>
                <a:lnTo>
                  <a:pt x="1438516" y="2295173"/>
                </a:lnTo>
                <a:lnTo>
                  <a:pt x="1438516" y="2647903"/>
                </a:lnTo>
                <a:lnTo>
                  <a:pt x="1621917" y="2548239"/>
                </a:lnTo>
                <a:lnTo>
                  <a:pt x="1621917" y="2150495"/>
                </a:lnTo>
                <a:close/>
              </a:path>
              <a:path w="1622425" h="6858000">
                <a:moveTo>
                  <a:pt x="1621917" y="1508689"/>
                </a:moveTo>
                <a:lnTo>
                  <a:pt x="1438516" y="1725946"/>
                </a:lnTo>
                <a:lnTo>
                  <a:pt x="1438516" y="2268236"/>
                </a:lnTo>
                <a:lnTo>
                  <a:pt x="1621917" y="2120127"/>
                </a:lnTo>
                <a:lnTo>
                  <a:pt x="1621917" y="1508689"/>
                </a:lnTo>
                <a:close/>
              </a:path>
              <a:path w="1622425" h="6858000">
                <a:moveTo>
                  <a:pt x="1621917" y="542450"/>
                </a:moveTo>
                <a:lnTo>
                  <a:pt x="1438516" y="868887"/>
                </a:lnTo>
                <a:lnTo>
                  <a:pt x="1438516" y="1685408"/>
                </a:lnTo>
                <a:lnTo>
                  <a:pt x="1621917" y="1462972"/>
                </a:lnTo>
                <a:lnTo>
                  <a:pt x="1621917" y="542450"/>
                </a:lnTo>
                <a:close/>
              </a:path>
              <a:path w="1622425" h="6858000">
                <a:moveTo>
                  <a:pt x="1621917" y="0"/>
                </a:moveTo>
                <a:lnTo>
                  <a:pt x="1438516" y="0"/>
                </a:lnTo>
                <a:lnTo>
                  <a:pt x="1438516" y="808155"/>
                </a:lnTo>
                <a:lnTo>
                  <a:pt x="1621917" y="473973"/>
                </a:lnTo>
                <a:lnTo>
                  <a:pt x="1621917" y="0"/>
                </a:lnTo>
                <a:close/>
              </a:path>
              <a:path w="1622425" h="6858000">
                <a:moveTo>
                  <a:pt x="1621917" y="3266458"/>
                </a:moveTo>
                <a:lnTo>
                  <a:pt x="1438516" y="3284858"/>
                </a:lnTo>
                <a:lnTo>
                  <a:pt x="1438516" y="3573148"/>
                </a:lnTo>
                <a:lnTo>
                  <a:pt x="1621917" y="3591543"/>
                </a:lnTo>
                <a:lnTo>
                  <a:pt x="1621917" y="3266458"/>
                </a:lnTo>
                <a:close/>
              </a:path>
              <a:path w="1622425" h="6858000">
                <a:moveTo>
                  <a:pt x="1438516" y="6049725"/>
                </a:moveTo>
                <a:lnTo>
                  <a:pt x="1438516" y="6858000"/>
                </a:lnTo>
                <a:lnTo>
                  <a:pt x="1621917" y="6858000"/>
                </a:lnTo>
                <a:lnTo>
                  <a:pt x="1621917" y="6383906"/>
                </a:lnTo>
                <a:lnTo>
                  <a:pt x="1438516" y="6049725"/>
                </a:lnTo>
                <a:close/>
              </a:path>
              <a:path w="1622425" h="6858000">
                <a:moveTo>
                  <a:pt x="1438516" y="5172536"/>
                </a:moveTo>
                <a:lnTo>
                  <a:pt x="1438516" y="5988993"/>
                </a:lnTo>
                <a:lnTo>
                  <a:pt x="1621917" y="6315430"/>
                </a:lnTo>
                <a:lnTo>
                  <a:pt x="1621917" y="5394965"/>
                </a:lnTo>
                <a:lnTo>
                  <a:pt x="1438516" y="5172536"/>
                </a:lnTo>
                <a:close/>
              </a:path>
              <a:path w="1622425" h="6858000">
                <a:moveTo>
                  <a:pt x="1438516" y="4589644"/>
                </a:moveTo>
                <a:lnTo>
                  <a:pt x="1438516" y="5131997"/>
                </a:lnTo>
                <a:lnTo>
                  <a:pt x="1621917" y="5349256"/>
                </a:lnTo>
                <a:lnTo>
                  <a:pt x="1621917" y="4737752"/>
                </a:lnTo>
                <a:lnTo>
                  <a:pt x="1438516" y="4589644"/>
                </a:lnTo>
                <a:close/>
              </a:path>
              <a:path w="1622425" h="6858000">
                <a:moveTo>
                  <a:pt x="1438516" y="4210104"/>
                </a:moveTo>
                <a:lnTo>
                  <a:pt x="1438516" y="4562707"/>
                </a:lnTo>
                <a:lnTo>
                  <a:pt x="1621917" y="4707385"/>
                </a:lnTo>
                <a:lnTo>
                  <a:pt x="1621917" y="4309768"/>
                </a:lnTo>
                <a:lnTo>
                  <a:pt x="1438516" y="4210104"/>
                </a:lnTo>
                <a:close/>
              </a:path>
              <a:path w="1622425" h="6858000">
                <a:moveTo>
                  <a:pt x="1438516" y="3901799"/>
                </a:moveTo>
                <a:lnTo>
                  <a:pt x="1438516" y="4189771"/>
                </a:lnTo>
                <a:lnTo>
                  <a:pt x="1621917" y="4286841"/>
                </a:lnTo>
                <a:lnTo>
                  <a:pt x="1621917" y="3962120"/>
                </a:lnTo>
                <a:lnTo>
                  <a:pt x="1438516" y="3901799"/>
                </a:lnTo>
                <a:close/>
              </a:path>
              <a:path w="1622425" h="6858000">
                <a:moveTo>
                  <a:pt x="1438516" y="3593481"/>
                </a:moveTo>
                <a:lnTo>
                  <a:pt x="1438516" y="3881466"/>
                </a:lnTo>
                <a:lnTo>
                  <a:pt x="1621917" y="3939195"/>
                </a:lnTo>
                <a:lnTo>
                  <a:pt x="1621917" y="3614475"/>
                </a:lnTo>
                <a:lnTo>
                  <a:pt x="1438516" y="3593481"/>
                </a:lnTo>
                <a:close/>
              </a:path>
              <a:path w="1622425" h="6858000">
                <a:moveTo>
                  <a:pt x="953922" y="6042054"/>
                </a:moveTo>
                <a:lnTo>
                  <a:pt x="953922" y="6858000"/>
                </a:lnTo>
                <a:lnTo>
                  <a:pt x="1251646" y="6858000"/>
                </a:lnTo>
                <a:lnTo>
                  <a:pt x="953922" y="6042054"/>
                </a:lnTo>
                <a:close/>
              </a:path>
              <a:path w="1622425" h="6858000">
                <a:moveTo>
                  <a:pt x="953922" y="5166719"/>
                </a:moveTo>
                <a:lnTo>
                  <a:pt x="953922" y="5981030"/>
                </a:lnTo>
                <a:lnTo>
                  <a:pt x="1281569" y="6858000"/>
                </a:lnTo>
                <a:lnTo>
                  <a:pt x="1404899" y="6858000"/>
                </a:lnTo>
                <a:lnTo>
                  <a:pt x="1404899" y="5988460"/>
                </a:lnTo>
                <a:lnTo>
                  <a:pt x="953922" y="5166719"/>
                </a:lnTo>
                <a:close/>
              </a:path>
              <a:path w="1622425" h="6858000">
                <a:moveTo>
                  <a:pt x="953922" y="4584818"/>
                </a:moveTo>
                <a:lnTo>
                  <a:pt x="953922" y="5126447"/>
                </a:lnTo>
                <a:lnTo>
                  <a:pt x="1404899" y="5929138"/>
                </a:lnTo>
                <a:lnTo>
                  <a:pt x="1404899" y="5131756"/>
                </a:lnTo>
                <a:lnTo>
                  <a:pt x="953922" y="4584818"/>
                </a:lnTo>
                <a:close/>
              </a:path>
              <a:path w="1622425" h="6858000">
                <a:moveTo>
                  <a:pt x="953922" y="4198280"/>
                </a:moveTo>
                <a:lnTo>
                  <a:pt x="953922" y="4557944"/>
                </a:lnTo>
                <a:lnTo>
                  <a:pt x="1404899" y="5092170"/>
                </a:lnTo>
                <a:lnTo>
                  <a:pt x="1404899" y="4562478"/>
                </a:lnTo>
                <a:lnTo>
                  <a:pt x="953922" y="4198280"/>
                </a:lnTo>
                <a:close/>
              </a:path>
              <a:path w="1622425" h="6858000">
                <a:moveTo>
                  <a:pt x="953922" y="3946770"/>
                </a:moveTo>
                <a:lnTo>
                  <a:pt x="953922" y="4180437"/>
                </a:lnTo>
                <a:lnTo>
                  <a:pt x="1404899" y="4536189"/>
                </a:lnTo>
                <a:lnTo>
                  <a:pt x="1404899" y="4191829"/>
                </a:lnTo>
                <a:lnTo>
                  <a:pt x="953922" y="3946770"/>
                </a:lnTo>
                <a:close/>
              </a:path>
              <a:path w="1622425" h="6858000">
                <a:moveTo>
                  <a:pt x="953922" y="3742389"/>
                </a:moveTo>
                <a:lnTo>
                  <a:pt x="953922" y="3933295"/>
                </a:lnTo>
                <a:lnTo>
                  <a:pt x="1404899" y="4171979"/>
                </a:lnTo>
                <a:lnTo>
                  <a:pt x="1404899" y="3890737"/>
                </a:lnTo>
                <a:lnTo>
                  <a:pt x="953922" y="3742389"/>
                </a:lnTo>
                <a:close/>
              </a:path>
              <a:path w="1622425" h="6858000">
                <a:moveTo>
                  <a:pt x="953922" y="3538020"/>
                </a:moveTo>
                <a:lnTo>
                  <a:pt x="953922" y="3728914"/>
                </a:lnTo>
                <a:lnTo>
                  <a:pt x="1404899" y="3870874"/>
                </a:lnTo>
                <a:lnTo>
                  <a:pt x="1404899" y="3589633"/>
                </a:lnTo>
                <a:lnTo>
                  <a:pt x="953922" y="3538020"/>
                </a:lnTo>
                <a:close/>
              </a:path>
              <a:path w="1622425" h="6858000">
                <a:moveTo>
                  <a:pt x="1404899" y="3288237"/>
                </a:moveTo>
                <a:lnTo>
                  <a:pt x="953922" y="3333474"/>
                </a:lnTo>
                <a:lnTo>
                  <a:pt x="953922" y="3524533"/>
                </a:lnTo>
                <a:lnTo>
                  <a:pt x="1404899" y="3569770"/>
                </a:lnTo>
                <a:lnTo>
                  <a:pt x="1404899" y="3288237"/>
                </a:lnTo>
                <a:close/>
              </a:path>
              <a:path w="1622425" h="6858000">
                <a:moveTo>
                  <a:pt x="1404899" y="2987120"/>
                </a:moveTo>
                <a:lnTo>
                  <a:pt x="953922" y="3129093"/>
                </a:lnTo>
                <a:lnTo>
                  <a:pt x="953922" y="3319987"/>
                </a:lnTo>
                <a:lnTo>
                  <a:pt x="1404899" y="3268361"/>
                </a:lnTo>
                <a:lnTo>
                  <a:pt x="1404899" y="2987120"/>
                </a:lnTo>
                <a:close/>
              </a:path>
              <a:path w="1622425" h="6858000">
                <a:moveTo>
                  <a:pt x="1404899" y="2686028"/>
                </a:moveTo>
                <a:lnTo>
                  <a:pt x="953922" y="2924712"/>
                </a:lnTo>
                <a:lnTo>
                  <a:pt x="953922" y="3115605"/>
                </a:lnTo>
                <a:lnTo>
                  <a:pt x="1404899" y="2967269"/>
                </a:lnTo>
                <a:lnTo>
                  <a:pt x="1404899" y="2686028"/>
                </a:lnTo>
                <a:close/>
              </a:path>
              <a:path w="1622425" h="6858000">
                <a:moveTo>
                  <a:pt x="1404899" y="2321690"/>
                </a:moveTo>
                <a:lnTo>
                  <a:pt x="953922" y="2677443"/>
                </a:lnTo>
                <a:lnTo>
                  <a:pt x="953922" y="2911237"/>
                </a:lnTo>
                <a:lnTo>
                  <a:pt x="1404899" y="2666165"/>
                </a:lnTo>
                <a:lnTo>
                  <a:pt x="1404899" y="2321690"/>
                </a:lnTo>
                <a:close/>
              </a:path>
              <a:path w="1622425" h="6858000">
                <a:moveTo>
                  <a:pt x="1404899" y="1765773"/>
                </a:moveTo>
                <a:lnTo>
                  <a:pt x="953922" y="2300011"/>
                </a:lnTo>
                <a:lnTo>
                  <a:pt x="953922" y="2659599"/>
                </a:lnTo>
                <a:lnTo>
                  <a:pt x="1404899" y="2295389"/>
                </a:lnTo>
                <a:lnTo>
                  <a:pt x="1404899" y="1765773"/>
                </a:lnTo>
                <a:close/>
              </a:path>
              <a:path w="1622425" h="6858000">
                <a:moveTo>
                  <a:pt x="1404899" y="928742"/>
                </a:moveTo>
                <a:lnTo>
                  <a:pt x="953922" y="1731432"/>
                </a:lnTo>
                <a:lnTo>
                  <a:pt x="953922" y="2273126"/>
                </a:lnTo>
                <a:lnTo>
                  <a:pt x="1404899" y="1726187"/>
                </a:lnTo>
                <a:lnTo>
                  <a:pt x="1404899" y="928742"/>
                </a:lnTo>
                <a:close/>
              </a:path>
              <a:path w="1622425" h="6858000">
                <a:moveTo>
                  <a:pt x="1404899" y="0"/>
                </a:moveTo>
                <a:lnTo>
                  <a:pt x="1281534" y="0"/>
                </a:lnTo>
                <a:lnTo>
                  <a:pt x="953922" y="876888"/>
                </a:lnTo>
                <a:lnTo>
                  <a:pt x="953922" y="1691161"/>
                </a:lnTo>
                <a:lnTo>
                  <a:pt x="1404899" y="869420"/>
                </a:lnTo>
                <a:lnTo>
                  <a:pt x="1404899" y="0"/>
                </a:lnTo>
                <a:close/>
              </a:path>
              <a:path w="1622425" h="6858000">
                <a:moveTo>
                  <a:pt x="1251609" y="0"/>
                </a:moveTo>
                <a:lnTo>
                  <a:pt x="953922" y="0"/>
                </a:lnTo>
                <a:lnTo>
                  <a:pt x="953922" y="815851"/>
                </a:lnTo>
                <a:lnTo>
                  <a:pt x="1251609" y="0"/>
                </a:lnTo>
                <a:close/>
              </a:path>
              <a:path w="1622425" h="6858000">
                <a:moveTo>
                  <a:pt x="630758" y="6028046"/>
                </a:moveTo>
                <a:lnTo>
                  <a:pt x="630758" y="6858000"/>
                </a:lnTo>
                <a:lnTo>
                  <a:pt x="831856" y="6858000"/>
                </a:lnTo>
                <a:lnTo>
                  <a:pt x="630758" y="6028046"/>
                </a:lnTo>
                <a:close/>
              </a:path>
              <a:path w="1622425" h="6858000">
                <a:moveTo>
                  <a:pt x="630758" y="5156356"/>
                </a:moveTo>
                <a:lnTo>
                  <a:pt x="630758" y="5967238"/>
                </a:lnTo>
                <a:lnTo>
                  <a:pt x="851758" y="6858000"/>
                </a:lnTo>
                <a:lnTo>
                  <a:pt x="931405" y="6858000"/>
                </a:lnTo>
                <a:lnTo>
                  <a:pt x="931405" y="5980332"/>
                </a:lnTo>
                <a:lnTo>
                  <a:pt x="630758" y="5156356"/>
                </a:lnTo>
                <a:close/>
              </a:path>
              <a:path w="1622425" h="6858000">
                <a:moveTo>
                  <a:pt x="630758" y="4577845"/>
                </a:moveTo>
                <a:lnTo>
                  <a:pt x="630758" y="5116008"/>
                </a:lnTo>
                <a:lnTo>
                  <a:pt x="931405" y="5920743"/>
                </a:lnTo>
                <a:lnTo>
                  <a:pt x="931405" y="5125685"/>
                </a:lnTo>
                <a:lnTo>
                  <a:pt x="630758" y="4577845"/>
                </a:lnTo>
                <a:close/>
              </a:path>
              <a:path w="1622425" h="6858000">
                <a:moveTo>
                  <a:pt x="630758" y="4192870"/>
                </a:moveTo>
                <a:lnTo>
                  <a:pt x="630758" y="4551226"/>
                </a:lnTo>
                <a:lnTo>
                  <a:pt x="931405" y="5086366"/>
                </a:lnTo>
                <a:lnTo>
                  <a:pt x="931405" y="4557513"/>
                </a:lnTo>
                <a:lnTo>
                  <a:pt x="630758" y="4192870"/>
                </a:lnTo>
                <a:close/>
              </a:path>
              <a:path w="1622425" h="6858000">
                <a:moveTo>
                  <a:pt x="630758" y="3937295"/>
                </a:moveTo>
                <a:lnTo>
                  <a:pt x="630758" y="4175116"/>
                </a:lnTo>
                <a:lnTo>
                  <a:pt x="931405" y="4531262"/>
                </a:lnTo>
                <a:lnTo>
                  <a:pt x="931405" y="4180094"/>
                </a:lnTo>
                <a:lnTo>
                  <a:pt x="630758" y="3937295"/>
                </a:lnTo>
                <a:close/>
              </a:path>
              <a:path w="1622425" h="6858000">
                <a:moveTo>
                  <a:pt x="630758" y="3771154"/>
                </a:moveTo>
                <a:lnTo>
                  <a:pt x="630758" y="3925497"/>
                </a:lnTo>
                <a:lnTo>
                  <a:pt x="931405" y="4162670"/>
                </a:lnTo>
                <a:lnTo>
                  <a:pt x="931405" y="3934527"/>
                </a:lnTo>
                <a:lnTo>
                  <a:pt x="630758" y="3771154"/>
                </a:lnTo>
                <a:close/>
              </a:path>
              <a:path w="1622425" h="6858000">
                <a:moveTo>
                  <a:pt x="630758" y="3636090"/>
                </a:moveTo>
                <a:lnTo>
                  <a:pt x="630758" y="3762239"/>
                </a:lnTo>
                <a:lnTo>
                  <a:pt x="931405" y="3921370"/>
                </a:lnTo>
                <a:lnTo>
                  <a:pt x="931405" y="3734984"/>
                </a:lnTo>
                <a:lnTo>
                  <a:pt x="630758" y="3636090"/>
                </a:lnTo>
                <a:close/>
              </a:path>
              <a:path w="1622425" h="6858000">
                <a:moveTo>
                  <a:pt x="630758" y="3501025"/>
                </a:moveTo>
                <a:lnTo>
                  <a:pt x="630758" y="3627174"/>
                </a:lnTo>
                <a:lnTo>
                  <a:pt x="931405" y="3721827"/>
                </a:lnTo>
                <a:lnTo>
                  <a:pt x="931405" y="3535442"/>
                </a:lnTo>
                <a:lnTo>
                  <a:pt x="630758" y="3501025"/>
                </a:lnTo>
                <a:close/>
              </a:path>
              <a:path w="1622425" h="6858000">
                <a:moveTo>
                  <a:pt x="931405" y="3335735"/>
                </a:moveTo>
                <a:lnTo>
                  <a:pt x="630758" y="3365884"/>
                </a:lnTo>
                <a:lnTo>
                  <a:pt x="630758" y="3492110"/>
                </a:lnTo>
                <a:lnTo>
                  <a:pt x="931405" y="3522272"/>
                </a:lnTo>
                <a:lnTo>
                  <a:pt x="931405" y="3335735"/>
                </a:lnTo>
                <a:close/>
              </a:path>
              <a:path w="1622425" h="6858000">
                <a:moveTo>
                  <a:pt x="931405" y="3136179"/>
                </a:moveTo>
                <a:lnTo>
                  <a:pt x="630758" y="3230820"/>
                </a:lnTo>
                <a:lnTo>
                  <a:pt x="630758" y="3356982"/>
                </a:lnTo>
                <a:lnTo>
                  <a:pt x="931405" y="3322565"/>
                </a:lnTo>
                <a:lnTo>
                  <a:pt x="931405" y="3136179"/>
                </a:lnTo>
                <a:close/>
              </a:path>
              <a:path w="1622425" h="6858000">
                <a:moveTo>
                  <a:pt x="931405" y="2936637"/>
                </a:moveTo>
                <a:lnTo>
                  <a:pt x="630758" y="3095755"/>
                </a:lnTo>
                <a:lnTo>
                  <a:pt x="630758" y="3221917"/>
                </a:lnTo>
                <a:lnTo>
                  <a:pt x="931405" y="3123022"/>
                </a:lnTo>
                <a:lnTo>
                  <a:pt x="931405" y="2936637"/>
                </a:lnTo>
                <a:close/>
              </a:path>
              <a:path w="1622425" h="6858000">
                <a:moveTo>
                  <a:pt x="931405" y="2695210"/>
                </a:moveTo>
                <a:lnTo>
                  <a:pt x="630758" y="2932383"/>
                </a:lnTo>
                <a:lnTo>
                  <a:pt x="630758" y="3086853"/>
                </a:lnTo>
                <a:lnTo>
                  <a:pt x="931405" y="2923480"/>
                </a:lnTo>
                <a:lnTo>
                  <a:pt x="931405" y="2695210"/>
                </a:lnTo>
                <a:close/>
              </a:path>
              <a:path w="1622425" h="6858000">
                <a:moveTo>
                  <a:pt x="931405" y="2326681"/>
                </a:moveTo>
                <a:lnTo>
                  <a:pt x="630758" y="2682840"/>
                </a:lnTo>
                <a:lnTo>
                  <a:pt x="630758" y="2920584"/>
                </a:lnTo>
                <a:lnTo>
                  <a:pt x="931405" y="2677786"/>
                </a:lnTo>
                <a:lnTo>
                  <a:pt x="931405" y="2326681"/>
                </a:lnTo>
                <a:close/>
              </a:path>
              <a:path w="1622425" h="6858000">
                <a:moveTo>
                  <a:pt x="931405" y="1771514"/>
                </a:moveTo>
                <a:lnTo>
                  <a:pt x="630758" y="2306654"/>
                </a:lnTo>
                <a:lnTo>
                  <a:pt x="630758" y="2665073"/>
                </a:lnTo>
                <a:lnTo>
                  <a:pt x="931405" y="2300443"/>
                </a:lnTo>
                <a:lnTo>
                  <a:pt x="931405" y="1771514"/>
                </a:lnTo>
                <a:close/>
              </a:path>
              <a:path w="1622425" h="6858000">
                <a:moveTo>
                  <a:pt x="931405" y="937174"/>
                </a:moveTo>
                <a:lnTo>
                  <a:pt x="630758" y="1741910"/>
                </a:lnTo>
                <a:lnTo>
                  <a:pt x="630758" y="2280022"/>
                </a:lnTo>
                <a:lnTo>
                  <a:pt x="931405" y="1732194"/>
                </a:lnTo>
                <a:lnTo>
                  <a:pt x="931405" y="937174"/>
                </a:lnTo>
                <a:close/>
              </a:path>
              <a:path w="1622425" h="6858000">
                <a:moveTo>
                  <a:pt x="931405" y="0"/>
                </a:moveTo>
                <a:lnTo>
                  <a:pt x="851731" y="0"/>
                </a:lnTo>
                <a:lnTo>
                  <a:pt x="630758" y="890642"/>
                </a:lnTo>
                <a:lnTo>
                  <a:pt x="630758" y="1701549"/>
                </a:lnTo>
                <a:lnTo>
                  <a:pt x="931405" y="877573"/>
                </a:lnTo>
                <a:lnTo>
                  <a:pt x="931405" y="0"/>
                </a:lnTo>
                <a:close/>
              </a:path>
              <a:path w="1622425" h="6858000">
                <a:moveTo>
                  <a:pt x="831830" y="0"/>
                </a:moveTo>
                <a:lnTo>
                  <a:pt x="630766" y="0"/>
                </a:lnTo>
                <a:lnTo>
                  <a:pt x="630758" y="829847"/>
                </a:lnTo>
                <a:lnTo>
                  <a:pt x="831830" y="0"/>
                </a:lnTo>
                <a:close/>
              </a:path>
              <a:path w="1622425" h="6858000">
                <a:moveTo>
                  <a:pt x="415417" y="6004474"/>
                </a:moveTo>
                <a:lnTo>
                  <a:pt x="415417" y="6858000"/>
                </a:lnTo>
                <a:lnTo>
                  <a:pt x="552461" y="6858000"/>
                </a:lnTo>
                <a:lnTo>
                  <a:pt x="415417" y="6004474"/>
                </a:lnTo>
                <a:close/>
              </a:path>
              <a:path w="1622425" h="6858000">
                <a:moveTo>
                  <a:pt x="415417" y="5139312"/>
                </a:moveTo>
                <a:lnTo>
                  <a:pt x="415417" y="5943553"/>
                </a:lnTo>
                <a:lnTo>
                  <a:pt x="565801" y="6858000"/>
                </a:lnTo>
                <a:lnTo>
                  <a:pt x="615861" y="6858000"/>
                </a:lnTo>
                <a:lnTo>
                  <a:pt x="615861" y="5966578"/>
                </a:lnTo>
                <a:lnTo>
                  <a:pt x="415417" y="5139312"/>
                </a:lnTo>
                <a:close/>
              </a:path>
              <a:path w="1622425" h="6858000">
                <a:moveTo>
                  <a:pt x="415417" y="4566174"/>
                </a:moveTo>
                <a:lnTo>
                  <a:pt x="415417" y="5099307"/>
                </a:lnTo>
                <a:lnTo>
                  <a:pt x="615861" y="5907218"/>
                </a:lnTo>
                <a:lnTo>
                  <a:pt x="615861" y="5115538"/>
                </a:lnTo>
                <a:lnTo>
                  <a:pt x="415417" y="4566174"/>
                </a:lnTo>
                <a:close/>
              </a:path>
              <a:path w="1622425" h="6858000">
                <a:moveTo>
                  <a:pt x="415417" y="4185466"/>
                </a:moveTo>
                <a:lnTo>
                  <a:pt x="415417" y="4539606"/>
                </a:lnTo>
                <a:lnTo>
                  <a:pt x="615861" y="5076143"/>
                </a:lnTo>
                <a:lnTo>
                  <a:pt x="615861" y="4550718"/>
                </a:lnTo>
                <a:lnTo>
                  <a:pt x="415417" y="4185466"/>
                </a:lnTo>
                <a:close/>
              </a:path>
              <a:path w="1622425" h="6858000">
                <a:moveTo>
                  <a:pt x="415417" y="3931707"/>
                </a:moveTo>
                <a:lnTo>
                  <a:pt x="415417" y="4167927"/>
                </a:lnTo>
                <a:lnTo>
                  <a:pt x="615861" y="4524721"/>
                </a:lnTo>
                <a:lnTo>
                  <a:pt x="615861" y="4174811"/>
                </a:lnTo>
                <a:lnTo>
                  <a:pt x="415417" y="3931707"/>
                </a:lnTo>
                <a:close/>
              </a:path>
              <a:path w="1622425" h="6858000">
                <a:moveTo>
                  <a:pt x="415417" y="3763382"/>
                </a:moveTo>
                <a:lnTo>
                  <a:pt x="415417" y="3920011"/>
                </a:lnTo>
                <a:lnTo>
                  <a:pt x="615861" y="4157475"/>
                </a:lnTo>
                <a:lnTo>
                  <a:pt x="615861" y="3925269"/>
                </a:lnTo>
                <a:lnTo>
                  <a:pt x="415417" y="3763382"/>
                </a:lnTo>
                <a:close/>
              </a:path>
              <a:path w="1622425" h="6858000">
                <a:moveTo>
                  <a:pt x="415417" y="3654136"/>
                </a:moveTo>
                <a:lnTo>
                  <a:pt x="415417" y="3755622"/>
                </a:lnTo>
                <a:lnTo>
                  <a:pt x="615861" y="3913750"/>
                </a:lnTo>
                <a:lnTo>
                  <a:pt x="615861" y="3763064"/>
                </a:lnTo>
                <a:lnTo>
                  <a:pt x="415417" y="3654136"/>
                </a:lnTo>
                <a:close/>
              </a:path>
              <a:path w="1622425" h="6858000">
                <a:moveTo>
                  <a:pt x="415417" y="3565249"/>
                </a:moveTo>
                <a:lnTo>
                  <a:pt x="415417" y="3648269"/>
                </a:lnTo>
                <a:lnTo>
                  <a:pt x="615861" y="3754365"/>
                </a:lnTo>
                <a:lnTo>
                  <a:pt x="615861" y="3631187"/>
                </a:lnTo>
                <a:lnTo>
                  <a:pt x="415417" y="3565249"/>
                </a:lnTo>
                <a:close/>
              </a:path>
              <a:path w="1622425" h="6858000">
                <a:moveTo>
                  <a:pt x="415417" y="3476374"/>
                </a:moveTo>
                <a:lnTo>
                  <a:pt x="415417" y="3559394"/>
                </a:lnTo>
                <a:lnTo>
                  <a:pt x="615861" y="3622488"/>
                </a:lnTo>
                <a:lnTo>
                  <a:pt x="615861" y="3499323"/>
                </a:lnTo>
                <a:lnTo>
                  <a:pt x="415417" y="3476374"/>
                </a:lnTo>
                <a:close/>
              </a:path>
              <a:path w="1622425" h="6858000">
                <a:moveTo>
                  <a:pt x="615861" y="3367383"/>
                </a:moveTo>
                <a:lnTo>
                  <a:pt x="415417" y="3387487"/>
                </a:lnTo>
                <a:lnTo>
                  <a:pt x="415417" y="3470507"/>
                </a:lnTo>
                <a:lnTo>
                  <a:pt x="615861" y="3490611"/>
                </a:lnTo>
                <a:lnTo>
                  <a:pt x="615861" y="3367383"/>
                </a:lnTo>
                <a:close/>
              </a:path>
              <a:path w="1622425" h="6858000">
                <a:moveTo>
                  <a:pt x="615861" y="3235506"/>
                </a:moveTo>
                <a:lnTo>
                  <a:pt x="415417" y="3298612"/>
                </a:lnTo>
                <a:lnTo>
                  <a:pt x="415417" y="3381632"/>
                </a:lnTo>
                <a:lnTo>
                  <a:pt x="615861" y="3358683"/>
                </a:lnTo>
                <a:lnTo>
                  <a:pt x="615861" y="3235506"/>
                </a:lnTo>
                <a:close/>
              </a:path>
              <a:path w="1622425" h="6858000">
                <a:moveTo>
                  <a:pt x="615861" y="3103642"/>
                </a:moveTo>
                <a:lnTo>
                  <a:pt x="415417" y="3209738"/>
                </a:lnTo>
                <a:lnTo>
                  <a:pt x="415417" y="3292745"/>
                </a:lnTo>
                <a:lnTo>
                  <a:pt x="615861" y="3226807"/>
                </a:lnTo>
                <a:lnTo>
                  <a:pt x="615861" y="3103642"/>
                </a:lnTo>
                <a:close/>
              </a:path>
              <a:path w="1622425" h="6858000">
                <a:moveTo>
                  <a:pt x="615873" y="2944130"/>
                </a:moveTo>
                <a:lnTo>
                  <a:pt x="415417" y="3102258"/>
                </a:lnTo>
                <a:lnTo>
                  <a:pt x="415417" y="3203870"/>
                </a:lnTo>
                <a:lnTo>
                  <a:pt x="615861" y="3094943"/>
                </a:lnTo>
                <a:lnTo>
                  <a:pt x="615873" y="2944130"/>
                </a:lnTo>
                <a:close/>
              </a:path>
              <a:path w="1622425" h="6858000">
                <a:moveTo>
                  <a:pt x="615873" y="2700481"/>
                </a:moveTo>
                <a:lnTo>
                  <a:pt x="415417" y="2937945"/>
                </a:lnTo>
                <a:lnTo>
                  <a:pt x="415417" y="3094498"/>
                </a:lnTo>
                <a:lnTo>
                  <a:pt x="615873" y="2932611"/>
                </a:lnTo>
                <a:lnTo>
                  <a:pt x="615873" y="2700481"/>
                </a:lnTo>
                <a:close/>
              </a:path>
              <a:path w="1622425" h="6858000">
                <a:moveTo>
                  <a:pt x="615873" y="2333158"/>
                </a:moveTo>
                <a:lnTo>
                  <a:pt x="415417" y="2689952"/>
                </a:lnTo>
                <a:lnTo>
                  <a:pt x="415417" y="2926248"/>
                </a:lnTo>
                <a:lnTo>
                  <a:pt x="615873" y="2683132"/>
                </a:lnTo>
                <a:lnTo>
                  <a:pt x="615873" y="2333158"/>
                </a:lnTo>
                <a:close/>
              </a:path>
              <a:path w="1622425" h="6858000">
                <a:moveTo>
                  <a:pt x="615873" y="1781763"/>
                </a:moveTo>
                <a:lnTo>
                  <a:pt x="415417" y="2318312"/>
                </a:lnTo>
                <a:lnTo>
                  <a:pt x="415417" y="2672414"/>
                </a:lnTo>
                <a:lnTo>
                  <a:pt x="615873" y="2307162"/>
                </a:lnTo>
                <a:lnTo>
                  <a:pt x="615873" y="1781763"/>
                </a:lnTo>
                <a:close/>
              </a:path>
              <a:path w="1622425" h="6858000">
                <a:moveTo>
                  <a:pt x="615873" y="950662"/>
                </a:moveTo>
                <a:lnTo>
                  <a:pt x="415417" y="1758610"/>
                </a:lnTo>
                <a:lnTo>
                  <a:pt x="415417" y="2291756"/>
                </a:lnTo>
                <a:lnTo>
                  <a:pt x="615873" y="1742367"/>
                </a:lnTo>
                <a:lnTo>
                  <a:pt x="615873" y="950662"/>
                </a:lnTo>
                <a:close/>
              </a:path>
              <a:path w="1622425" h="6858000">
                <a:moveTo>
                  <a:pt x="615873" y="0"/>
                </a:moveTo>
                <a:lnTo>
                  <a:pt x="565786" y="0"/>
                </a:lnTo>
                <a:lnTo>
                  <a:pt x="415417" y="914365"/>
                </a:lnTo>
                <a:lnTo>
                  <a:pt x="415417" y="1718605"/>
                </a:lnTo>
                <a:lnTo>
                  <a:pt x="615873" y="891302"/>
                </a:lnTo>
                <a:lnTo>
                  <a:pt x="615873" y="0"/>
                </a:lnTo>
                <a:close/>
              </a:path>
              <a:path w="1622425" h="6858000">
                <a:moveTo>
                  <a:pt x="552444" y="0"/>
                </a:moveTo>
                <a:lnTo>
                  <a:pt x="415417" y="0"/>
                </a:lnTo>
                <a:lnTo>
                  <a:pt x="415417" y="853431"/>
                </a:lnTo>
                <a:lnTo>
                  <a:pt x="552444" y="0"/>
                </a:lnTo>
                <a:close/>
              </a:path>
              <a:path w="1622425" h="6858000">
                <a:moveTo>
                  <a:pt x="271614" y="5977360"/>
                </a:moveTo>
                <a:lnTo>
                  <a:pt x="271614" y="6858000"/>
                </a:lnTo>
                <a:lnTo>
                  <a:pt x="365059" y="6858000"/>
                </a:lnTo>
                <a:lnTo>
                  <a:pt x="271614" y="5977360"/>
                </a:lnTo>
                <a:close/>
              </a:path>
              <a:path w="1622425" h="6858000">
                <a:moveTo>
                  <a:pt x="271614" y="5108909"/>
                </a:moveTo>
                <a:lnTo>
                  <a:pt x="271614" y="5917111"/>
                </a:lnTo>
                <a:lnTo>
                  <a:pt x="373869" y="6858000"/>
                </a:lnTo>
                <a:lnTo>
                  <a:pt x="405384" y="6858000"/>
                </a:lnTo>
                <a:lnTo>
                  <a:pt x="405384" y="5942054"/>
                </a:lnTo>
                <a:lnTo>
                  <a:pt x="271614" y="5108909"/>
                </a:lnTo>
                <a:close/>
              </a:path>
              <a:path w="1622425" h="6858000">
                <a:moveTo>
                  <a:pt x="271614" y="4545854"/>
                </a:moveTo>
                <a:lnTo>
                  <a:pt x="271614" y="5069158"/>
                </a:lnTo>
                <a:lnTo>
                  <a:pt x="405384" y="5882593"/>
                </a:lnTo>
                <a:lnTo>
                  <a:pt x="405384" y="5097948"/>
                </a:lnTo>
                <a:lnTo>
                  <a:pt x="271614" y="4545854"/>
                </a:lnTo>
                <a:close/>
              </a:path>
              <a:path w="1622425" h="6858000">
                <a:moveTo>
                  <a:pt x="271614" y="4172080"/>
                </a:moveTo>
                <a:lnTo>
                  <a:pt x="271614" y="4519730"/>
                </a:lnTo>
                <a:lnTo>
                  <a:pt x="405384" y="5058896"/>
                </a:lnTo>
                <a:lnTo>
                  <a:pt x="405384" y="4538704"/>
                </a:lnTo>
                <a:lnTo>
                  <a:pt x="271614" y="4172080"/>
                </a:lnTo>
                <a:close/>
              </a:path>
              <a:path w="1622425" h="6858000">
                <a:moveTo>
                  <a:pt x="271614" y="3923440"/>
                </a:moveTo>
                <a:lnTo>
                  <a:pt x="271614" y="4154719"/>
                </a:lnTo>
                <a:lnTo>
                  <a:pt x="405384" y="4512783"/>
                </a:lnTo>
                <a:lnTo>
                  <a:pt x="405384" y="4167191"/>
                </a:lnTo>
                <a:lnTo>
                  <a:pt x="271614" y="3923440"/>
                </a:lnTo>
                <a:close/>
              </a:path>
              <a:path w="1622425" h="6858000">
                <a:moveTo>
                  <a:pt x="271614" y="3757311"/>
                </a:moveTo>
                <a:lnTo>
                  <a:pt x="271614" y="3911984"/>
                </a:lnTo>
                <a:lnTo>
                  <a:pt x="405384" y="4150084"/>
                </a:lnTo>
                <a:lnTo>
                  <a:pt x="405384" y="3919541"/>
                </a:lnTo>
                <a:lnTo>
                  <a:pt x="271614" y="3757311"/>
                </a:lnTo>
                <a:close/>
              </a:path>
              <a:path w="1622425" h="6858000">
                <a:moveTo>
                  <a:pt x="271614" y="3647253"/>
                </a:moveTo>
                <a:lnTo>
                  <a:pt x="271614" y="3749666"/>
                </a:lnTo>
                <a:lnTo>
                  <a:pt x="405384" y="3908136"/>
                </a:lnTo>
                <a:lnTo>
                  <a:pt x="405384" y="3755292"/>
                </a:lnTo>
                <a:lnTo>
                  <a:pt x="271614" y="3647253"/>
                </a:lnTo>
                <a:close/>
              </a:path>
              <a:path w="1622425" h="6858000">
                <a:moveTo>
                  <a:pt x="271614" y="3575993"/>
                </a:moveTo>
                <a:lnTo>
                  <a:pt x="271614" y="3642186"/>
                </a:lnTo>
                <a:lnTo>
                  <a:pt x="405384" y="3747710"/>
                </a:lnTo>
                <a:lnTo>
                  <a:pt x="405384" y="3648688"/>
                </a:lnTo>
                <a:lnTo>
                  <a:pt x="271614" y="3575993"/>
                </a:lnTo>
                <a:close/>
              </a:path>
              <a:path w="1622425" h="6858000">
                <a:moveTo>
                  <a:pt x="271614" y="3517954"/>
                </a:moveTo>
                <a:lnTo>
                  <a:pt x="271614" y="3572158"/>
                </a:lnTo>
                <a:lnTo>
                  <a:pt x="405384" y="3642960"/>
                </a:lnTo>
                <a:lnTo>
                  <a:pt x="405384" y="3561947"/>
                </a:lnTo>
                <a:lnTo>
                  <a:pt x="271614" y="3517954"/>
                </a:lnTo>
                <a:close/>
              </a:path>
              <a:path w="1622425" h="6858000">
                <a:moveTo>
                  <a:pt x="271614" y="3459915"/>
                </a:moveTo>
                <a:lnTo>
                  <a:pt x="271614" y="3514119"/>
                </a:lnTo>
                <a:lnTo>
                  <a:pt x="405384" y="3556232"/>
                </a:lnTo>
                <a:lnTo>
                  <a:pt x="405384" y="3475231"/>
                </a:lnTo>
                <a:lnTo>
                  <a:pt x="271614" y="3459915"/>
                </a:lnTo>
                <a:close/>
              </a:path>
              <a:path w="1622425" h="6858000">
                <a:moveTo>
                  <a:pt x="405384" y="3388490"/>
                </a:moveTo>
                <a:lnTo>
                  <a:pt x="271614" y="3401914"/>
                </a:lnTo>
                <a:lnTo>
                  <a:pt x="271614" y="3456080"/>
                </a:lnTo>
                <a:lnTo>
                  <a:pt x="405384" y="3469504"/>
                </a:lnTo>
                <a:lnTo>
                  <a:pt x="405384" y="3388490"/>
                </a:lnTo>
                <a:close/>
              </a:path>
              <a:path w="1622425" h="6858000">
                <a:moveTo>
                  <a:pt x="405384" y="3301762"/>
                </a:moveTo>
                <a:lnTo>
                  <a:pt x="271614" y="3343875"/>
                </a:lnTo>
                <a:lnTo>
                  <a:pt x="271614" y="3398092"/>
                </a:lnTo>
                <a:lnTo>
                  <a:pt x="405384" y="3382775"/>
                </a:lnTo>
                <a:lnTo>
                  <a:pt x="405384" y="3301762"/>
                </a:lnTo>
                <a:close/>
              </a:path>
              <a:path w="1622425" h="6858000">
                <a:moveTo>
                  <a:pt x="405384" y="3215046"/>
                </a:moveTo>
                <a:lnTo>
                  <a:pt x="271614" y="3285849"/>
                </a:lnTo>
                <a:lnTo>
                  <a:pt x="271614" y="3340053"/>
                </a:lnTo>
                <a:lnTo>
                  <a:pt x="405384" y="3296047"/>
                </a:lnTo>
                <a:lnTo>
                  <a:pt x="405384" y="3215046"/>
                </a:lnTo>
                <a:close/>
              </a:path>
              <a:path w="1622425" h="6858000">
                <a:moveTo>
                  <a:pt x="405384" y="3110170"/>
                </a:moveTo>
                <a:lnTo>
                  <a:pt x="271614" y="3215694"/>
                </a:lnTo>
                <a:lnTo>
                  <a:pt x="271614" y="3282014"/>
                </a:lnTo>
                <a:lnTo>
                  <a:pt x="405384" y="3209319"/>
                </a:lnTo>
                <a:lnTo>
                  <a:pt x="405384" y="3110170"/>
                </a:lnTo>
                <a:close/>
              </a:path>
              <a:path w="1622425" h="6858000">
                <a:moveTo>
                  <a:pt x="405384" y="2949820"/>
                </a:moveTo>
                <a:lnTo>
                  <a:pt x="271614" y="3108290"/>
                </a:lnTo>
                <a:lnTo>
                  <a:pt x="271614" y="3210627"/>
                </a:lnTo>
                <a:lnTo>
                  <a:pt x="405384" y="3102588"/>
                </a:lnTo>
                <a:lnTo>
                  <a:pt x="405384" y="2949820"/>
                </a:lnTo>
                <a:close/>
              </a:path>
              <a:path w="1622425" h="6858000">
                <a:moveTo>
                  <a:pt x="405384" y="2707796"/>
                </a:moveTo>
                <a:lnTo>
                  <a:pt x="271614" y="2945895"/>
                </a:lnTo>
                <a:lnTo>
                  <a:pt x="271614" y="3100658"/>
                </a:lnTo>
                <a:lnTo>
                  <a:pt x="405384" y="2938415"/>
                </a:lnTo>
                <a:lnTo>
                  <a:pt x="405384" y="2707796"/>
                </a:lnTo>
                <a:close/>
              </a:path>
              <a:path w="1622425" h="6858000">
                <a:moveTo>
                  <a:pt x="405384" y="2345147"/>
                </a:moveTo>
                <a:lnTo>
                  <a:pt x="271614" y="2703211"/>
                </a:lnTo>
                <a:lnTo>
                  <a:pt x="271614" y="2934440"/>
                </a:lnTo>
                <a:lnTo>
                  <a:pt x="405384" y="2690689"/>
                </a:lnTo>
                <a:lnTo>
                  <a:pt x="405384" y="2345147"/>
                </a:lnTo>
                <a:close/>
              </a:path>
              <a:path w="1622425" h="6858000">
                <a:moveTo>
                  <a:pt x="405384" y="1799022"/>
                </a:moveTo>
                <a:lnTo>
                  <a:pt x="271614" y="2338200"/>
                </a:lnTo>
                <a:lnTo>
                  <a:pt x="271614" y="2685863"/>
                </a:lnTo>
                <a:lnTo>
                  <a:pt x="405384" y="2319227"/>
                </a:lnTo>
                <a:lnTo>
                  <a:pt x="405384" y="1799022"/>
                </a:lnTo>
                <a:close/>
              </a:path>
              <a:path w="1622425" h="6858000">
                <a:moveTo>
                  <a:pt x="405384" y="975325"/>
                </a:moveTo>
                <a:lnTo>
                  <a:pt x="271614" y="1788760"/>
                </a:lnTo>
                <a:lnTo>
                  <a:pt x="271614" y="2312076"/>
                </a:lnTo>
                <a:lnTo>
                  <a:pt x="405384" y="1759982"/>
                </a:lnTo>
                <a:lnTo>
                  <a:pt x="405384" y="975325"/>
                </a:lnTo>
                <a:close/>
              </a:path>
              <a:path w="1622425" h="6858000">
                <a:moveTo>
                  <a:pt x="405384" y="0"/>
                </a:moveTo>
                <a:lnTo>
                  <a:pt x="373858" y="0"/>
                </a:lnTo>
                <a:lnTo>
                  <a:pt x="271614" y="940807"/>
                </a:lnTo>
                <a:lnTo>
                  <a:pt x="271614" y="1749009"/>
                </a:lnTo>
                <a:lnTo>
                  <a:pt x="405384" y="915864"/>
                </a:lnTo>
                <a:lnTo>
                  <a:pt x="405384" y="0"/>
                </a:lnTo>
                <a:close/>
              </a:path>
              <a:path w="1622425" h="6858000">
                <a:moveTo>
                  <a:pt x="365050" y="0"/>
                </a:moveTo>
                <a:lnTo>
                  <a:pt x="271614" y="0"/>
                </a:lnTo>
                <a:lnTo>
                  <a:pt x="271614" y="880558"/>
                </a:lnTo>
                <a:lnTo>
                  <a:pt x="365050" y="0"/>
                </a:lnTo>
                <a:close/>
              </a:path>
              <a:path w="1622425" h="6858000">
                <a:moveTo>
                  <a:pt x="175983" y="5931729"/>
                </a:moveTo>
                <a:lnTo>
                  <a:pt x="175983" y="6858000"/>
                </a:lnTo>
                <a:lnTo>
                  <a:pt x="240619" y="6858000"/>
                </a:lnTo>
                <a:lnTo>
                  <a:pt x="175983" y="5931729"/>
                </a:lnTo>
                <a:close/>
              </a:path>
              <a:path w="1622425" h="6858000">
                <a:moveTo>
                  <a:pt x="175983" y="5076066"/>
                </a:moveTo>
                <a:lnTo>
                  <a:pt x="175983" y="5871277"/>
                </a:lnTo>
                <a:lnTo>
                  <a:pt x="246541" y="6858000"/>
                </a:lnTo>
                <a:lnTo>
                  <a:pt x="264985" y="6858000"/>
                </a:lnTo>
                <a:lnTo>
                  <a:pt x="264985" y="5914838"/>
                </a:lnTo>
                <a:lnTo>
                  <a:pt x="175983" y="5076066"/>
                </a:lnTo>
                <a:close/>
              </a:path>
              <a:path w="1622425" h="6858000">
                <a:moveTo>
                  <a:pt x="175983" y="4513279"/>
                </a:moveTo>
                <a:lnTo>
                  <a:pt x="175983" y="5037128"/>
                </a:lnTo>
                <a:lnTo>
                  <a:pt x="264985" y="5856062"/>
                </a:lnTo>
                <a:lnTo>
                  <a:pt x="264985" y="5067583"/>
                </a:lnTo>
                <a:lnTo>
                  <a:pt x="175983" y="4513279"/>
                </a:lnTo>
                <a:close/>
              </a:path>
              <a:path w="1622425" h="6858000">
                <a:moveTo>
                  <a:pt x="175983" y="4151151"/>
                </a:moveTo>
                <a:lnTo>
                  <a:pt x="175983" y="4487625"/>
                </a:lnTo>
                <a:lnTo>
                  <a:pt x="264985" y="5028822"/>
                </a:lnTo>
                <a:lnTo>
                  <a:pt x="264985" y="4518473"/>
                </a:lnTo>
                <a:lnTo>
                  <a:pt x="175983" y="4151151"/>
                </a:lnTo>
                <a:close/>
              </a:path>
              <a:path w="1622425" h="6858000">
                <a:moveTo>
                  <a:pt x="175983" y="3909965"/>
                </a:moveTo>
                <a:lnTo>
                  <a:pt x="175983" y="4134260"/>
                </a:lnTo>
                <a:lnTo>
                  <a:pt x="264985" y="4492984"/>
                </a:lnTo>
                <a:lnTo>
                  <a:pt x="264985" y="4153894"/>
                </a:lnTo>
                <a:lnTo>
                  <a:pt x="175983" y="3909965"/>
                </a:lnTo>
                <a:close/>
              </a:path>
              <a:path w="1622425" h="6858000">
                <a:moveTo>
                  <a:pt x="175983" y="3749170"/>
                </a:moveTo>
                <a:lnTo>
                  <a:pt x="175983" y="3898726"/>
                </a:lnTo>
                <a:lnTo>
                  <a:pt x="264985" y="4136952"/>
                </a:lnTo>
                <a:lnTo>
                  <a:pt x="264985" y="3911349"/>
                </a:lnTo>
                <a:lnTo>
                  <a:pt x="175983" y="3749170"/>
                </a:lnTo>
                <a:close/>
              </a:path>
              <a:path w="1622425" h="6858000">
                <a:moveTo>
                  <a:pt x="175983" y="3641309"/>
                </a:moveTo>
                <a:lnTo>
                  <a:pt x="176012" y="3741804"/>
                </a:lnTo>
                <a:lnTo>
                  <a:pt x="264985" y="3900173"/>
                </a:lnTo>
                <a:lnTo>
                  <a:pt x="264912" y="3749170"/>
                </a:lnTo>
                <a:lnTo>
                  <a:pt x="175983" y="3641309"/>
                </a:lnTo>
                <a:close/>
              </a:path>
              <a:path w="1622425" h="6858000">
                <a:moveTo>
                  <a:pt x="175983" y="3570011"/>
                </a:moveTo>
                <a:lnTo>
                  <a:pt x="175983" y="3636369"/>
                </a:lnTo>
                <a:lnTo>
                  <a:pt x="264985" y="3741804"/>
                </a:lnTo>
                <a:lnTo>
                  <a:pt x="264985" y="3641893"/>
                </a:lnTo>
                <a:lnTo>
                  <a:pt x="175983" y="3570011"/>
                </a:lnTo>
                <a:close/>
              </a:path>
              <a:path w="1622425" h="6858000">
                <a:moveTo>
                  <a:pt x="175983" y="3524012"/>
                </a:moveTo>
                <a:lnTo>
                  <a:pt x="175983" y="3566748"/>
                </a:lnTo>
                <a:lnTo>
                  <a:pt x="264985" y="3636953"/>
                </a:lnTo>
                <a:lnTo>
                  <a:pt x="264985" y="3572386"/>
                </a:lnTo>
                <a:lnTo>
                  <a:pt x="175983" y="3524012"/>
                </a:lnTo>
                <a:close/>
              </a:path>
              <a:path w="1622425" h="6858000">
                <a:moveTo>
                  <a:pt x="175983" y="3486484"/>
                </a:moveTo>
                <a:lnTo>
                  <a:pt x="175983" y="3521536"/>
                </a:lnTo>
                <a:lnTo>
                  <a:pt x="264985" y="3568653"/>
                </a:lnTo>
                <a:lnTo>
                  <a:pt x="264985" y="3515770"/>
                </a:lnTo>
                <a:lnTo>
                  <a:pt x="175983" y="3486484"/>
                </a:lnTo>
                <a:close/>
              </a:path>
              <a:path w="1622425" h="6858000">
                <a:moveTo>
                  <a:pt x="175983" y="3448968"/>
                </a:moveTo>
                <a:lnTo>
                  <a:pt x="175983" y="3484020"/>
                </a:lnTo>
                <a:lnTo>
                  <a:pt x="264985" y="3512036"/>
                </a:lnTo>
                <a:lnTo>
                  <a:pt x="264985" y="3459153"/>
                </a:lnTo>
                <a:lnTo>
                  <a:pt x="175983" y="3448968"/>
                </a:lnTo>
                <a:close/>
              </a:path>
              <a:path w="1622425" h="6858000">
                <a:moveTo>
                  <a:pt x="264985" y="3402587"/>
                </a:moveTo>
                <a:lnTo>
                  <a:pt x="175983" y="3411515"/>
                </a:lnTo>
                <a:lnTo>
                  <a:pt x="175983" y="3446491"/>
                </a:lnTo>
                <a:lnTo>
                  <a:pt x="264985" y="3455419"/>
                </a:lnTo>
                <a:lnTo>
                  <a:pt x="264985" y="3402587"/>
                </a:lnTo>
                <a:close/>
              </a:path>
              <a:path w="1622425" h="6858000">
                <a:moveTo>
                  <a:pt x="264985" y="3345971"/>
                </a:moveTo>
                <a:lnTo>
                  <a:pt x="175983" y="3373987"/>
                </a:lnTo>
                <a:lnTo>
                  <a:pt x="175983" y="3409039"/>
                </a:lnTo>
                <a:lnTo>
                  <a:pt x="264985" y="3398841"/>
                </a:lnTo>
                <a:lnTo>
                  <a:pt x="264985" y="3345971"/>
                </a:lnTo>
                <a:close/>
              </a:path>
              <a:path w="1622425" h="6858000">
                <a:moveTo>
                  <a:pt x="264985" y="3289354"/>
                </a:moveTo>
                <a:lnTo>
                  <a:pt x="175983" y="3336458"/>
                </a:lnTo>
                <a:lnTo>
                  <a:pt x="175983" y="3371510"/>
                </a:lnTo>
                <a:lnTo>
                  <a:pt x="264985" y="3342237"/>
                </a:lnTo>
                <a:lnTo>
                  <a:pt x="264985" y="3289354"/>
                </a:lnTo>
                <a:close/>
              </a:path>
              <a:path w="1622425" h="6858000">
                <a:moveTo>
                  <a:pt x="264985" y="3220927"/>
                </a:moveTo>
                <a:lnTo>
                  <a:pt x="175983" y="3291145"/>
                </a:lnTo>
                <a:lnTo>
                  <a:pt x="175983" y="3333982"/>
                </a:lnTo>
                <a:lnTo>
                  <a:pt x="264985" y="3285620"/>
                </a:lnTo>
                <a:lnTo>
                  <a:pt x="264985" y="3220927"/>
                </a:lnTo>
                <a:close/>
              </a:path>
              <a:path w="1622425" h="6858000">
                <a:moveTo>
                  <a:pt x="264985" y="3116152"/>
                </a:moveTo>
                <a:lnTo>
                  <a:pt x="175983" y="3221587"/>
                </a:lnTo>
                <a:lnTo>
                  <a:pt x="175983" y="3287868"/>
                </a:lnTo>
                <a:lnTo>
                  <a:pt x="264985" y="3215986"/>
                </a:lnTo>
                <a:lnTo>
                  <a:pt x="264985" y="3116152"/>
                </a:lnTo>
                <a:close/>
              </a:path>
              <a:path w="1622425" h="6858000">
                <a:moveTo>
                  <a:pt x="264985" y="2957706"/>
                </a:moveTo>
                <a:lnTo>
                  <a:pt x="175983" y="3116126"/>
                </a:lnTo>
                <a:lnTo>
                  <a:pt x="175983" y="3216647"/>
                </a:lnTo>
                <a:lnTo>
                  <a:pt x="264975" y="3108709"/>
                </a:lnTo>
                <a:lnTo>
                  <a:pt x="264985" y="2957706"/>
                </a:lnTo>
                <a:close/>
              </a:path>
              <a:path w="1622425" h="6858000">
                <a:moveTo>
                  <a:pt x="264985" y="2720978"/>
                </a:moveTo>
                <a:lnTo>
                  <a:pt x="175983" y="2959205"/>
                </a:lnTo>
                <a:lnTo>
                  <a:pt x="175983" y="3108709"/>
                </a:lnTo>
                <a:lnTo>
                  <a:pt x="264985" y="2946530"/>
                </a:lnTo>
                <a:lnTo>
                  <a:pt x="264985" y="2720978"/>
                </a:lnTo>
                <a:close/>
              </a:path>
              <a:path w="1622425" h="6858000">
                <a:moveTo>
                  <a:pt x="264985" y="2364934"/>
                </a:moveTo>
                <a:lnTo>
                  <a:pt x="175983" y="2723671"/>
                </a:lnTo>
                <a:lnTo>
                  <a:pt x="175983" y="2947978"/>
                </a:lnTo>
                <a:lnTo>
                  <a:pt x="264985" y="2704037"/>
                </a:lnTo>
                <a:lnTo>
                  <a:pt x="264985" y="2364934"/>
                </a:lnTo>
                <a:close/>
              </a:path>
              <a:path w="1622425" h="6858000">
                <a:moveTo>
                  <a:pt x="264985" y="1829095"/>
                </a:moveTo>
                <a:lnTo>
                  <a:pt x="175983" y="2370306"/>
                </a:lnTo>
                <a:lnTo>
                  <a:pt x="175983" y="2706780"/>
                </a:lnTo>
                <a:lnTo>
                  <a:pt x="264985" y="2339458"/>
                </a:lnTo>
                <a:lnTo>
                  <a:pt x="264985" y="1829095"/>
                </a:lnTo>
                <a:close/>
              </a:path>
              <a:path w="1622425" h="6858000">
                <a:moveTo>
                  <a:pt x="264985" y="1001856"/>
                </a:moveTo>
                <a:lnTo>
                  <a:pt x="175983" y="1820790"/>
                </a:lnTo>
                <a:lnTo>
                  <a:pt x="175983" y="2344652"/>
                </a:lnTo>
                <a:lnTo>
                  <a:pt x="264985" y="1790335"/>
                </a:lnTo>
                <a:lnTo>
                  <a:pt x="264985" y="1001856"/>
                </a:lnTo>
                <a:close/>
              </a:path>
              <a:path w="1622425" h="6858000">
                <a:moveTo>
                  <a:pt x="264985" y="0"/>
                </a:moveTo>
                <a:lnTo>
                  <a:pt x="246535" y="0"/>
                </a:lnTo>
                <a:lnTo>
                  <a:pt x="175983" y="986641"/>
                </a:lnTo>
                <a:lnTo>
                  <a:pt x="175983" y="1781851"/>
                </a:lnTo>
                <a:lnTo>
                  <a:pt x="264985" y="943080"/>
                </a:lnTo>
                <a:lnTo>
                  <a:pt x="264985" y="0"/>
                </a:lnTo>
                <a:close/>
              </a:path>
              <a:path w="1622425" h="6858000">
                <a:moveTo>
                  <a:pt x="240612" y="0"/>
                </a:moveTo>
                <a:lnTo>
                  <a:pt x="175983" y="0"/>
                </a:lnTo>
                <a:lnTo>
                  <a:pt x="175983" y="926189"/>
                </a:lnTo>
                <a:lnTo>
                  <a:pt x="240612" y="0"/>
                </a:lnTo>
                <a:close/>
              </a:path>
              <a:path w="1622425" h="6858000">
                <a:moveTo>
                  <a:pt x="111988" y="5851300"/>
                </a:moveTo>
                <a:lnTo>
                  <a:pt x="111988" y="6858000"/>
                </a:lnTo>
                <a:lnTo>
                  <a:pt x="157855" y="6858000"/>
                </a:lnTo>
                <a:lnTo>
                  <a:pt x="111988" y="5851300"/>
                </a:lnTo>
                <a:close/>
              </a:path>
              <a:path w="1622425" h="6858000">
                <a:moveTo>
                  <a:pt x="111988" y="5014598"/>
                </a:moveTo>
                <a:lnTo>
                  <a:pt x="111988" y="5791927"/>
                </a:lnTo>
                <a:lnTo>
                  <a:pt x="161778" y="6858000"/>
                </a:lnTo>
                <a:lnTo>
                  <a:pt x="171589" y="6858000"/>
                </a:lnTo>
                <a:lnTo>
                  <a:pt x="171589" y="5868737"/>
                </a:lnTo>
                <a:lnTo>
                  <a:pt x="111988" y="5014598"/>
                </a:lnTo>
                <a:close/>
              </a:path>
              <a:path w="1622425" h="6858000">
                <a:moveTo>
                  <a:pt x="111988" y="4472956"/>
                </a:moveTo>
                <a:lnTo>
                  <a:pt x="111988" y="4976295"/>
                </a:lnTo>
                <a:lnTo>
                  <a:pt x="171589" y="5809809"/>
                </a:lnTo>
                <a:lnTo>
                  <a:pt x="171589" y="5034652"/>
                </a:lnTo>
                <a:lnTo>
                  <a:pt x="111988" y="4472956"/>
                </a:lnTo>
                <a:close/>
              </a:path>
              <a:path w="1622425" h="6858000">
                <a:moveTo>
                  <a:pt x="111988" y="4114689"/>
                </a:moveTo>
                <a:lnTo>
                  <a:pt x="111988" y="4448280"/>
                </a:lnTo>
                <a:lnTo>
                  <a:pt x="171589" y="4996691"/>
                </a:lnTo>
                <a:lnTo>
                  <a:pt x="171589" y="4485897"/>
                </a:lnTo>
                <a:lnTo>
                  <a:pt x="111988" y="4114689"/>
                </a:lnTo>
                <a:close/>
              </a:path>
              <a:path w="1622425" h="6858000">
                <a:moveTo>
                  <a:pt x="111988" y="3887029"/>
                </a:moveTo>
                <a:lnTo>
                  <a:pt x="111988" y="4098471"/>
                </a:lnTo>
                <a:lnTo>
                  <a:pt x="171589" y="4460891"/>
                </a:lnTo>
                <a:lnTo>
                  <a:pt x="171589" y="4133015"/>
                </a:lnTo>
                <a:lnTo>
                  <a:pt x="111988" y="3887029"/>
                </a:lnTo>
                <a:close/>
              </a:path>
              <a:path w="1622425" h="6858000">
                <a:moveTo>
                  <a:pt x="111988" y="3734565"/>
                </a:moveTo>
                <a:lnTo>
                  <a:pt x="111988" y="3876310"/>
                </a:lnTo>
                <a:lnTo>
                  <a:pt x="171589" y="4116543"/>
                </a:lnTo>
                <a:lnTo>
                  <a:pt x="171589" y="3897913"/>
                </a:lnTo>
                <a:lnTo>
                  <a:pt x="111988" y="3734565"/>
                </a:lnTo>
                <a:close/>
              </a:path>
              <a:path w="1622425" h="6858000">
                <a:moveTo>
                  <a:pt x="111988" y="3632559"/>
                </a:moveTo>
                <a:lnTo>
                  <a:pt x="111988" y="3727428"/>
                </a:lnTo>
                <a:lnTo>
                  <a:pt x="171589" y="3886965"/>
                </a:lnTo>
                <a:lnTo>
                  <a:pt x="171589" y="3741169"/>
                </a:lnTo>
                <a:lnTo>
                  <a:pt x="111988" y="3632559"/>
                </a:lnTo>
                <a:close/>
              </a:path>
              <a:path w="1622425" h="6858000">
                <a:moveTo>
                  <a:pt x="111988" y="3563700"/>
                </a:moveTo>
                <a:lnTo>
                  <a:pt x="111988" y="3627835"/>
                </a:lnTo>
                <a:lnTo>
                  <a:pt x="171589" y="3733930"/>
                </a:lnTo>
                <a:lnTo>
                  <a:pt x="171589" y="3635988"/>
                </a:lnTo>
                <a:lnTo>
                  <a:pt x="111988" y="3563700"/>
                </a:lnTo>
                <a:close/>
              </a:path>
              <a:path w="1622425" h="6858000">
                <a:moveTo>
                  <a:pt x="111988" y="3518335"/>
                </a:moveTo>
                <a:lnTo>
                  <a:pt x="111988" y="3560563"/>
                </a:lnTo>
                <a:lnTo>
                  <a:pt x="171589" y="3631175"/>
                </a:lnTo>
                <a:lnTo>
                  <a:pt x="171589" y="3566468"/>
                </a:lnTo>
                <a:lnTo>
                  <a:pt x="111988" y="3518335"/>
                </a:lnTo>
                <a:close/>
              </a:path>
              <a:path w="1622425" h="6858000">
                <a:moveTo>
                  <a:pt x="111988" y="3489239"/>
                </a:moveTo>
                <a:lnTo>
                  <a:pt x="111988" y="3516252"/>
                </a:lnTo>
                <a:lnTo>
                  <a:pt x="171589" y="3563280"/>
                </a:lnTo>
                <a:lnTo>
                  <a:pt x="171589" y="3521624"/>
                </a:lnTo>
                <a:lnTo>
                  <a:pt x="111988" y="3489239"/>
                </a:lnTo>
                <a:close/>
              </a:path>
              <a:path w="1622425" h="6858000">
                <a:moveTo>
                  <a:pt x="111988" y="3465440"/>
                </a:moveTo>
                <a:lnTo>
                  <a:pt x="111988" y="3487665"/>
                </a:lnTo>
                <a:lnTo>
                  <a:pt x="171589" y="3519211"/>
                </a:lnTo>
                <a:lnTo>
                  <a:pt x="171589" y="3485048"/>
                </a:lnTo>
                <a:lnTo>
                  <a:pt x="111988" y="3465440"/>
                </a:lnTo>
                <a:close/>
              </a:path>
              <a:path w="1622425" h="6858000">
                <a:moveTo>
                  <a:pt x="111988" y="3441640"/>
                </a:moveTo>
                <a:lnTo>
                  <a:pt x="111988" y="3463865"/>
                </a:lnTo>
                <a:lnTo>
                  <a:pt x="171589" y="3482635"/>
                </a:lnTo>
                <a:lnTo>
                  <a:pt x="171589" y="3448460"/>
                </a:lnTo>
                <a:lnTo>
                  <a:pt x="111988" y="3441640"/>
                </a:lnTo>
                <a:close/>
              </a:path>
              <a:path w="1622425" h="6858000">
                <a:moveTo>
                  <a:pt x="171589" y="3411947"/>
                </a:moveTo>
                <a:lnTo>
                  <a:pt x="111988" y="3417929"/>
                </a:lnTo>
                <a:lnTo>
                  <a:pt x="111988" y="3440078"/>
                </a:lnTo>
                <a:lnTo>
                  <a:pt x="171589" y="3446047"/>
                </a:lnTo>
                <a:lnTo>
                  <a:pt x="171589" y="3411947"/>
                </a:lnTo>
                <a:close/>
              </a:path>
              <a:path w="1622425" h="6858000">
                <a:moveTo>
                  <a:pt x="171589" y="3375371"/>
                </a:moveTo>
                <a:lnTo>
                  <a:pt x="111988" y="3394129"/>
                </a:lnTo>
                <a:lnTo>
                  <a:pt x="111988" y="3416367"/>
                </a:lnTo>
                <a:lnTo>
                  <a:pt x="171589" y="3409534"/>
                </a:lnTo>
                <a:lnTo>
                  <a:pt x="171589" y="3375371"/>
                </a:lnTo>
                <a:close/>
              </a:path>
              <a:path w="1622425" h="6858000">
                <a:moveTo>
                  <a:pt x="171589" y="3338783"/>
                </a:moveTo>
                <a:lnTo>
                  <a:pt x="111988" y="3370329"/>
                </a:lnTo>
                <a:lnTo>
                  <a:pt x="111988" y="3392567"/>
                </a:lnTo>
                <a:lnTo>
                  <a:pt x="171589" y="3372958"/>
                </a:lnTo>
                <a:lnTo>
                  <a:pt x="171589" y="3338783"/>
                </a:lnTo>
                <a:close/>
              </a:path>
              <a:path w="1622425" h="6858000">
                <a:moveTo>
                  <a:pt x="171589" y="3294612"/>
                </a:moveTo>
                <a:lnTo>
                  <a:pt x="111988" y="3341627"/>
                </a:lnTo>
                <a:lnTo>
                  <a:pt x="111988" y="3368767"/>
                </a:lnTo>
                <a:lnTo>
                  <a:pt x="171589" y="3336382"/>
                </a:lnTo>
                <a:lnTo>
                  <a:pt x="171589" y="3294612"/>
                </a:lnTo>
                <a:close/>
              </a:path>
              <a:path w="1622425" h="6858000">
                <a:moveTo>
                  <a:pt x="171589" y="3226794"/>
                </a:moveTo>
                <a:lnTo>
                  <a:pt x="111988" y="3297406"/>
                </a:lnTo>
                <a:lnTo>
                  <a:pt x="111988" y="3339545"/>
                </a:lnTo>
                <a:lnTo>
                  <a:pt x="171589" y="3291412"/>
                </a:lnTo>
                <a:lnTo>
                  <a:pt x="171589" y="3226794"/>
                </a:lnTo>
                <a:close/>
              </a:path>
              <a:path w="1622425" h="6858000">
                <a:moveTo>
                  <a:pt x="171589" y="3123949"/>
                </a:moveTo>
                <a:lnTo>
                  <a:pt x="111988" y="3230045"/>
                </a:lnTo>
                <a:lnTo>
                  <a:pt x="111988" y="3294269"/>
                </a:lnTo>
                <a:lnTo>
                  <a:pt x="171589" y="3221981"/>
                </a:lnTo>
                <a:lnTo>
                  <a:pt x="171589" y="3123949"/>
                </a:lnTo>
                <a:close/>
              </a:path>
              <a:path w="1622425" h="6858000">
                <a:moveTo>
                  <a:pt x="171589" y="2970978"/>
                </a:moveTo>
                <a:lnTo>
                  <a:pt x="111988" y="3130515"/>
                </a:lnTo>
                <a:lnTo>
                  <a:pt x="111988" y="3225321"/>
                </a:lnTo>
                <a:lnTo>
                  <a:pt x="171589" y="3116710"/>
                </a:lnTo>
                <a:lnTo>
                  <a:pt x="171589" y="2970978"/>
                </a:lnTo>
                <a:close/>
              </a:path>
              <a:path w="1622425" h="6858000">
                <a:moveTo>
                  <a:pt x="171589" y="2741387"/>
                </a:moveTo>
                <a:lnTo>
                  <a:pt x="111988" y="2981620"/>
                </a:lnTo>
                <a:lnTo>
                  <a:pt x="111988" y="3123365"/>
                </a:lnTo>
                <a:lnTo>
                  <a:pt x="171589" y="2960018"/>
                </a:lnTo>
                <a:lnTo>
                  <a:pt x="171589" y="2741387"/>
                </a:lnTo>
                <a:close/>
              </a:path>
              <a:path w="1622425" h="6858000">
                <a:moveTo>
                  <a:pt x="171589" y="2397039"/>
                </a:moveTo>
                <a:lnTo>
                  <a:pt x="111988" y="2759459"/>
                </a:lnTo>
                <a:lnTo>
                  <a:pt x="111988" y="2970902"/>
                </a:lnTo>
                <a:lnTo>
                  <a:pt x="171589" y="2724915"/>
                </a:lnTo>
                <a:lnTo>
                  <a:pt x="171589" y="2397039"/>
                </a:lnTo>
                <a:close/>
              </a:path>
              <a:path w="1622425" h="6858000">
                <a:moveTo>
                  <a:pt x="171589" y="1861239"/>
                </a:moveTo>
                <a:lnTo>
                  <a:pt x="111988" y="2409651"/>
                </a:lnTo>
                <a:lnTo>
                  <a:pt x="111988" y="2743229"/>
                </a:lnTo>
                <a:lnTo>
                  <a:pt x="171589" y="2372020"/>
                </a:lnTo>
                <a:lnTo>
                  <a:pt x="171589" y="1861239"/>
                </a:lnTo>
                <a:close/>
              </a:path>
              <a:path w="1622425" h="6858000">
                <a:moveTo>
                  <a:pt x="171589" y="1048122"/>
                </a:moveTo>
                <a:lnTo>
                  <a:pt x="111988" y="1881635"/>
                </a:lnTo>
                <a:lnTo>
                  <a:pt x="111988" y="2384974"/>
                </a:lnTo>
                <a:lnTo>
                  <a:pt x="171589" y="1823279"/>
                </a:lnTo>
                <a:lnTo>
                  <a:pt x="171589" y="1048122"/>
                </a:lnTo>
                <a:close/>
              </a:path>
              <a:path w="1622425" h="6858000">
                <a:moveTo>
                  <a:pt x="171589" y="0"/>
                </a:moveTo>
                <a:lnTo>
                  <a:pt x="161773" y="0"/>
                </a:lnTo>
                <a:lnTo>
                  <a:pt x="111988" y="1065952"/>
                </a:lnTo>
                <a:lnTo>
                  <a:pt x="111988" y="1843332"/>
                </a:lnTo>
                <a:lnTo>
                  <a:pt x="171589" y="989181"/>
                </a:lnTo>
                <a:lnTo>
                  <a:pt x="171589" y="0"/>
                </a:lnTo>
                <a:close/>
              </a:path>
              <a:path w="1622425" h="6858000">
                <a:moveTo>
                  <a:pt x="157850" y="0"/>
                </a:moveTo>
                <a:lnTo>
                  <a:pt x="111988" y="0"/>
                </a:lnTo>
                <a:lnTo>
                  <a:pt x="111988" y="1006593"/>
                </a:lnTo>
                <a:lnTo>
                  <a:pt x="157850" y="0"/>
                </a:lnTo>
                <a:close/>
              </a:path>
              <a:path w="1622425" h="6858000">
                <a:moveTo>
                  <a:pt x="69532" y="5781450"/>
                </a:moveTo>
                <a:lnTo>
                  <a:pt x="69532" y="6858000"/>
                </a:lnTo>
                <a:lnTo>
                  <a:pt x="101225" y="6858000"/>
                </a:lnTo>
                <a:lnTo>
                  <a:pt x="69532" y="5781450"/>
                </a:lnTo>
                <a:close/>
              </a:path>
              <a:path w="1622425" h="6858000">
                <a:moveTo>
                  <a:pt x="69532" y="4919831"/>
                </a:moveTo>
                <a:lnTo>
                  <a:pt x="69532" y="5722306"/>
                </a:lnTo>
                <a:lnTo>
                  <a:pt x="103830" y="6858000"/>
                </a:lnTo>
                <a:lnTo>
                  <a:pt x="109207" y="6858000"/>
                </a:lnTo>
                <a:lnTo>
                  <a:pt x="109207" y="5790289"/>
                </a:lnTo>
                <a:lnTo>
                  <a:pt x="69532" y="4919831"/>
                </a:lnTo>
                <a:close/>
              </a:path>
              <a:path w="1622425" h="6858000">
                <a:moveTo>
                  <a:pt x="69532" y="4406357"/>
                </a:moveTo>
                <a:lnTo>
                  <a:pt x="69532" y="4883306"/>
                </a:lnTo>
                <a:lnTo>
                  <a:pt x="109207" y="5732415"/>
                </a:lnTo>
                <a:lnTo>
                  <a:pt x="109207" y="4974758"/>
                </a:lnTo>
                <a:lnTo>
                  <a:pt x="69532" y="4406357"/>
                </a:lnTo>
                <a:close/>
              </a:path>
              <a:path w="1622425" h="6858000">
                <a:moveTo>
                  <a:pt x="69532" y="4072970"/>
                </a:moveTo>
                <a:lnTo>
                  <a:pt x="69532" y="4382748"/>
                </a:lnTo>
                <a:lnTo>
                  <a:pt x="109207" y="4937420"/>
                </a:lnTo>
                <a:lnTo>
                  <a:pt x="109207" y="4446756"/>
                </a:lnTo>
                <a:lnTo>
                  <a:pt x="69532" y="4072970"/>
                </a:lnTo>
                <a:close/>
              </a:path>
              <a:path w="1622425" h="6858000">
                <a:moveTo>
                  <a:pt x="69532" y="3850351"/>
                </a:moveTo>
                <a:lnTo>
                  <a:pt x="69532" y="4057742"/>
                </a:lnTo>
                <a:lnTo>
                  <a:pt x="109207" y="4422702"/>
                </a:lnTo>
                <a:lnTo>
                  <a:pt x="109207" y="4097379"/>
                </a:lnTo>
                <a:lnTo>
                  <a:pt x="69532" y="3850351"/>
                </a:lnTo>
                <a:close/>
              </a:path>
              <a:path w="1622425" h="6858000">
                <a:moveTo>
                  <a:pt x="69532" y="3711870"/>
                </a:moveTo>
                <a:lnTo>
                  <a:pt x="69532" y="3840382"/>
                </a:lnTo>
                <a:lnTo>
                  <a:pt x="109207" y="4081567"/>
                </a:lnTo>
                <a:lnTo>
                  <a:pt x="109207" y="3875561"/>
                </a:lnTo>
                <a:lnTo>
                  <a:pt x="69532" y="3711870"/>
                </a:lnTo>
                <a:close/>
              </a:path>
              <a:path w="1622425" h="6858000">
                <a:moveTo>
                  <a:pt x="69532" y="3618246"/>
                </a:moveTo>
                <a:lnTo>
                  <a:pt x="69532" y="3705241"/>
                </a:lnTo>
                <a:lnTo>
                  <a:pt x="109207" y="3865109"/>
                </a:lnTo>
                <a:lnTo>
                  <a:pt x="109207" y="3726945"/>
                </a:lnTo>
                <a:lnTo>
                  <a:pt x="69532" y="3618246"/>
                </a:lnTo>
                <a:close/>
              </a:path>
              <a:path w="1622425" h="6858000">
                <a:moveTo>
                  <a:pt x="69532" y="3555216"/>
                </a:moveTo>
                <a:lnTo>
                  <a:pt x="69532" y="3613826"/>
                </a:lnTo>
                <a:lnTo>
                  <a:pt x="109207" y="3719986"/>
                </a:lnTo>
                <a:lnTo>
                  <a:pt x="109207" y="3627492"/>
                </a:lnTo>
                <a:lnTo>
                  <a:pt x="69532" y="3555216"/>
                </a:lnTo>
                <a:close/>
              </a:path>
              <a:path w="1622425" h="6858000">
                <a:moveTo>
                  <a:pt x="69532" y="3512226"/>
                </a:moveTo>
                <a:lnTo>
                  <a:pt x="69532" y="3552295"/>
                </a:lnTo>
                <a:lnTo>
                  <a:pt x="109207" y="3622894"/>
                </a:lnTo>
                <a:lnTo>
                  <a:pt x="109207" y="3560321"/>
                </a:lnTo>
                <a:lnTo>
                  <a:pt x="69532" y="3512226"/>
                </a:lnTo>
                <a:close/>
              </a:path>
              <a:path w="1622425" h="6858000">
                <a:moveTo>
                  <a:pt x="69532" y="3484058"/>
                </a:moveTo>
                <a:lnTo>
                  <a:pt x="69532" y="3510283"/>
                </a:lnTo>
                <a:lnTo>
                  <a:pt x="109207" y="3557273"/>
                </a:lnTo>
                <a:lnTo>
                  <a:pt x="109207" y="3516087"/>
                </a:lnTo>
                <a:lnTo>
                  <a:pt x="69532" y="3484058"/>
                </a:lnTo>
                <a:close/>
              </a:path>
              <a:path w="1622425" h="6858000">
                <a:moveTo>
                  <a:pt x="69532" y="3466176"/>
                </a:moveTo>
                <a:lnTo>
                  <a:pt x="69532" y="3482775"/>
                </a:lnTo>
                <a:lnTo>
                  <a:pt x="109207" y="3514068"/>
                </a:lnTo>
                <a:lnTo>
                  <a:pt x="109207" y="3487728"/>
                </a:lnTo>
                <a:lnTo>
                  <a:pt x="69532" y="3466176"/>
                </a:lnTo>
                <a:close/>
              </a:path>
              <a:path w="1622425" h="6858000">
                <a:moveTo>
                  <a:pt x="69532" y="3451482"/>
                </a:moveTo>
                <a:lnTo>
                  <a:pt x="69532" y="3465211"/>
                </a:lnTo>
                <a:lnTo>
                  <a:pt x="109207" y="3486204"/>
                </a:lnTo>
                <a:lnTo>
                  <a:pt x="109207" y="3464525"/>
                </a:lnTo>
                <a:lnTo>
                  <a:pt x="69532" y="3451482"/>
                </a:lnTo>
                <a:close/>
              </a:path>
              <a:path w="1622425" h="6858000">
                <a:moveTo>
                  <a:pt x="69532" y="3436776"/>
                </a:moveTo>
                <a:lnTo>
                  <a:pt x="69532" y="3450504"/>
                </a:lnTo>
                <a:lnTo>
                  <a:pt x="109207" y="3462989"/>
                </a:lnTo>
                <a:lnTo>
                  <a:pt x="109207" y="3441322"/>
                </a:lnTo>
                <a:lnTo>
                  <a:pt x="69532" y="3436776"/>
                </a:lnTo>
                <a:close/>
              </a:path>
              <a:path w="1622425" h="6858000">
                <a:moveTo>
                  <a:pt x="109207" y="3418208"/>
                </a:moveTo>
                <a:lnTo>
                  <a:pt x="69532" y="3422183"/>
                </a:lnTo>
                <a:lnTo>
                  <a:pt x="69532" y="3435811"/>
                </a:lnTo>
                <a:lnTo>
                  <a:pt x="109207" y="3439786"/>
                </a:lnTo>
                <a:lnTo>
                  <a:pt x="109207" y="3418208"/>
                </a:lnTo>
                <a:close/>
              </a:path>
              <a:path w="1622425" h="6858000">
                <a:moveTo>
                  <a:pt x="109207" y="3395005"/>
                </a:moveTo>
                <a:lnTo>
                  <a:pt x="69532" y="3407490"/>
                </a:lnTo>
                <a:lnTo>
                  <a:pt x="69532" y="3421218"/>
                </a:lnTo>
                <a:lnTo>
                  <a:pt x="109207" y="3416684"/>
                </a:lnTo>
                <a:lnTo>
                  <a:pt x="109207" y="3395005"/>
                </a:lnTo>
                <a:close/>
              </a:path>
              <a:path w="1622425" h="6858000">
                <a:moveTo>
                  <a:pt x="109207" y="3371803"/>
                </a:moveTo>
                <a:lnTo>
                  <a:pt x="69532" y="3392796"/>
                </a:lnTo>
                <a:lnTo>
                  <a:pt x="69532" y="3406524"/>
                </a:lnTo>
                <a:lnTo>
                  <a:pt x="109207" y="3393481"/>
                </a:lnTo>
                <a:lnTo>
                  <a:pt x="109207" y="3371803"/>
                </a:lnTo>
                <a:close/>
              </a:path>
              <a:path w="1622425" h="6858000">
                <a:moveTo>
                  <a:pt x="109207" y="3343812"/>
                </a:moveTo>
                <a:lnTo>
                  <a:pt x="69532" y="3375105"/>
                </a:lnTo>
                <a:lnTo>
                  <a:pt x="69532" y="3391830"/>
                </a:lnTo>
                <a:lnTo>
                  <a:pt x="109207" y="3370279"/>
                </a:lnTo>
                <a:lnTo>
                  <a:pt x="109207" y="3343812"/>
                </a:lnTo>
                <a:close/>
              </a:path>
              <a:path w="1622425" h="6858000">
                <a:moveTo>
                  <a:pt x="109207" y="3300695"/>
                </a:moveTo>
                <a:lnTo>
                  <a:pt x="69532" y="3347673"/>
                </a:lnTo>
                <a:lnTo>
                  <a:pt x="69532" y="3373822"/>
                </a:lnTo>
                <a:lnTo>
                  <a:pt x="109207" y="3341792"/>
                </a:lnTo>
                <a:lnTo>
                  <a:pt x="109207" y="3300695"/>
                </a:lnTo>
                <a:close/>
              </a:path>
              <a:path w="1622425" h="6858000">
                <a:moveTo>
                  <a:pt x="109207" y="3234985"/>
                </a:moveTo>
                <a:lnTo>
                  <a:pt x="69532" y="3305585"/>
                </a:lnTo>
                <a:lnTo>
                  <a:pt x="69532" y="3345742"/>
                </a:lnTo>
                <a:lnTo>
                  <a:pt x="109207" y="3297635"/>
                </a:lnTo>
                <a:lnTo>
                  <a:pt x="109207" y="3234985"/>
                </a:lnTo>
                <a:close/>
              </a:path>
              <a:path w="1622425" h="6858000">
                <a:moveTo>
                  <a:pt x="109207" y="3137957"/>
                </a:moveTo>
                <a:lnTo>
                  <a:pt x="69532" y="3244117"/>
                </a:lnTo>
                <a:lnTo>
                  <a:pt x="69532" y="3302664"/>
                </a:lnTo>
                <a:lnTo>
                  <a:pt x="109207" y="3230388"/>
                </a:lnTo>
                <a:lnTo>
                  <a:pt x="109207" y="3137957"/>
                </a:lnTo>
                <a:close/>
              </a:path>
              <a:path w="1622425" h="6858000">
                <a:moveTo>
                  <a:pt x="109207" y="2992822"/>
                </a:moveTo>
                <a:lnTo>
                  <a:pt x="69532" y="3152689"/>
                </a:lnTo>
                <a:lnTo>
                  <a:pt x="69532" y="3239697"/>
                </a:lnTo>
                <a:lnTo>
                  <a:pt x="109207" y="3130985"/>
                </a:lnTo>
                <a:lnTo>
                  <a:pt x="109207" y="2992822"/>
                </a:lnTo>
                <a:close/>
              </a:path>
              <a:path w="1622425" h="6858000">
                <a:moveTo>
                  <a:pt x="109207" y="2776363"/>
                </a:moveTo>
                <a:lnTo>
                  <a:pt x="69532" y="3017549"/>
                </a:lnTo>
                <a:lnTo>
                  <a:pt x="69532" y="3146073"/>
                </a:lnTo>
                <a:lnTo>
                  <a:pt x="109207" y="2982382"/>
                </a:lnTo>
                <a:lnTo>
                  <a:pt x="109207" y="2776363"/>
                </a:lnTo>
                <a:close/>
              </a:path>
              <a:path w="1622425" h="6858000">
                <a:moveTo>
                  <a:pt x="109207" y="2435241"/>
                </a:moveTo>
                <a:lnTo>
                  <a:pt x="69532" y="2800188"/>
                </a:lnTo>
                <a:lnTo>
                  <a:pt x="69532" y="3007579"/>
                </a:lnTo>
                <a:lnTo>
                  <a:pt x="109207" y="2760552"/>
                </a:lnTo>
                <a:lnTo>
                  <a:pt x="109207" y="2435241"/>
                </a:lnTo>
                <a:close/>
              </a:path>
              <a:path w="1622425" h="6858000">
                <a:moveTo>
                  <a:pt x="109207" y="1920510"/>
                </a:moveTo>
                <a:lnTo>
                  <a:pt x="69532" y="2475183"/>
                </a:lnTo>
                <a:lnTo>
                  <a:pt x="69532" y="2784961"/>
                </a:lnTo>
                <a:lnTo>
                  <a:pt x="109207" y="2411175"/>
                </a:lnTo>
                <a:lnTo>
                  <a:pt x="109207" y="1920510"/>
                </a:lnTo>
                <a:close/>
              </a:path>
              <a:path w="1622425" h="6858000">
                <a:moveTo>
                  <a:pt x="109207" y="1125465"/>
                </a:moveTo>
                <a:lnTo>
                  <a:pt x="69532" y="1974587"/>
                </a:lnTo>
                <a:lnTo>
                  <a:pt x="69532" y="2451573"/>
                </a:lnTo>
                <a:lnTo>
                  <a:pt x="109207" y="1883172"/>
                </a:lnTo>
                <a:lnTo>
                  <a:pt x="109207" y="1125465"/>
                </a:lnTo>
                <a:close/>
              </a:path>
              <a:path w="1622425" h="6858000">
                <a:moveTo>
                  <a:pt x="109207" y="0"/>
                </a:moveTo>
                <a:lnTo>
                  <a:pt x="103827" y="0"/>
                </a:lnTo>
                <a:lnTo>
                  <a:pt x="69532" y="1135612"/>
                </a:lnTo>
                <a:lnTo>
                  <a:pt x="69532" y="1938049"/>
                </a:lnTo>
                <a:lnTo>
                  <a:pt x="109207" y="1067603"/>
                </a:lnTo>
                <a:lnTo>
                  <a:pt x="109207" y="0"/>
                </a:lnTo>
                <a:close/>
              </a:path>
              <a:path w="1622425" h="6858000">
                <a:moveTo>
                  <a:pt x="101224" y="0"/>
                </a:moveTo>
                <a:lnTo>
                  <a:pt x="69532" y="0"/>
                </a:lnTo>
                <a:lnTo>
                  <a:pt x="69532" y="1076468"/>
                </a:lnTo>
                <a:lnTo>
                  <a:pt x="101224" y="0"/>
                </a:lnTo>
                <a:close/>
              </a:path>
              <a:path w="1622425" h="6858000">
                <a:moveTo>
                  <a:pt x="41338" y="5567112"/>
                </a:moveTo>
                <a:lnTo>
                  <a:pt x="41338" y="6790325"/>
                </a:lnTo>
                <a:lnTo>
                  <a:pt x="42140" y="6858000"/>
                </a:lnTo>
                <a:lnTo>
                  <a:pt x="65451" y="6858000"/>
                </a:lnTo>
                <a:lnTo>
                  <a:pt x="41338" y="5567112"/>
                </a:lnTo>
                <a:close/>
              </a:path>
              <a:path w="1622425" h="6858000">
                <a:moveTo>
                  <a:pt x="41338" y="4823425"/>
                </a:moveTo>
                <a:lnTo>
                  <a:pt x="41338" y="5513619"/>
                </a:lnTo>
                <a:lnTo>
                  <a:pt x="67093" y="6858000"/>
                </a:lnTo>
                <a:lnTo>
                  <a:pt x="67525" y="6858000"/>
                </a:lnTo>
                <a:lnTo>
                  <a:pt x="67525" y="5713136"/>
                </a:lnTo>
                <a:lnTo>
                  <a:pt x="41338" y="4823425"/>
                </a:lnTo>
                <a:close/>
              </a:path>
              <a:path w="1622425" h="6858000">
                <a:moveTo>
                  <a:pt x="41338" y="4301062"/>
                </a:moveTo>
                <a:lnTo>
                  <a:pt x="41338" y="4788373"/>
                </a:lnTo>
                <a:lnTo>
                  <a:pt x="67525" y="5655707"/>
                </a:lnTo>
                <a:lnTo>
                  <a:pt x="67525" y="4875711"/>
                </a:lnTo>
                <a:lnTo>
                  <a:pt x="41338" y="4301062"/>
                </a:lnTo>
                <a:close/>
              </a:path>
              <a:path w="1622425" h="6858000">
                <a:moveTo>
                  <a:pt x="41338" y="4002307"/>
                </a:moveTo>
                <a:lnTo>
                  <a:pt x="41338" y="4279687"/>
                </a:lnTo>
                <a:lnTo>
                  <a:pt x="67525" y="4840265"/>
                </a:lnTo>
                <a:lnTo>
                  <a:pt x="67525" y="4377554"/>
                </a:lnTo>
                <a:lnTo>
                  <a:pt x="41338" y="4002307"/>
                </a:lnTo>
                <a:close/>
              </a:path>
              <a:path w="1622425" h="6858000">
                <a:moveTo>
                  <a:pt x="41338" y="3807260"/>
                </a:moveTo>
                <a:lnTo>
                  <a:pt x="41338" y="3988464"/>
                </a:lnTo>
                <a:lnTo>
                  <a:pt x="67525" y="4354643"/>
                </a:lnTo>
                <a:lnTo>
                  <a:pt x="67525" y="4054034"/>
                </a:lnTo>
                <a:lnTo>
                  <a:pt x="41338" y="3807260"/>
                </a:lnTo>
                <a:close/>
              </a:path>
              <a:path w="1622425" h="6858000">
                <a:moveTo>
                  <a:pt x="41338" y="3674748"/>
                </a:moveTo>
                <a:lnTo>
                  <a:pt x="41338" y="3798319"/>
                </a:lnTo>
                <a:lnTo>
                  <a:pt x="67525" y="4039251"/>
                </a:lnTo>
                <a:lnTo>
                  <a:pt x="67525" y="3837829"/>
                </a:lnTo>
                <a:lnTo>
                  <a:pt x="41338" y="3674748"/>
                </a:lnTo>
                <a:close/>
              </a:path>
              <a:path w="1622425" h="6858000">
                <a:moveTo>
                  <a:pt x="41338" y="3595500"/>
                </a:moveTo>
                <a:lnTo>
                  <a:pt x="41338" y="3668944"/>
                </a:lnTo>
                <a:lnTo>
                  <a:pt x="67525" y="3828164"/>
                </a:lnTo>
                <a:lnTo>
                  <a:pt x="67525" y="3703565"/>
                </a:lnTo>
                <a:lnTo>
                  <a:pt x="41338" y="3595500"/>
                </a:lnTo>
                <a:close/>
              </a:path>
              <a:path w="1622425" h="6858000">
                <a:moveTo>
                  <a:pt x="41338" y="3540967"/>
                </a:moveTo>
                <a:lnTo>
                  <a:pt x="41338" y="3591601"/>
                </a:lnTo>
                <a:lnTo>
                  <a:pt x="67525" y="3697138"/>
                </a:lnTo>
                <a:lnTo>
                  <a:pt x="67525" y="3612734"/>
                </a:lnTo>
                <a:lnTo>
                  <a:pt x="41338" y="3540967"/>
                </a:lnTo>
                <a:close/>
              </a:path>
              <a:path w="1622425" h="6858000">
                <a:moveTo>
                  <a:pt x="41338" y="3503844"/>
                </a:moveTo>
                <a:lnTo>
                  <a:pt x="41338" y="3538350"/>
                </a:lnTo>
                <a:lnTo>
                  <a:pt x="67525" y="3608442"/>
                </a:lnTo>
                <a:lnTo>
                  <a:pt x="67525" y="3551558"/>
                </a:lnTo>
                <a:lnTo>
                  <a:pt x="41338" y="3503844"/>
                </a:lnTo>
                <a:close/>
              </a:path>
              <a:path w="1622425" h="6858000">
                <a:moveTo>
                  <a:pt x="41338" y="3478025"/>
                </a:moveTo>
                <a:lnTo>
                  <a:pt x="41338" y="3502105"/>
                </a:lnTo>
                <a:lnTo>
                  <a:pt x="67525" y="3548714"/>
                </a:lnTo>
                <a:lnTo>
                  <a:pt x="67525" y="3509788"/>
                </a:lnTo>
                <a:lnTo>
                  <a:pt x="41338" y="3478025"/>
                </a:lnTo>
                <a:close/>
              </a:path>
              <a:path w="1622425" h="6858000">
                <a:moveTo>
                  <a:pt x="41338" y="3461287"/>
                </a:moveTo>
                <a:lnTo>
                  <a:pt x="41338" y="3476882"/>
                </a:lnTo>
                <a:lnTo>
                  <a:pt x="67525" y="3507896"/>
                </a:lnTo>
                <a:lnTo>
                  <a:pt x="67525" y="3482432"/>
                </a:lnTo>
                <a:lnTo>
                  <a:pt x="41338" y="3461287"/>
                </a:lnTo>
                <a:close/>
              </a:path>
              <a:path w="1622425" h="6858000">
                <a:moveTo>
                  <a:pt x="41338" y="3450860"/>
                </a:moveTo>
                <a:lnTo>
                  <a:pt x="41338" y="3460537"/>
                </a:lnTo>
                <a:lnTo>
                  <a:pt x="67525" y="3481188"/>
                </a:lnTo>
                <a:lnTo>
                  <a:pt x="67525" y="3465084"/>
                </a:lnTo>
                <a:lnTo>
                  <a:pt x="41338" y="3450860"/>
                </a:lnTo>
                <a:close/>
              </a:path>
              <a:path w="1622425" h="6858000">
                <a:moveTo>
                  <a:pt x="41338" y="3442199"/>
                </a:moveTo>
                <a:lnTo>
                  <a:pt x="41338" y="3450289"/>
                </a:lnTo>
                <a:lnTo>
                  <a:pt x="67525" y="3464144"/>
                </a:lnTo>
                <a:lnTo>
                  <a:pt x="67525" y="3450822"/>
                </a:lnTo>
                <a:lnTo>
                  <a:pt x="41338" y="3442199"/>
                </a:lnTo>
                <a:close/>
              </a:path>
              <a:path w="1622425" h="6858000">
                <a:moveTo>
                  <a:pt x="41338" y="3433550"/>
                </a:moveTo>
                <a:lnTo>
                  <a:pt x="41338" y="3441627"/>
                </a:lnTo>
                <a:lnTo>
                  <a:pt x="67525" y="3449869"/>
                </a:lnTo>
                <a:lnTo>
                  <a:pt x="67525" y="3436547"/>
                </a:lnTo>
                <a:lnTo>
                  <a:pt x="41338" y="3433550"/>
                </a:lnTo>
                <a:close/>
              </a:path>
              <a:path w="1622425" h="6858000">
                <a:moveTo>
                  <a:pt x="67525" y="3422387"/>
                </a:moveTo>
                <a:lnTo>
                  <a:pt x="41338" y="3425016"/>
                </a:lnTo>
                <a:lnTo>
                  <a:pt x="41338" y="3432991"/>
                </a:lnTo>
                <a:lnTo>
                  <a:pt x="67525" y="3435607"/>
                </a:lnTo>
                <a:lnTo>
                  <a:pt x="67525" y="3422387"/>
                </a:lnTo>
                <a:close/>
              </a:path>
              <a:path w="1622425" h="6858000">
                <a:moveTo>
                  <a:pt x="67525" y="3408125"/>
                </a:moveTo>
                <a:lnTo>
                  <a:pt x="41338" y="3416367"/>
                </a:lnTo>
                <a:lnTo>
                  <a:pt x="41338" y="3424444"/>
                </a:lnTo>
                <a:lnTo>
                  <a:pt x="67525" y="3421447"/>
                </a:lnTo>
                <a:lnTo>
                  <a:pt x="67525" y="3408125"/>
                </a:lnTo>
                <a:close/>
              </a:path>
              <a:path w="1622425" h="6858000">
                <a:moveTo>
                  <a:pt x="67525" y="3393862"/>
                </a:moveTo>
                <a:lnTo>
                  <a:pt x="41338" y="3407718"/>
                </a:lnTo>
                <a:lnTo>
                  <a:pt x="41338" y="3415795"/>
                </a:lnTo>
                <a:lnTo>
                  <a:pt x="67525" y="3407185"/>
                </a:lnTo>
                <a:lnTo>
                  <a:pt x="67525" y="3393862"/>
                </a:lnTo>
                <a:close/>
              </a:path>
              <a:path w="1622425" h="6858000">
                <a:moveTo>
                  <a:pt x="67525" y="3376692"/>
                </a:moveTo>
                <a:lnTo>
                  <a:pt x="41338" y="3397342"/>
                </a:lnTo>
                <a:lnTo>
                  <a:pt x="41338" y="3407147"/>
                </a:lnTo>
                <a:lnTo>
                  <a:pt x="67525" y="3392923"/>
                </a:lnTo>
                <a:lnTo>
                  <a:pt x="67525" y="3376692"/>
                </a:lnTo>
                <a:close/>
              </a:path>
              <a:path w="1622425" h="6858000">
                <a:moveTo>
                  <a:pt x="67525" y="3350060"/>
                </a:moveTo>
                <a:lnTo>
                  <a:pt x="41338" y="3381074"/>
                </a:lnTo>
                <a:lnTo>
                  <a:pt x="41338" y="3396593"/>
                </a:lnTo>
                <a:lnTo>
                  <a:pt x="67525" y="3375447"/>
                </a:lnTo>
                <a:lnTo>
                  <a:pt x="67525" y="3350060"/>
                </a:lnTo>
                <a:close/>
              </a:path>
              <a:path w="1622425" h="6858000">
                <a:moveTo>
                  <a:pt x="67525" y="3309166"/>
                </a:moveTo>
                <a:lnTo>
                  <a:pt x="41338" y="3355775"/>
                </a:lnTo>
                <a:lnTo>
                  <a:pt x="41338" y="3379943"/>
                </a:lnTo>
                <a:lnTo>
                  <a:pt x="67525" y="3348181"/>
                </a:lnTo>
                <a:lnTo>
                  <a:pt x="67525" y="3309166"/>
                </a:lnTo>
                <a:close/>
              </a:path>
              <a:path w="1622425" h="6858000">
                <a:moveTo>
                  <a:pt x="67525" y="3249502"/>
                </a:moveTo>
                <a:lnTo>
                  <a:pt x="41338" y="3319593"/>
                </a:lnTo>
                <a:lnTo>
                  <a:pt x="41338" y="3354035"/>
                </a:lnTo>
                <a:lnTo>
                  <a:pt x="67525" y="3306321"/>
                </a:lnTo>
                <a:lnTo>
                  <a:pt x="67525" y="3249502"/>
                </a:lnTo>
                <a:close/>
              </a:path>
              <a:path w="1622425" h="6858000">
                <a:moveTo>
                  <a:pt x="67525" y="3160792"/>
                </a:moveTo>
                <a:lnTo>
                  <a:pt x="41338" y="3266329"/>
                </a:lnTo>
                <a:lnTo>
                  <a:pt x="41338" y="3316964"/>
                </a:lnTo>
                <a:lnTo>
                  <a:pt x="67525" y="3245209"/>
                </a:lnTo>
                <a:lnTo>
                  <a:pt x="67525" y="3160792"/>
                </a:lnTo>
                <a:close/>
              </a:path>
              <a:path w="1622425" h="6858000">
                <a:moveTo>
                  <a:pt x="67525" y="3029779"/>
                </a:moveTo>
                <a:lnTo>
                  <a:pt x="41338" y="3188999"/>
                </a:lnTo>
                <a:lnTo>
                  <a:pt x="41338" y="3262443"/>
                </a:lnTo>
                <a:lnTo>
                  <a:pt x="67525" y="3154366"/>
                </a:lnTo>
                <a:lnTo>
                  <a:pt x="67525" y="3029779"/>
                </a:lnTo>
                <a:close/>
              </a:path>
              <a:path w="1622425" h="6858000">
                <a:moveTo>
                  <a:pt x="67525" y="2818692"/>
                </a:moveTo>
                <a:lnTo>
                  <a:pt x="41338" y="3059624"/>
                </a:lnTo>
                <a:lnTo>
                  <a:pt x="41338" y="3183182"/>
                </a:lnTo>
                <a:lnTo>
                  <a:pt x="67525" y="3020101"/>
                </a:lnTo>
                <a:lnTo>
                  <a:pt x="67525" y="2818692"/>
                </a:lnTo>
                <a:close/>
              </a:path>
              <a:path w="1622425" h="6858000">
                <a:moveTo>
                  <a:pt x="67525" y="2503300"/>
                </a:moveTo>
                <a:lnTo>
                  <a:pt x="41338" y="2869479"/>
                </a:lnTo>
                <a:lnTo>
                  <a:pt x="41338" y="3050670"/>
                </a:lnTo>
                <a:lnTo>
                  <a:pt x="67525" y="2803909"/>
                </a:lnTo>
                <a:lnTo>
                  <a:pt x="67525" y="2503300"/>
                </a:lnTo>
                <a:close/>
              </a:path>
              <a:path w="1622425" h="6858000">
                <a:moveTo>
                  <a:pt x="67525" y="2017627"/>
                </a:moveTo>
                <a:lnTo>
                  <a:pt x="41338" y="2578192"/>
                </a:lnTo>
                <a:lnTo>
                  <a:pt x="41338" y="2855636"/>
                </a:lnTo>
                <a:lnTo>
                  <a:pt x="67525" y="2480390"/>
                </a:lnTo>
                <a:lnTo>
                  <a:pt x="67525" y="2017627"/>
                </a:lnTo>
                <a:close/>
              </a:path>
              <a:path w="1622425" h="6858000">
                <a:moveTo>
                  <a:pt x="67525" y="1202211"/>
                </a:moveTo>
                <a:lnTo>
                  <a:pt x="41338" y="2069557"/>
                </a:lnTo>
                <a:lnTo>
                  <a:pt x="41338" y="2556818"/>
                </a:lnTo>
                <a:lnTo>
                  <a:pt x="67525" y="1982169"/>
                </a:lnTo>
                <a:lnTo>
                  <a:pt x="67525" y="1202211"/>
                </a:lnTo>
                <a:close/>
              </a:path>
              <a:path w="1622425" h="6858000">
                <a:moveTo>
                  <a:pt x="67525" y="0"/>
                </a:moveTo>
                <a:lnTo>
                  <a:pt x="67092" y="0"/>
                </a:lnTo>
                <a:lnTo>
                  <a:pt x="41338" y="1344336"/>
                </a:lnTo>
                <a:lnTo>
                  <a:pt x="41338" y="2034505"/>
                </a:lnTo>
                <a:lnTo>
                  <a:pt x="67525" y="1144781"/>
                </a:lnTo>
                <a:lnTo>
                  <a:pt x="67525" y="0"/>
                </a:lnTo>
                <a:close/>
              </a:path>
              <a:path w="1622425" h="6858000">
                <a:moveTo>
                  <a:pt x="65449" y="0"/>
                </a:moveTo>
                <a:lnTo>
                  <a:pt x="42138" y="0"/>
                </a:lnTo>
                <a:lnTo>
                  <a:pt x="41338" y="67555"/>
                </a:lnTo>
                <a:lnTo>
                  <a:pt x="41338" y="1290793"/>
                </a:lnTo>
                <a:lnTo>
                  <a:pt x="65449" y="0"/>
                </a:lnTo>
                <a:close/>
              </a:path>
            </a:pathLst>
          </a:custGeom>
          <a:solidFill>
            <a:srgbClr val="004571"/>
          </a:solidFill>
        </p:spPr>
        <p:txBody>
          <a:bodyPr wrap="square" lIns="0" tIns="0" rIns="0" bIns="0" rtlCol="0"/>
          <a:lstStyle/>
          <a:p>
            <a:endParaRPr/>
          </a:p>
        </p:txBody>
      </p:sp>
      <p:sp>
        <p:nvSpPr>
          <p:cNvPr id="4" name="object 4"/>
          <p:cNvSpPr/>
          <p:nvPr/>
        </p:nvSpPr>
        <p:spPr>
          <a:xfrm>
            <a:off x="10899009" y="502025"/>
            <a:ext cx="971550" cy="871855"/>
          </a:xfrm>
          <a:custGeom>
            <a:avLst/>
            <a:gdLst/>
            <a:ahLst/>
            <a:cxnLst/>
            <a:rect l="l" t="t" r="r" b="b"/>
            <a:pathLst>
              <a:path w="971550" h="871855">
                <a:moveTo>
                  <a:pt x="466369" y="811040"/>
                </a:moveTo>
                <a:lnTo>
                  <a:pt x="383694" y="811040"/>
                </a:lnTo>
                <a:lnTo>
                  <a:pt x="421303" y="823194"/>
                </a:lnTo>
                <a:lnTo>
                  <a:pt x="447158" y="843979"/>
                </a:lnTo>
                <a:lnTo>
                  <a:pt x="461771" y="868654"/>
                </a:lnTo>
                <a:lnTo>
                  <a:pt x="462851" y="871613"/>
                </a:lnTo>
                <a:lnTo>
                  <a:pt x="466369" y="871169"/>
                </a:lnTo>
                <a:lnTo>
                  <a:pt x="466369" y="811040"/>
                </a:lnTo>
                <a:close/>
              </a:path>
              <a:path w="971550" h="871855">
                <a:moveTo>
                  <a:pt x="642899" y="681507"/>
                </a:moveTo>
                <a:lnTo>
                  <a:pt x="577507" y="746963"/>
                </a:lnTo>
                <a:lnTo>
                  <a:pt x="549428" y="775761"/>
                </a:lnTo>
                <a:lnTo>
                  <a:pt x="510496" y="830448"/>
                </a:lnTo>
                <a:lnTo>
                  <a:pt x="504685" y="857961"/>
                </a:lnTo>
                <a:lnTo>
                  <a:pt x="504710" y="871169"/>
                </a:lnTo>
                <a:lnTo>
                  <a:pt x="508228" y="871613"/>
                </a:lnTo>
                <a:lnTo>
                  <a:pt x="509308" y="868654"/>
                </a:lnTo>
                <a:lnTo>
                  <a:pt x="523921" y="843979"/>
                </a:lnTo>
                <a:lnTo>
                  <a:pt x="549776" y="823194"/>
                </a:lnTo>
                <a:lnTo>
                  <a:pt x="587385" y="811040"/>
                </a:lnTo>
                <a:lnTo>
                  <a:pt x="916652" y="811040"/>
                </a:lnTo>
                <a:lnTo>
                  <a:pt x="817143" y="711479"/>
                </a:lnTo>
                <a:lnTo>
                  <a:pt x="642899" y="681507"/>
                </a:lnTo>
                <a:close/>
              </a:path>
              <a:path w="971550" h="871855">
                <a:moveTo>
                  <a:pt x="408247" y="671961"/>
                </a:moveTo>
                <a:lnTo>
                  <a:pt x="351713" y="677481"/>
                </a:lnTo>
                <a:lnTo>
                  <a:pt x="153936" y="711479"/>
                </a:lnTo>
                <a:lnTo>
                  <a:pt x="48020" y="817410"/>
                </a:lnTo>
                <a:lnTo>
                  <a:pt x="5123" y="860376"/>
                </a:lnTo>
                <a:lnTo>
                  <a:pt x="0" y="866025"/>
                </a:lnTo>
                <a:lnTo>
                  <a:pt x="1574" y="869162"/>
                </a:lnTo>
                <a:lnTo>
                  <a:pt x="4762" y="868883"/>
                </a:lnTo>
                <a:lnTo>
                  <a:pt x="304023" y="817397"/>
                </a:lnTo>
                <a:lnTo>
                  <a:pt x="333819" y="812253"/>
                </a:lnTo>
                <a:lnTo>
                  <a:pt x="383694" y="811040"/>
                </a:lnTo>
                <a:lnTo>
                  <a:pt x="466369" y="811040"/>
                </a:lnTo>
                <a:lnTo>
                  <a:pt x="466369" y="754430"/>
                </a:lnTo>
                <a:lnTo>
                  <a:pt x="465302" y="753363"/>
                </a:lnTo>
                <a:lnTo>
                  <a:pt x="405523" y="753363"/>
                </a:lnTo>
                <a:lnTo>
                  <a:pt x="404456" y="752309"/>
                </a:lnTo>
                <a:lnTo>
                  <a:pt x="404456" y="715911"/>
                </a:lnTo>
                <a:lnTo>
                  <a:pt x="405523" y="714844"/>
                </a:lnTo>
                <a:lnTo>
                  <a:pt x="465277" y="714844"/>
                </a:lnTo>
                <a:lnTo>
                  <a:pt x="466331" y="713790"/>
                </a:lnTo>
                <a:lnTo>
                  <a:pt x="466230" y="712076"/>
                </a:lnTo>
                <a:lnTo>
                  <a:pt x="461239" y="691977"/>
                </a:lnTo>
                <a:lnTo>
                  <a:pt x="443317" y="677632"/>
                </a:lnTo>
                <a:lnTo>
                  <a:pt x="408247" y="671961"/>
                </a:lnTo>
                <a:close/>
              </a:path>
              <a:path w="971550" h="871855">
                <a:moveTo>
                  <a:pt x="916652" y="811040"/>
                </a:moveTo>
                <a:lnTo>
                  <a:pt x="587385" y="811040"/>
                </a:lnTo>
                <a:lnTo>
                  <a:pt x="637260" y="812253"/>
                </a:lnTo>
                <a:lnTo>
                  <a:pt x="959633" y="867862"/>
                </a:lnTo>
                <a:lnTo>
                  <a:pt x="966317" y="868883"/>
                </a:lnTo>
                <a:lnTo>
                  <a:pt x="969505" y="869162"/>
                </a:lnTo>
                <a:lnTo>
                  <a:pt x="971080" y="866025"/>
                </a:lnTo>
                <a:lnTo>
                  <a:pt x="969022" y="863574"/>
                </a:lnTo>
                <a:lnTo>
                  <a:pt x="916652" y="811040"/>
                </a:lnTo>
                <a:close/>
              </a:path>
              <a:path w="971550" h="871855">
                <a:moveTo>
                  <a:pt x="535851" y="753363"/>
                </a:moveTo>
                <a:lnTo>
                  <a:pt x="507060" y="753389"/>
                </a:lnTo>
                <a:lnTo>
                  <a:pt x="505739" y="753389"/>
                </a:lnTo>
                <a:lnTo>
                  <a:pt x="504710" y="754430"/>
                </a:lnTo>
                <a:lnTo>
                  <a:pt x="504685" y="817397"/>
                </a:lnTo>
                <a:lnTo>
                  <a:pt x="508736" y="817410"/>
                </a:lnTo>
                <a:lnTo>
                  <a:pt x="509460" y="813866"/>
                </a:lnTo>
                <a:lnTo>
                  <a:pt x="514060" y="795762"/>
                </a:lnTo>
                <a:lnTo>
                  <a:pt x="519879" y="780157"/>
                </a:lnTo>
                <a:lnTo>
                  <a:pt x="527085" y="766282"/>
                </a:lnTo>
                <a:lnTo>
                  <a:pt x="535851" y="753363"/>
                </a:lnTo>
                <a:close/>
              </a:path>
              <a:path w="971550" h="871855">
                <a:moveTo>
                  <a:pt x="687057" y="345033"/>
                </a:moveTo>
                <a:lnTo>
                  <a:pt x="684288" y="346913"/>
                </a:lnTo>
                <a:lnTo>
                  <a:pt x="685965" y="350710"/>
                </a:lnTo>
                <a:lnTo>
                  <a:pt x="690695" y="394060"/>
                </a:lnTo>
                <a:lnTo>
                  <a:pt x="674068" y="435386"/>
                </a:lnTo>
                <a:lnTo>
                  <a:pt x="647206" y="471355"/>
                </a:lnTo>
                <a:lnTo>
                  <a:pt x="621233" y="498640"/>
                </a:lnTo>
                <a:lnTo>
                  <a:pt x="577367" y="542518"/>
                </a:lnTo>
                <a:lnTo>
                  <a:pt x="549286" y="571309"/>
                </a:lnTo>
                <a:lnTo>
                  <a:pt x="526105" y="598863"/>
                </a:lnTo>
                <a:lnTo>
                  <a:pt x="510346" y="625991"/>
                </a:lnTo>
                <a:lnTo>
                  <a:pt x="504532" y="653503"/>
                </a:lnTo>
                <a:lnTo>
                  <a:pt x="504532" y="715619"/>
                </a:lnTo>
                <a:lnTo>
                  <a:pt x="508596" y="715632"/>
                </a:lnTo>
                <a:lnTo>
                  <a:pt x="509320" y="712076"/>
                </a:lnTo>
                <a:lnTo>
                  <a:pt x="518552" y="681046"/>
                </a:lnTo>
                <a:lnTo>
                  <a:pt x="532252" y="656129"/>
                </a:lnTo>
                <a:lnTo>
                  <a:pt x="551459" y="632769"/>
                </a:lnTo>
                <a:lnTo>
                  <a:pt x="577214" y="606412"/>
                </a:lnTo>
                <a:lnTo>
                  <a:pt x="639254" y="544499"/>
                </a:lnTo>
                <a:lnTo>
                  <a:pt x="677303" y="499498"/>
                </a:lnTo>
                <a:lnTo>
                  <a:pt x="700836" y="456225"/>
                </a:lnTo>
                <a:lnTo>
                  <a:pt x="710382" y="415819"/>
                </a:lnTo>
                <a:lnTo>
                  <a:pt x="706467" y="379425"/>
                </a:lnTo>
                <a:lnTo>
                  <a:pt x="689622" y="348183"/>
                </a:lnTo>
                <a:lnTo>
                  <a:pt x="687057" y="345033"/>
                </a:lnTo>
                <a:close/>
              </a:path>
              <a:path w="971550" h="871855">
                <a:moveTo>
                  <a:pt x="711580" y="446887"/>
                </a:moveTo>
                <a:lnTo>
                  <a:pt x="697834" y="508825"/>
                </a:lnTo>
                <a:lnTo>
                  <a:pt x="673649" y="544606"/>
                </a:lnTo>
                <a:lnTo>
                  <a:pt x="632066" y="590156"/>
                </a:lnTo>
                <a:lnTo>
                  <a:pt x="577507" y="644690"/>
                </a:lnTo>
                <a:lnTo>
                  <a:pt x="559451" y="662942"/>
                </a:lnTo>
                <a:lnTo>
                  <a:pt x="542958" y="680589"/>
                </a:lnTo>
                <a:lnTo>
                  <a:pt x="528649" y="697832"/>
                </a:lnTo>
                <a:lnTo>
                  <a:pt x="517143" y="714870"/>
                </a:lnTo>
                <a:lnTo>
                  <a:pt x="571030" y="714870"/>
                </a:lnTo>
                <a:lnTo>
                  <a:pt x="655700" y="630123"/>
                </a:lnTo>
                <a:lnTo>
                  <a:pt x="694597" y="580948"/>
                </a:lnTo>
                <a:lnTo>
                  <a:pt x="715552" y="532961"/>
                </a:lnTo>
                <a:lnTo>
                  <a:pt x="721673" y="488766"/>
                </a:lnTo>
                <a:lnTo>
                  <a:pt x="716040" y="450888"/>
                </a:lnTo>
                <a:lnTo>
                  <a:pt x="714882" y="447141"/>
                </a:lnTo>
                <a:lnTo>
                  <a:pt x="711580" y="446887"/>
                </a:lnTo>
                <a:close/>
              </a:path>
              <a:path w="971550" h="871855">
                <a:moveTo>
                  <a:pt x="465277" y="714844"/>
                </a:moveTo>
                <a:lnTo>
                  <a:pt x="405523" y="714844"/>
                </a:lnTo>
                <a:lnTo>
                  <a:pt x="463943" y="714857"/>
                </a:lnTo>
                <a:lnTo>
                  <a:pt x="465277" y="714844"/>
                </a:lnTo>
                <a:close/>
              </a:path>
              <a:path w="971550" h="871855">
                <a:moveTo>
                  <a:pt x="556767" y="204596"/>
                </a:moveTo>
                <a:lnTo>
                  <a:pt x="533107" y="263912"/>
                </a:lnTo>
                <a:lnTo>
                  <a:pt x="488149" y="313435"/>
                </a:lnTo>
                <a:lnTo>
                  <a:pt x="336384" y="465061"/>
                </a:lnTo>
                <a:lnTo>
                  <a:pt x="303370" y="509836"/>
                </a:lnTo>
                <a:lnTo>
                  <a:pt x="292053" y="551565"/>
                </a:lnTo>
                <a:lnTo>
                  <a:pt x="297569" y="587824"/>
                </a:lnTo>
                <a:lnTo>
                  <a:pt x="315055" y="616194"/>
                </a:lnTo>
                <a:lnTo>
                  <a:pt x="339648" y="634250"/>
                </a:lnTo>
                <a:lnTo>
                  <a:pt x="343534" y="636015"/>
                </a:lnTo>
                <a:lnTo>
                  <a:pt x="345071" y="632866"/>
                </a:lnTo>
                <a:lnTo>
                  <a:pt x="342112" y="630301"/>
                </a:lnTo>
                <a:lnTo>
                  <a:pt x="323990" y="603769"/>
                </a:lnTo>
                <a:lnTo>
                  <a:pt x="322040" y="572007"/>
                </a:lnTo>
                <a:lnTo>
                  <a:pt x="335101" y="537646"/>
                </a:lnTo>
                <a:lnTo>
                  <a:pt x="362013" y="503313"/>
                </a:lnTo>
                <a:lnTo>
                  <a:pt x="487997" y="377316"/>
                </a:lnTo>
                <a:lnTo>
                  <a:pt x="516078" y="348518"/>
                </a:lnTo>
                <a:lnTo>
                  <a:pt x="539259" y="320960"/>
                </a:lnTo>
                <a:lnTo>
                  <a:pt x="555018" y="293831"/>
                </a:lnTo>
                <a:lnTo>
                  <a:pt x="560831" y="266318"/>
                </a:lnTo>
                <a:lnTo>
                  <a:pt x="560831" y="204609"/>
                </a:lnTo>
                <a:lnTo>
                  <a:pt x="556767" y="204596"/>
                </a:lnTo>
                <a:close/>
              </a:path>
              <a:path w="971550" h="871855">
                <a:moveTo>
                  <a:pt x="627824" y="275564"/>
                </a:moveTo>
                <a:lnTo>
                  <a:pt x="626287" y="278714"/>
                </a:lnTo>
                <a:lnTo>
                  <a:pt x="629246" y="281279"/>
                </a:lnTo>
                <a:lnTo>
                  <a:pt x="647374" y="307809"/>
                </a:lnTo>
                <a:lnTo>
                  <a:pt x="649325" y="339566"/>
                </a:lnTo>
                <a:lnTo>
                  <a:pt x="636265" y="373923"/>
                </a:lnTo>
                <a:lnTo>
                  <a:pt x="609358" y="408254"/>
                </a:lnTo>
                <a:lnTo>
                  <a:pt x="577398" y="440217"/>
                </a:lnTo>
                <a:lnTo>
                  <a:pt x="549441" y="468891"/>
                </a:lnTo>
                <a:lnTo>
                  <a:pt x="526264" y="496449"/>
                </a:lnTo>
                <a:lnTo>
                  <a:pt x="510509" y="523578"/>
                </a:lnTo>
                <a:lnTo>
                  <a:pt x="504697" y="551091"/>
                </a:lnTo>
                <a:lnTo>
                  <a:pt x="504697" y="612813"/>
                </a:lnTo>
                <a:lnTo>
                  <a:pt x="508751" y="612813"/>
                </a:lnTo>
                <a:lnTo>
                  <a:pt x="509485" y="609269"/>
                </a:lnTo>
                <a:lnTo>
                  <a:pt x="518712" y="578297"/>
                </a:lnTo>
                <a:lnTo>
                  <a:pt x="532412" y="553507"/>
                </a:lnTo>
                <a:lnTo>
                  <a:pt x="551623" y="530274"/>
                </a:lnTo>
                <a:lnTo>
                  <a:pt x="577380" y="503974"/>
                </a:lnTo>
                <a:lnTo>
                  <a:pt x="634974" y="446519"/>
                </a:lnTo>
                <a:lnTo>
                  <a:pt x="667990" y="401743"/>
                </a:lnTo>
                <a:lnTo>
                  <a:pt x="679309" y="360015"/>
                </a:lnTo>
                <a:lnTo>
                  <a:pt x="673795" y="323755"/>
                </a:lnTo>
                <a:lnTo>
                  <a:pt x="656308" y="295386"/>
                </a:lnTo>
                <a:lnTo>
                  <a:pt x="631710" y="277329"/>
                </a:lnTo>
                <a:lnTo>
                  <a:pt x="627824" y="275564"/>
                </a:lnTo>
                <a:close/>
              </a:path>
              <a:path w="971550" h="871855">
                <a:moveTo>
                  <a:pt x="556933" y="101777"/>
                </a:moveTo>
                <a:lnTo>
                  <a:pt x="533271" y="161285"/>
                </a:lnTo>
                <a:lnTo>
                  <a:pt x="488314" y="210997"/>
                </a:lnTo>
                <a:lnTo>
                  <a:pt x="332104" y="367080"/>
                </a:lnTo>
                <a:lnTo>
                  <a:pt x="294055" y="412081"/>
                </a:lnTo>
                <a:lnTo>
                  <a:pt x="270522" y="455355"/>
                </a:lnTo>
                <a:lnTo>
                  <a:pt x="260977" y="495760"/>
                </a:lnTo>
                <a:lnTo>
                  <a:pt x="264891" y="532155"/>
                </a:lnTo>
                <a:lnTo>
                  <a:pt x="281736" y="563397"/>
                </a:lnTo>
                <a:lnTo>
                  <a:pt x="284302" y="566534"/>
                </a:lnTo>
                <a:lnTo>
                  <a:pt x="287070" y="564654"/>
                </a:lnTo>
                <a:lnTo>
                  <a:pt x="285394" y="560870"/>
                </a:lnTo>
                <a:lnTo>
                  <a:pt x="280664" y="517512"/>
                </a:lnTo>
                <a:lnTo>
                  <a:pt x="297291" y="476184"/>
                </a:lnTo>
                <a:lnTo>
                  <a:pt x="324152" y="440217"/>
                </a:lnTo>
                <a:lnTo>
                  <a:pt x="350126" y="412940"/>
                </a:lnTo>
                <a:lnTo>
                  <a:pt x="488162" y="274904"/>
                </a:lnTo>
                <a:lnTo>
                  <a:pt x="516241" y="246105"/>
                </a:lnTo>
                <a:lnTo>
                  <a:pt x="539418" y="218547"/>
                </a:lnTo>
                <a:lnTo>
                  <a:pt x="555172" y="191418"/>
                </a:lnTo>
                <a:lnTo>
                  <a:pt x="560984" y="163906"/>
                </a:lnTo>
                <a:lnTo>
                  <a:pt x="560984" y="101790"/>
                </a:lnTo>
                <a:lnTo>
                  <a:pt x="556933" y="101777"/>
                </a:lnTo>
                <a:close/>
              </a:path>
              <a:path w="971550" h="871855">
                <a:moveTo>
                  <a:pt x="556793" y="0"/>
                </a:moveTo>
                <a:lnTo>
                  <a:pt x="533104" y="59356"/>
                </a:lnTo>
                <a:lnTo>
                  <a:pt x="488111" y="108927"/>
                </a:lnTo>
                <a:lnTo>
                  <a:pt x="315671" y="281457"/>
                </a:lnTo>
                <a:lnTo>
                  <a:pt x="276773" y="330632"/>
                </a:lnTo>
                <a:lnTo>
                  <a:pt x="255812" y="378618"/>
                </a:lnTo>
                <a:lnTo>
                  <a:pt x="249687" y="422814"/>
                </a:lnTo>
                <a:lnTo>
                  <a:pt x="255318" y="460692"/>
                </a:lnTo>
                <a:lnTo>
                  <a:pt x="256476" y="464438"/>
                </a:lnTo>
                <a:lnTo>
                  <a:pt x="259791" y="464692"/>
                </a:lnTo>
                <a:lnTo>
                  <a:pt x="259760" y="460616"/>
                </a:lnTo>
                <a:lnTo>
                  <a:pt x="262338" y="432682"/>
                </a:lnTo>
                <a:lnTo>
                  <a:pt x="273524" y="402748"/>
                </a:lnTo>
                <a:lnTo>
                  <a:pt x="297709" y="366966"/>
                </a:lnTo>
                <a:lnTo>
                  <a:pt x="339293" y="321411"/>
                </a:lnTo>
                <a:lnTo>
                  <a:pt x="488022" y="172719"/>
                </a:lnTo>
                <a:lnTo>
                  <a:pt x="516101" y="143928"/>
                </a:lnTo>
                <a:lnTo>
                  <a:pt x="539278" y="116374"/>
                </a:lnTo>
                <a:lnTo>
                  <a:pt x="555033" y="89247"/>
                </a:lnTo>
                <a:lnTo>
                  <a:pt x="560844" y="61734"/>
                </a:lnTo>
                <a:lnTo>
                  <a:pt x="560844" y="12"/>
                </a:lnTo>
                <a:lnTo>
                  <a:pt x="556793" y="0"/>
                </a:lnTo>
                <a:close/>
              </a:path>
            </a:pathLst>
          </a:custGeom>
          <a:solidFill>
            <a:srgbClr val="FFFFFF"/>
          </a:solidFill>
        </p:spPr>
        <p:txBody>
          <a:bodyPr wrap="square" lIns="0" tIns="0" rIns="0" bIns="0" rtlCol="0"/>
          <a:lstStyle/>
          <a:p>
            <a:endParaRPr/>
          </a:p>
        </p:txBody>
      </p:sp>
      <p:sp>
        <p:nvSpPr>
          <p:cNvPr id="5" name="object 5"/>
          <p:cNvSpPr/>
          <p:nvPr/>
        </p:nvSpPr>
        <p:spPr>
          <a:xfrm>
            <a:off x="11820575" y="1236543"/>
            <a:ext cx="48895" cy="48895"/>
          </a:xfrm>
          <a:custGeom>
            <a:avLst/>
            <a:gdLst/>
            <a:ahLst/>
            <a:cxnLst/>
            <a:rect l="l" t="t" r="r" b="b"/>
            <a:pathLst>
              <a:path w="48895" h="48894">
                <a:moveTo>
                  <a:pt x="24133" y="0"/>
                </a:moveTo>
                <a:lnTo>
                  <a:pt x="0" y="24841"/>
                </a:lnTo>
                <a:lnTo>
                  <a:pt x="1698" y="33974"/>
                </a:lnTo>
                <a:lnTo>
                  <a:pt x="6734" y="41648"/>
                </a:lnTo>
                <a:lnTo>
                  <a:pt x="14408" y="46681"/>
                </a:lnTo>
                <a:lnTo>
                  <a:pt x="24133" y="48488"/>
                </a:lnTo>
                <a:lnTo>
                  <a:pt x="33857" y="46681"/>
                </a:lnTo>
                <a:lnTo>
                  <a:pt x="36446" y="44983"/>
                </a:lnTo>
                <a:lnTo>
                  <a:pt x="24133" y="44983"/>
                </a:lnTo>
                <a:lnTo>
                  <a:pt x="15880" y="43350"/>
                </a:lnTo>
                <a:lnTo>
                  <a:pt x="9377" y="38900"/>
                </a:lnTo>
                <a:lnTo>
                  <a:pt x="5114" y="32306"/>
                </a:lnTo>
                <a:lnTo>
                  <a:pt x="3584" y="24244"/>
                </a:lnTo>
                <a:lnTo>
                  <a:pt x="5114" y="15901"/>
                </a:lnTo>
                <a:lnTo>
                  <a:pt x="9377" y="9334"/>
                </a:lnTo>
                <a:lnTo>
                  <a:pt x="15880" y="5034"/>
                </a:lnTo>
                <a:lnTo>
                  <a:pt x="24133" y="3492"/>
                </a:lnTo>
                <a:lnTo>
                  <a:pt x="36154" y="3492"/>
                </a:lnTo>
                <a:lnTo>
                  <a:pt x="33579" y="1809"/>
                </a:lnTo>
                <a:lnTo>
                  <a:pt x="24133" y="0"/>
                </a:lnTo>
                <a:close/>
              </a:path>
              <a:path w="48895" h="48894">
                <a:moveTo>
                  <a:pt x="36154" y="3492"/>
                </a:moveTo>
                <a:lnTo>
                  <a:pt x="24133" y="3492"/>
                </a:lnTo>
                <a:lnTo>
                  <a:pt x="32381" y="5127"/>
                </a:lnTo>
                <a:lnTo>
                  <a:pt x="38862" y="9582"/>
                </a:lnTo>
                <a:lnTo>
                  <a:pt x="43099" y="16179"/>
                </a:lnTo>
                <a:lnTo>
                  <a:pt x="44419" y="23190"/>
                </a:lnTo>
                <a:lnTo>
                  <a:pt x="44503" y="24841"/>
                </a:lnTo>
                <a:lnTo>
                  <a:pt x="43007" y="32585"/>
                </a:lnTo>
                <a:lnTo>
                  <a:pt x="38614" y="39147"/>
                </a:lnTo>
                <a:lnTo>
                  <a:pt x="32102" y="43443"/>
                </a:lnTo>
                <a:lnTo>
                  <a:pt x="24133" y="44983"/>
                </a:lnTo>
                <a:lnTo>
                  <a:pt x="36446" y="44983"/>
                </a:lnTo>
                <a:lnTo>
                  <a:pt x="41532" y="41648"/>
                </a:lnTo>
                <a:lnTo>
                  <a:pt x="46568" y="33974"/>
                </a:lnTo>
                <a:lnTo>
                  <a:pt x="48377" y="24244"/>
                </a:lnTo>
                <a:lnTo>
                  <a:pt x="46475" y="14519"/>
                </a:lnTo>
                <a:lnTo>
                  <a:pt x="41284" y="6845"/>
                </a:lnTo>
                <a:lnTo>
                  <a:pt x="36154" y="3492"/>
                </a:lnTo>
                <a:close/>
              </a:path>
              <a:path w="48895" h="48894">
                <a:moveTo>
                  <a:pt x="30737" y="9842"/>
                </a:moveTo>
                <a:lnTo>
                  <a:pt x="15078" y="9842"/>
                </a:lnTo>
                <a:lnTo>
                  <a:pt x="15078" y="38722"/>
                </a:lnTo>
                <a:lnTo>
                  <a:pt x="20107" y="38722"/>
                </a:lnTo>
                <a:lnTo>
                  <a:pt x="20107" y="27279"/>
                </a:lnTo>
                <a:lnTo>
                  <a:pt x="29647" y="27279"/>
                </a:lnTo>
                <a:lnTo>
                  <a:pt x="28819" y="25895"/>
                </a:lnTo>
                <a:lnTo>
                  <a:pt x="31461" y="24841"/>
                </a:lnTo>
                <a:lnTo>
                  <a:pt x="33257" y="23190"/>
                </a:lnTo>
                <a:lnTo>
                  <a:pt x="20107" y="23190"/>
                </a:lnTo>
                <a:lnTo>
                  <a:pt x="20107" y="14071"/>
                </a:lnTo>
                <a:lnTo>
                  <a:pt x="33975" y="14071"/>
                </a:lnTo>
                <a:lnTo>
                  <a:pt x="33975" y="12687"/>
                </a:lnTo>
                <a:lnTo>
                  <a:pt x="30737" y="9842"/>
                </a:lnTo>
                <a:close/>
              </a:path>
              <a:path w="48895" h="48894">
                <a:moveTo>
                  <a:pt x="29647" y="27279"/>
                </a:moveTo>
                <a:lnTo>
                  <a:pt x="24196" y="27279"/>
                </a:lnTo>
                <a:lnTo>
                  <a:pt x="30813" y="38722"/>
                </a:lnTo>
                <a:lnTo>
                  <a:pt x="36490" y="38722"/>
                </a:lnTo>
                <a:lnTo>
                  <a:pt x="29647" y="27279"/>
                </a:lnTo>
                <a:close/>
              </a:path>
              <a:path w="48895" h="48894">
                <a:moveTo>
                  <a:pt x="33975" y="14071"/>
                </a:moveTo>
                <a:lnTo>
                  <a:pt x="27168" y="14071"/>
                </a:lnTo>
                <a:lnTo>
                  <a:pt x="28895" y="15392"/>
                </a:lnTo>
                <a:lnTo>
                  <a:pt x="28895" y="21272"/>
                </a:lnTo>
                <a:lnTo>
                  <a:pt x="26838" y="23190"/>
                </a:lnTo>
                <a:lnTo>
                  <a:pt x="33257" y="23190"/>
                </a:lnTo>
                <a:lnTo>
                  <a:pt x="33975" y="22529"/>
                </a:lnTo>
                <a:lnTo>
                  <a:pt x="33975" y="14071"/>
                </a:lnTo>
                <a:close/>
              </a:path>
            </a:pathLst>
          </a:custGeom>
          <a:solidFill>
            <a:srgbClr val="FFFFFF"/>
          </a:solidFill>
        </p:spPr>
        <p:txBody>
          <a:bodyPr wrap="square" lIns="0" tIns="0" rIns="0" bIns="0" rtlCol="0"/>
          <a:lstStyle/>
          <a:p>
            <a:endParaRPr/>
          </a:p>
        </p:txBody>
      </p:sp>
      <p:sp>
        <p:nvSpPr>
          <p:cNvPr id="7" name="object 2">
            <a:extLst>
              <a:ext uri="{FF2B5EF4-FFF2-40B4-BE49-F238E27FC236}">
                <a16:creationId xmlns:a16="http://schemas.microsoft.com/office/drawing/2014/main" id="{C149F685-4428-4B11-B487-DCA24FD2C827}"/>
              </a:ext>
            </a:extLst>
          </p:cNvPr>
          <p:cNvSpPr txBox="1">
            <a:spLocks/>
          </p:cNvSpPr>
          <p:nvPr/>
        </p:nvSpPr>
        <p:spPr>
          <a:xfrm>
            <a:off x="392753" y="383341"/>
            <a:ext cx="2794000" cy="419100"/>
          </a:xfrm>
          <a:prstGeom prst="rect">
            <a:avLst/>
          </a:prstGeom>
        </p:spPr>
        <p:txBody>
          <a:bodyPr vert="horz" wrap="square" lIns="0" tIns="16510" rIns="0" bIns="0" rtlCol="0">
            <a:spAutoFit/>
          </a:bodyPr>
          <a:lstStyle>
            <a:lvl1pPr eaLnBrk="1" hangingPunct="1">
              <a:defRPr>
                <a:latin typeface="+mj-lt"/>
                <a:ea typeface="+mj-ea"/>
                <a:cs typeface="+mj-cs"/>
              </a:defRPr>
            </a:lvl1pPr>
          </a:lstStyle>
          <a:p>
            <a:pPr marL="12700">
              <a:spcBef>
                <a:spcPts val="130"/>
              </a:spcBef>
              <a:tabLst>
                <a:tab pos="1645285" algn="l"/>
              </a:tabLst>
            </a:pPr>
            <a:r>
              <a:rPr lang="en-US" sz="2550" kern="0" spc="355" dirty="0">
                <a:solidFill>
                  <a:srgbClr val="808285"/>
                </a:solidFill>
                <a:latin typeface="Noto Sans"/>
                <a:cs typeface="Noto Sans"/>
              </a:rPr>
              <a:t>SDAdata.org</a:t>
            </a:r>
            <a:endParaRPr lang="en-US" sz="2550" kern="0" dirty="0">
              <a:solidFill>
                <a:sysClr val="windowText" lastClr="000000"/>
              </a:solidFill>
              <a:latin typeface="Noto Sans"/>
              <a:cs typeface="Noto Sans"/>
            </a:endParaRPr>
          </a:p>
        </p:txBody>
      </p:sp>
      <p:sp>
        <p:nvSpPr>
          <p:cNvPr id="9" name="Title 1">
            <a:extLst>
              <a:ext uri="{FF2B5EF4-FFF2-40B4-BE49-F238E27FC236}">
                <a16:creationId xmlns:a16="http://schemas.microsoft.com/office/drawing/2014/main" id="{CD87144B-C4A7-491C-9592-78CD0B81F9CD}"/>
              </a:ext>
            </a:extLst>
          </p:cNvPr>
          <p:cNvSpPr txBox="1">
            <a:spLocks/>
          </p:cNvSpPr>
          <p:nvPr/>
        </p:nvSpPr>
        <p:spPr>
          <a:xfrm>
            <a:off x="990600" y="1676400"/>
            <a:ext cx="3992442" cy="482600"/>
          </a:xfrm>
          <a:prstGeom prst="rect">
            <a:avLst/>
          </a:prstGeom>
        </p:spPr>
        <p:txBody>
          <a:bodyPr/>
          <a:lstStyle>
            <a:lvl1pPr eaLnBrk="1" hangingPunct="1">
              <a:defRPr>
                <a:latin typeface="+mj-lt"/>
                <a:ea typeface="+mj-ea"/>
                <a:cs typeface="+mj-cs"/>
              </a:defRPr>
            </a:lvl1pPr>
          </a:lstStyle>
          <a:p>
            <a:r>
              <a:rPr lang="en-US" sz="3000" b="1" kern="0" dirty="0">
                <a:solidFill>
                  <a:schemeClr val="tx2"/>
                </a:solidFill>
                <a:latin typeface="Noto Sans" panose="020B0502040504020204" pitchFamily="34" charset="0"/>
              </a:rPr>
              <a:t>What it is not:</a:t>
            </a:r>
          </a:p>
        </p:txBody>
      </p:sp>
      <p:sp>
        <p:nvSpPr>
          <p:cNvPr id="10" name="Content Placeholder 2">
            <a:extLst>
              <a:ext uri="{FF2B5EF4-FFF2-40B4-BE49-F238E27FC236}">
                <a16:creationId xmlns:a16="http://schemas.microsoft.com/office/drawing/2014/main" id="{DFD40EB5-E38C-4921-8E41-F24CF72C15C5}"/>
              </a:ext>
            </a:extLst>
          </p:cNvPr>
          <p:cNvSpPr txBox="1">
            <a:spLocks/>
          </p:cNvSpPr>
          <p:nvPr/>
        </p:nvSpPr>
        <p:spPr>
          <a:xfrm>
            <a:off x="1027611" y="2533591"/>
            <a:ext cx="10058400" cy="2095841"/>
          </a:xfrm>
        </p:spPr>
        <p:txBody>
          <a:bodyPr>
            <a:normAutofit fontScale="92500" lnSpcReduction="20000"/>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8800" kern="0" dirty="0">
                <a:solidFill>
                  <a:schemeClr val="accent2"/>
                </a:solidFill>
              </a:rPr>
              <a:t>a “letter of the law”</a:t>
            </a:r>
            <a:br>
              <a:rPr lang="en-US" sz="8800" kern="0" dirty="0">
                <a:solidFill>
                  <a:schemeClr val="accent2"/>
                </a:solidFill>
              </a:rPr>
            </a:br>
            <a:r>
              <a:rPr lang="en-US" sz="8800" kern="0" dirty="0">
                <a:solidFill>
                  <a:schemeClr val="accent2"/>
                </a:solidFill>
              </a:rPr>
              <a:t>or set in stone</a:t>
            </a:r>
          </a:p>
        </p:txBody>
      </p:sp>
      <p:pic>
        <p:nvPicPr>
          <p:cNvPr id="11" name="Picture 10">
            <a:extLst>
              <a:ext uri="{FF2B5EF4-FFF2-40B4-BE49-F238E27FC236}">
                <a16:creationId xmlns:a16="http://schemas.microsoft.com/office/drawing/2014/main" id="{857D873B-552B-4A47-96CF-1530D2E2DA1D}"/>
              </a:ext>
            </a:extLst>
          </p:cNvPr>
          <p:cNvPicPr>
            <a:picLocks noChangeAspect="1"/>
          </p:cNvPicPr>
          <p:nvPr/>
        </p:nvPicPr>
        <p:blipFill>
          <a:blip r:embed="rId4">
            <a:duotone>
              <a:schemeClr val="bg2">
                <a:shade val="45000"/>
                <a:satMod val="135000"/>
              </a:schemeClr>
              <a:prstClr val="white"/>
            </a:duotone>
          </a:blip>
          <a:stretch>
            <a:fillRect/>
          </a:stretch>
        </p:blipFill>
        <p:spPr>
          <a:xfrm>
            <a:off x="1014643" y="4629797"/>
            <a:ext cx="2160747" cy="1622331"/>
          </a:xfrm>
          <a:prstGeom prst="rect">
            <a:avLst/>
          </a:prstGeom>
        </p:spPr>
      </p:pic>
      <p:pic>
        <p:nvPicPr>
          <p:cNvPr id="12" name="Picture 11">
            <a:extLst>
              <a:ext uri="{FF2B5EF4-FFF2-40B4-BE49-F238E27FC236}">
                <a16:creationId xmlns:a16="http://schemas.microsoft.com/office/drawing/2014/main" id="{CD8D55C6-07C4-47B0-98C8-8122D1970885}"/>
              </a:ext>
            </a:extLst>
          </p:cNvPr>
          <p:cNvPicPr>
            <a:picLocks noChangeAspect="1"/>
          </p:cNvPicPr>
          <p:nvPr/>
        </p:nvPicPr>
        <p:blipFill rotWithShape="1">
          <a:blip r:embed="rId5">
            <a:duotone>
              <a:schemeClr val="bg2">
                <a:shade val="45000"/>
                <a:satMod val="135000"/>
              </a:schemeClr>
              <a:prstClr val="white"/>
            </a:duotone>
          </a:blip>
          <a:srcRect l="31929" t="80110" r="54741" b="9226"/>
          <a:stretch/>
        </p:blipFill>
        <p:spPr>
          <a:xfrm>
            <a:off x="7391400" y="4572000"/>
            <a:ext cx="1959428" cy="1567543"/>
          </a:xfrm>
          <a:prstGeom prst="rect">
            <a:avLst/>
          </a:prstGeom>
        </p:spPr>
      </p:pic>
    </p:spTree>
    <p:extLst>
      <p:ext uri="{BB962C8B-B14F-4D97-AF65-F5344CB8AC3E}">
        <p14:creationId xmlns:p14="http://schemas.microsoft.com/office/powerpoint/2010/main" val="339928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578299"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3276600" y="3111070"/>
            <a:ext cx="6566157" cy="754694"/>
          </a:xfrm>
          <a:prstGeom prst="rect">
            <a:avLst/>
          </a:prstGeom>
        </p:spPr>
        <p:txBody>
          <a:bodyPr vert="horz" wrap="square" lIns="0" tIns="15875" rIns="0" bIns="0" rtlCol="0">
            <a:spAutoFit/>
          </a:bodyPr>
          <a:lstStyle/>
          <a:p>
            <a:pPr marL="12700">
              <a:lnSpc>
                <a:spcPct val="100000"/>
              </a:lnSpc>
              <a:spcBef>
                <a:spcPts val="125"/>
              </a:spcBef>
              <a:tabLst>
                <a:tab pos="3209290" algn="l"/>
              </a:tabLst>
            </a:pPr>
            <a:r>
              <a:rPr lang="en-US" sz="4800" b="1" spc="5" dirty="0">
                <a:solidFill>
                  <a:srgbClr val="FFFFFF"/>
                </a:solidFill>
                <a:latin typeface="Noto Sans"/>
                <a:cs typeface="Noto Sans"/>
              </a:rPr>
              <a:t>Employee Guidelines</a:t>
            </a:r>
            <a:endParaRPr sz="4800" dirty="0">
              <a:latin typeface="Noto Sans"/>
              <a:cs typeface="Noto Sans"/>
            </a:endParaRPr>
          </a:p>
        </p:txBody>
      </p:sp>
      <p:sp>
        <p:nvSpPr>
          <p:cNvPr id="4" name="object 4">
            <a:extLst>
              <a:ext uri="{FF2B5EF4-FFF2-40B4-BE49-F238E27FC236}">
                <a16:creationId xmlns:a16="http://schemas.microsoft.com/office/drawing/2014/main" id="{7FA16042-A23A-4967-B710-4176F870E539}"/>
              </a:ext>
            </a:extLst>
          </p:cNvPr>
          <p:cNvSpPr txBox="1"/>
          <p:nvPr/>
        </p:nvSpPr>
        <p:spPr>
          <a:xfrm>
            <a:off x="3304903" y="3962400"/>
            <a:ext cx="6248400" cy="566822"/>
          </a:xfrm>
          <a:prstGeom prst="rect">
            <a:avLst/>
          </a:prstGeom>
        </p:spPr>
        <p:txBody>
          <a:bodyPr vert="horz" wrap="square" lIns="0" tIns="12700" rIns="0" bIns="0" rtlCol="0">
            <a:spAutoFit/>
          </a:bodyPr>
          <a:lstStyle/>
          <a:p>
            <a:pPr marL="12700" marR="5080">
              <a:lnSpc>
                <a:spcPct val="119600"/>
              </a:lnSpc>
              <a:spcBef>
                <a:spcPts val="100"/>
              </a:spcBef>
            </a:pPr>
            <a:r>
              <a:rPr lang="en-US" sz="1500" spc="60" dirty="0">
                <a:solidFill>
                  <a:srgbClr val="A7A9AC"/>
                </a:solidFill>
                <a:latin typeface="Noto Sans"/>
                <a:cs typeface="Noto Sans"/>
              </a:rPr>
              <a:t>TIPS FOR AVOIDING EMBARRASSING SITUATIONS AND OTHER MISUNDERSTANDINGS</a:t>
            </a:r>
            <a:endParaRPr sz="1500" dirty="0">
              <a:latin typeface="Noto Sans"/>
              <a:cs typeface="Noto Sans"/>
            </a:endParaRPr>
          </a:p>
        </p:txBody>
      </p:sp>
    </p:spTree>
    <p:extLst>
      <p:ext uri="{BB962C8B-B14F-4D97-AF65-F5344CB8AC3E}">
        <p14:creationId xmlns:p14="http://schemas.microsoft.com/office/powerpoint/2010/main" val="326334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71010-nadv-yend-PowerPointTemplate-EM" id="{6A57A146-B535-6448-8BD3-9411FD7D19D6}" vid="{12A013A7-9949-5741-8E55-725E239ECD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NAD PPT Template</Template>
  <TotalTime>992</TotalTime>
  <Words>3506</Words>
  <Application>Microsoft Office PowerPoint</Application>
  <PresentationFormat>Widescreen</PresentationFormat>
  <Paragraphs>240</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Noto Sans</vt:lpstr>
      <vt:lpstr>Wingdings</vt:lpstr>
      <vt:lpstr>Office Theme</vt:lpstr>
      <vt:lpstr>PowerPoint Presentation</vt:lpstr>
      <vt:lpstr>SDAdata.org</vt:lpstr>
      <vt:lpstr>Today we’ll cover:</vt:lpstr>
      <vt:lpstr>PowerPoint Presentation</vt:lpstr>
      <vt:lpstr>SDAdata.org</vt:lpstr>
      <vt:lpstr>Highlighted resource</vt:lpstr>
      <vt:lpstr>PowerPoint Presentation</vt:lpstr>
      <vt:lpstr>PowerPoint Presentation</vt:lpstr>
      <vt:lpstr>PowerPoint Presentation</vt:lpstr>
      <vt:lpstr>PowerPoint Presentation</vt:lpstr>
      <vt:lpstr>Think before you post.</vt:lpstr>
      <vt:lpstr>SDAdata.org</vt:lpstr>
      <vt:lpstr>PowerPoint Presentation</vt:lpstr>
      <vt:lpstr>PowerPoint Presentation</vt:lpstr>
      <vt:lpstr>PowerPoint Presentation</vt:lpstr>
      <vt:lpstr>PowerPoint Presentation</vt:lpstr>
      <vt:lpstr>Tell stories.</vt:lpstr>
      <vt:lpstr>SDAdata.org</vt:lpstr>
      <vt:lpstr>PowerPoint Presentation</vt:lpstr>
      <vt:lpstr>SDAdata.org</vt:lpstr>
      <vt:lpstr>PowerPoint Presentation</vt:lpstr>
      <vt:lpstr>PowerPoint Presentation</vt:lpstr>
      <vt:lpstr>SDAdata.org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SDAdata.org</vt:lpstr>
      <vt:lpstr>SDAdata.org</vt:lpstr>
      <vt:lpstr>PowerPoint Presentation</vt:lpstr>
      <vt:lpstr>PowerPoint Presentation</vt:lpstr>
      <vt:lpstr>PowerPoint Presentation</vt:lpstr>
      <vt:lpstr>SDAdata.org</vt:lpstr>
      <vt:lpstr>PowerPoint Presentation</vt:lpstr>
      <vt:lpstr>SDAdata.org</vt:lpstr>
      <vt:lpstr>SDAdata.org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Jean Domm</dc:creator>
  <cp:lastModifiedBy>Jamie Jean Domm</cp:lastModifiedBy>
  <cp:revision>80</cp:revision>
  <dcterms:created xsi:type="dcterms:W3CDTF">2018-02-28T21:28:23Z</dcterms:created>
  <dcterms:modified xsi:type="dcterms:W3CDTF">2018-03-19T20:29:18Z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2017-10-10T00:00:00Z</vt:filetime>
  </property>
  <property fmtid="{D5CDD505-2E9C-101B-9397-08002B2CF9AE}" pid="3" name="Creator">
    <vt:lpwstr>Adobe InDesign CC 2017 (Macintosh)</vt:lpwstr>
  </property>
  <property fmtid="{D5CDD505-2E9C-101B-9397-08002B2CF9AE}" pid="4" name="LastSaved">
    <vt:filetime>2017-10-11T00:00:00Z</vt:filetime>
  </property>
</Properties>
</file>