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xml" ContentType="application/vnd.openxmlformats-officedocument.presentationml.tags+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9" r:id="rId4"/>
    <p:sldId id="270" r:id="rId5"/>
    <p:sldId id="267" r:id="rId6"/>
    <p:sldId id="262" r:id="rId7"/>
    <p:sldId id="263" r:id="rId8"/>
    <p:sldId id="265" r:id="rId9"/>
    <p:sldId id="268" r:id="rId10"/>
    <p:sldId id="269" r:id="rId11"/>
    <p:sldId id="274" r:id="rId12"/>
    <p:sldId id="271" r:id="rId13"/>
    <p:sldId id="283" r:id="rId14"/>
    <p:sldId id="284" r:id="rId15"/>
    <p:sldId id="285" r:id="rId16"/>
    <p:sldId id="278" r:id="rId17"/>
    <p:sldId id="279" r:id="rId18"/>
    <p:sldId id="280" r:id="rId1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65776" autoAdjust="0"/>
  </p:normalViewPr>
  <p:slideViewPr>
    <p:cSldViewPr snapToGrid="0">
      <p:cViewPr varScale="1">
        <p:scale>
          <a:sx n="64" d="100"/>
          <a:sy n="64" d="100"/>
        </p:scale>
        <p:origin x="1104" y="102"/>
      </p:cViewPr>
      <p:guideLst/>
    </p:cSldViewPr>
  </p:slideViewPr>
  <p:notesTextViewPr>
    <p:cViewPr>
      <p:scale>
        <a:sx n="3" d="2"/>
        <a:sy n="3" d="2"/>
      </p:scale>
      <p:origin x="0" y="-35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1F9E1-0BEF-4DE0-871C-F4F3C0177C5D}"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7DB677DD-BF88-48BA-A32F-02B840C75D46}">
      <dgm:prSet/>
      <dgm:spPr/>
      <dgm:t>
        <a:bodyPr/>
        <a:lstStyle/>
        <a:p>
          <a:r>
            <a:rPr lang="en-US" dirty="0"/>
            <a:t>Digital Cookie Crumbs </a:t>
          </a:r>
        </a:p>
      </dgm:t>
    </dgm:pt>
    <dgm:pt modelId="{F6C52809-9FCF-43D2-AB99-4AD4561E224F}" type="parTrans" cxnId="{A02CC1C4-3478-4E4B-B380-4AC3A2E181B7}">
      <dgm:prSet/>
      <dgm:spPr/>
      <dgm:t>
        <a:bodyPr/>
        <a:lstStyle/>
        <a:p>
          <a:endParaRPr lang="en-US"/>
        </a:p>
      </dgm:t>
    </dgm:pt>
    <dgm:pt modelId="{E9FEA1AB-2086-4115-BB2B-082FEA803A83}" type="sibTrans" cxnId="{A02CC1C4-3478-4E4B-B380-4AC3A2E181B7}">
      <dgm:prSet/>
      <dgm:spPr/>
      <dgm:t>
        <a:bodyPr/>
        <a:lstStyle/>
        <a:p>
          <a:endParaRPr lang="en-US"/>
        </a:p>
      </dgm:t>
    </dgm:pt>
    <dgm:pt modelId="{0E3958B8-2635-4A3D-A5B7-660CC441E055}">
      <dgm:prSet/>
      <dgm:spPr/>
      <dgm:t>
        <a:bodyPr/>
        <a:lstStyle/>
        <a:p>
          <a:r>
            <a:rPr lang="en-US"/>
            <a:t>Patterns</a:t>
          </a:r>
        </a:p>
      </dgm:t>
    </dgm:pt>
    <dgm:pt modelId="{4D19CFFC-6280-4D15-8D03-6B6ABEEB98EA}" type="parTrans" cxnId="{B5F9D74C-3642-4AE7-ACF4-11BA5D9D83BF}">
      <dgm:prSet/>
      <dgm:spPr/>
      <dgm:t>
        <a:bodyPr/>
        <a:lstStyle/>
        <a:p>
          <a:endParaRPr lang="en-US"/>
        </a:p>
      </dgm:t>
    </dgm:pt>
    <dgm:pt modelId="{46809791-2A1C-43A5-9235-474105DC99AF}" type="sibTrans" cxnId="{B5F9D74C-3642-4AE7-ACF4-11BA5D9D83BF}">
      <dgm:prSet/>
      <dgm:spPr/>
      <dgm:t>
        <a:bodyPr/>
        <a:lstStyle/>
        <a:p>
          <a:endParaRPr lang="en-US"/>
        </a:p>
      </dgm:t>
    </dgm:pt>
    <dgm:pt modelId="{453EA2B8-A7F1-42AE-89A8-9C419BDDD1DB}">
      <dgm:prSet/>
      <dgm:spPr/>
      <dgm:t>
        <a:bodyPr/>
        <a:lstStyle/>
        <a:p>
          <a:r>
            <a:rPr lang="en-US"/>
            <a:t>Trends</a:t>
          </a:r>
        </a:p>
      </dgm:t>
    </dgm:pt>
    <dgm:pt modelId="{F0E40836-F6B5-4A06-B7BD-A73234656B44}" type="parTrans" cxnId="{1256E9CD-4B7D-4CA5-B045-0D113346DF02}">
      <dgm:prSet/>
      <dgm:spPr/>
      <dgm:t>
        <a:bodyPr/>
        <a:lstStyle/>
        <a:p>
          <a:endParaRPr lang="en-US"/>
        </a:p>
      </dgm:t>
    </dgm:pt>
    <dgm:pt modelId="{2DE04DD4-7294-462E-AD51-0FB359E906A3}" type="sibTrans" cxnId="{1256E9CD-4B7D-4CA5-B045-0D113346DF02}">
      <dgm:prSet/>
      <dgm:spPr/>
      <dgm:t>
        <a:bodyPr/>
        <a:lstStyle/>
        <a:p>
          <a:endParaRPr lang="en-US"/>
        </a:p>
      </dgm:t>
    </dgm:pt>
    <dgm:pt modelId="{18BB32A0-E289-465B-ACFB-65EAF2D40837}">
      <dgm:prSet/>
      <dgm:spPr/>
      <dgm:t>
        <a:bodyPr/>
        <a:lstStyle/>
        <a:p>
          <a:r>
            <a:rPr lang="en-US" dirty="0"/>
            <a:t>Associations</a:t>
          </a:r>
        </a:p>
      </dgm:t>
    </dgm:pt>
    <dgm:pt modelId="{E6746598-123F-4B4D-A989-F32D5286A90A}" type="parTrans" cxnId="{0FDA8BB0-E799-46A1-9C67-B6654F4F0644}">
      <dgm:prSet/>
      <dgm:spPr/>
      <dgm:t>
        <a:bodyPr/>
        <a:lstStyle/>
        <a:p>
          <a:endParaRPr lang="en-US"/>
        </a:p>
      </dgm:t>
    </dgm:pt>
    <dgm:pt modelId="{14989ECE-A40C-40D5-A9BA-D052DEE98861}" type="sibTrans" cxnId="{0FDA8BB0-E799-46A1-9C67-B6654F4F0644}">
      <dgm:prSet/>
      <dgm:spPr/>
      <dgm:t>
        <a:bodyPr/>
        <a:lstStyle/>
        <a:p>
          <a:endParaRPr lang="en-US"/>
        </a:p>
      </dgm:t>
    </dgm:pt>
    <dgm:pt modelId="{FD430992-09D7-4E4C-88E8-7E2CFECAF4EB}">
      <dgm:prSet/>
      <dgm:spPr/>
      <dgm:t>
        <a:bodyPr/>
        <a:lstStyle/>
        <a:p>
          <a:r>
            <a:rPr lang="en-US" dirty="0"/>
            <a:t>Big Data + Decisions</a:t>
          </a:r>
        </a:p>
      </dgm:t>
    </dgm:pt>
    <dgm:pt modelId="{C9434437-11F0-4FC0-B3D7-AF4786F26B13}" type="parTrans" cxnId="{F682C95D-E5A3-4976-A8A4-08CD6E4F20C2}">
      <dgm:prSet/>
      <dgm:spPr/>
      <dgm:t>
        <a:bodyPr/>
        <a:lstStyle/>
        <a:p>
          <a:endParaRPr lang="en-US"/>
        </a:p>
      </dgm:t>
    </dgm:pt>
    <dgm:pt modelId="{CB496568-4631-4DDA-B1E1-C981726B281B}" type="sibTrans" cxnId="{F682C95D-E5A3-4976-A8A4-08CD6E4F20C2}">
      <dgm:prSet/>
      <dgm:spPr/>
      <dgm:t>
        <a:bodyPr/>
        <a:lstStyle/>
        <a:p>
          <a:endParaRPr lang="en-US"/>
        </a:p>
      </dgm:t>
    </dgm:pt>
    <dgm:pt modelId="{B0B0EDBF-27E1-4570-8C28-3D1479B00C86}" type="pres">
      <dgm:prSet presAssocID="{3BC1F9E1-0BEF-4DE0-871C-F4F3C0177C5D}" presName="Name0" presStyleCnt="0">
        <dgm:presLayoutVars>
          <dgm:dir/>
          <dgm:animOne val="branch"/>
          <dgm:animLvl val="lvl"/>
        </dgm:presLayoutVars>
      </dgm:prSet>
      <dgm:spPr/>
    </dgm:pt>
    <dgm:pt modelId="{98B519E7-C5DD-4AAA-8B83-4F455A5A4FCE}" type="pres">
      <dgm:prSet presAssocID="{7DB677DD-BF88-48BA-A32F-02B840C75D46}" presName="chaos" presStyleCnt="0"/>
      <dgm:spPr/>
    </dgm:pt>
    <dgm:pt modelId="{E202C1B1-5314-424E-89CD-DE36DE946716}" type="pres">
      <dgm:prSet presAssocID="{7DB677DD-BF88-48BA-A32F-02B840C75D46}" presName="parTx1" presStyleLbl="revTx" presStyleIdx="0" presStyleCnt="4"/>
      <dgm:spPr/>
    </dgm:pt>
    <dgm:pt modelId="{03E49BF4-7297-43B6-9C30-EFA3D6F0F434}" type="pres">
      <dgm:prSet presAssocID="{7DB677DD-BF88-48BA-A32F-02B840C75D46}" presName="c1" presStyleLbl="node1" presStyleIdx="0" presStyleCnt="19"/>
      <dgm:spPr/>
    </dgm:pt>
    <dgm:pt modelId="{1FF5A426-3102-4B64-B7AB-CE988DA6127A}" type="pres">
      <dgm:prSet presAssocID="{7DB677DD-BF88-48BA-A32F-02B840C75D46}" presName="c2" presStyleLbl="node1" presStyleIdx="1" presStyleCnt="19"/>
      <dgm:spPr/>
    </dgm:pt>
    <dgm:pt modelId="{24A4219E-85D9-4EE2-B652-6493D842296F}" type="pres">
      <dgm:prSet presAssocID="{7DB677DD-BF88-48BA-A32F-02B840C75D46}" presName="c3" presStyleLbl="node1" presStyleIdx="2" presStyleCnt="19"/>
      <dgm:spPr/>
    </dgm:pt>
    <dgm:pt modelId="{E00EA9E8-2DC4-478D-8259-ADB5B1EF9AC9}" type="pres">
      <dgm:prSet presAssocID="{7DB677DD-BF88-48BA-A32F-02B840C75D46}" presName="c4" presStyleLbl="node1" presStyleIdx="3" presStyleCnt="19"/>
      <dgm:spPr/>
    </dgm:pt>
    <dgm:pt modelId="{58EA3BE7-797F-407C-9219-CFC1827171AF}" type="pres">
      <dgm:prSet presAssocID="{7DB677DD-BF88-48BA-A32F-02B840C75D46}" presName="c5" presStyleLbl="node1" presStyleIdx="4" presStyleCnt="19"/>
      <dgm:spPr/>
    </dgm:pt>
    <dgm:pt modelId="{5B2CB757-0DD6-4F93-B458-D32AC20E0DE0}" type="pres">
      <dgm:prSet presAssocID="{7DB677DD-BF88-48BA-A32F-02B840C75D46}" presName="c6" presStyleLbl="node1" presStyleIdx="5" presStyleCnt="19"/>
      <dgm:spPr/>
    </dgm:pt>
    <dgm:pt modelId="{FD06F857-2876-40B3-A6E4-F2CF8B53E55D}" type="pres">
      <dgm:prSet presAssocID="{7DB677DD-BF88-48BA-A32F-02B840C75D46}" presName="c7" presStyleLbl="node1" presStyleIdx="6" presStyleCnt="19"/>
      <dgm:spPr/>
    </dgm:pt>
    <dgm:pt modelId="{8E1369BC-4842-42A7-924F-790B01498848}" type="pres">
      <dgm:prSet presAssocID="{7DB677DD-BF88-48BA-A32F-02B840C75D46}" presName="c8" presStyleLbl="node1" presStyleIdx="7" presStyleCnt="19"/>
      <dgm:spPr/>
    </dgm:pt>
    <dgm:pt modelId="{26719FFE-C6F5-4D22-B16B-B9E1FECE29A9}" type="pres">
      <dgm:prSet presAssocID="{7DB677DD-BF88-48BA-A32F-02B840C75D46}" presName="c9" presStyleLbl="node1" presStyleIdx="8" presStyleCnt="19"/>
      <dgm:spPr/>
    </dgm:pt>
    <dgm:pt modelId="{3B815FAF-4061-4B57-9DD9-B531ABD3EC79}" type="pres">
      <dgm:prSet presAssocID="{7DB677DD-BF88-48BA-A32F-02B840C75D46}" presName="c10" presStyleLbl="node1" presStyleIdx="9" presStyleCnt="19"/>
      <dgm:spPr/>
    </dgm:pt>
    <dgm:pt modelId="{4428D966-2764-4403-B76E-D095E2A0520C}" type="pres">
      <dgm:prSet presAssocID="{7DB677DD-BF88-48BA-A32F-02B840C75D46}" presName="c11" presStyleLbl="node1" presStyleIdx="10" presStyleCnt="19"/>
      <dgm:spPr/>
    </dgm:pt>
    <dgm:pt modelId="{2099A1EA-4CAF-4670-A3C8-FBE2C3337560}" type="pres">
      <dgm:prSet presAssocID="{7DB677DD-BF88-48BA-A32F-02B840C75D46}" presName="c12" presStyleLbl="node1" presStyleIdx="11" presStyleCnt="19"/>
      <dgm:spPr/>
    </dgm:pt>
    <dgm:pt modelId="{DD79B089-475A-4F73-908E-4E83DA7B029F}" type="pres">
      <dgm:prSet presAssocID="{7DB677DD-BF88-48BA-A32F-02B840C75D46}" presName="c13" presStyleLbl="node1" presStyleIdx="12" presStyleCnt="19"/>
      <dgm:spPr/>
    </dgm:pt>
    <dgm:pt modelId="{2847E0B6-280C-4BE2-B54B-28814343E6DC}" type="pres">
      <dgm:prSet presAssocID="{7DB677DD-BF88-48BA-A32F-02B840C75D46}" presName="c14" presStyleLbl="node1" presStyleIdx="13" presStyleCnt="19"/>
      <dgm:spPr/>
    </dgm:pt>
    <dgm:pt modelId="{E81BE315-9DDD-487B-9E96-1DE6B1041436}" type="pres">
      <dgm:prSet presAssocID="{7DB677DD-BF88-48BA-A32F-02B840C75D46}" presName="c15" presStyleLbl="node1" presStyleIdx="14" presStyleCnt="19"/>
      <dgm:spPr/>
    </dgm:pt>
    <dgm:pt modelId="{51AC6FA2-022A-445A-AA77-09B09EA55B86}" type="pres">
      <dgm:prSet presAssocID="{7DB677DD-BF88-48BA-A32F-02B840C75D46}" presName="c16" presStyleLbl="node1" presStyleIdx="15" presStyleCnt="19"/>
      <dgm:spPr/>
    </dgm:pt>
    <dgm:pt modelId="{E2F014C4-F38D-4E2C-89EC-05DA064B411E}" type="pres">
      <dgm:prSet presAssocID="{7DB677DD-BF88-48BA-A32F-02B840C75D46}" presName="c17" presStyleLbl="node1" presStyleIdx="16" presStyleCnt="19"/>
      <dgm:spPr/>
    </dgm:pt>
    <dgm:pt modelId="{FFD4B864-43ED-4880-97FB-684F24878094}" type="pres">
      <dgm:prSet presAssocID="{7DB677DD-BF88-48BA-A32F-02B840C75D46}" presName="c18" presStyleLbl="node1" presStyleIdx="17" presStyleCnt="19"/>
      <dgm:spPr/>
    </dgm:pt>
    <dgm:pt modelId="{7BFC8259-38C2-4147-AA31-8D3F45A84114}" type="pres">
      <dgm:prSet presAssocID="{E9FEA1AB-2086-4115-BB2B-082FEA803A83}" presName="chevronComposite1" presStyleCnt="0"/>
      <dgm:spPr/>
    </dgm:pt>
    <dgm:pt modelId="{11A56210-B250-44B8-9A80-DB1880A835B7}" type="pres">
      <dgm:prSet presAssocID="{E9FEA1AB-2086-4115-BB2B-082FEA803A83}" presName="chevron1" presStyleLbl="sibTrans2D1" presStyleIdx="0" presStyleCnt="4"/>
      <dgm:spPr/>
    </dgm:pt>
    <dgm:pt modelId="{186B69ED-85C1-4DED-91AC-D9DA516A5482}" type="pres">
      <dgm:prSet presAssocID="{E9FEA1AB-2086-4115-BB2B-082FEA803A83}" presName="spChevron1" presStyleCnt="0"/>
      <dgm:spPr/>
    </dgm:pt>
    <dgm:pt modelId="{A5728A7B-04B8-4B55-AEA8-F8005AF7D1CA}" type="pres">
      <dgm:prSet presAssocID="{0E3958B8-2635-4A3D-A5B7-660CC441E055}" presName="middle" presStyleCnt="0"/>
      <dgm:spPr/>
    </dgm:pt>
    <dgm:pt modelId="{51360D5A-11DA-4E82-9703-8A6BCCEBEF49}" type="pres">
      <dgm:prSet presAssocID="{0E3958B8-2635-4A3D-A5B7-660CC441E055}" presName="parTxMid" presStyleLbl="revTx" presStyleIdx="1" presStyleCnt="4"/>
      <dgm:spPr/>
    </dgm:pt>
    <dgm:pt modelId="{992935B8-7D89-4E35-851D-0046D5C225B4}" type="pres">
      <dgm:prSet presAssocID="{0E3958B8-2635-4A3D-A5B7-660CC441E055}" presName="spMid" presStyleCnt="0"/>
      <dgm:spPr/>
    </dgm:pt>
    <dgm:pt modelId="{319CB906-75DA-4049-82AB-094F15519F73}" type="pres">
      <dgm:prSet presAssocID="{46809791-2A1C-43A5-9235-474105DC99AF}" presName="chevronComposite1" presStyleCnt="0"/>
      <dgm:spPr/>
    </dgm:pt>
    <dgm:pt modelId="{E7084EE4-2278-4597-897F-CDABA1C52576}" type="pres">
      <dgm:prSet presAssocID="{46809791-2A1C-43A5-9235-474105DC99AF}" presName="chevron1" presStyleLbl="sibTrans2D1" presStyleIdx="1" presStyleCnt="4"/>
      <dgm:spPr/>
    </dgm:pt>
    <dgm:pt modelId="{6C2F8A8D-F2E0-4F63-9F72-0ED4BB2315E4}" type="pres">
      <dgm:prSet presAssocID="{46809791-2A1C-43A5-9235-474105DC99AF}" presName="spChevron1" presStyleCnt="0"/>
      <dgm:spPr/>
    </dgm:pt>
    <dgm:pt modelId="{8778F2B4-31CF-44FD-89EB-7D44204CC656}" type="pres">
      <dgm:prSet presAssocID="{453EA2B8-A7F1-42AE-89A8-9C419BDDD1DB}" presName="middle" presStyleCnt="0"/>
      <dgm:spPr/>
    </dgm:pt>
    <dgm:pt modelId="{8AC1FBD1-98CE-4BA4-8F9D-86C2128628D1}" type="pres">
      <dgm:prSet presAssocID="{453EA2B8-A7F1-42AE-89A8-9C419BDDD1DB}" presName="parTxMid" presStyleLbl="revTx" presStyleIdx="2" presStyleCnt="4"/>
      <dgm:spPr/>
    </dgm:pt>
    <dgm:pt modelId="{A1F02E12-2EC4-43AE-9B0B-58478FEDEE65}" type="pres">
      <dgm:prSet presAssocID="{453EA2B8-A7F1-42AE-89A8-9C419BDDD1DB}" presName="spMid" presStyleCnt="0"/>
      <dgm:spPr/>
    </dgm:pt>
    <dgm:pt modelId="{9EE89248-B492-4F5C-90DB-377EB93AFFB6}" type="pres">
      <dgm:prSet presAssocID="{2DE04DD4-7294-462E-AD51-0FB359E906A3}" presName="chevronComposite1" presStyleCnt="0"/>
      <dgm:spPr/>
    </dgm:pt>
    <dgm:pt modelId="{531E49BC-F4EF-4C20-AF1C-29F06CB5FEC9}" type="pres">
      <dgm:prSet presAssocID="{2DE04DD4-7294-462E-AD51-0FB359E906A3}" presName="chevron1" presStyleLbl="sibTrans2D1" presStyleIdx="2" presStyleCnt="4"/>
      <dgm:spPr/>
    </dgm:pt>
    <dgm:pt modelId="{236C8E73-1102-4285-BD03-9A0A24624748}" type="pres">
      <dgm:prSet presAssocID="{2DE04DD4-7294-462E-AD51-0FB359E906A3}" presName="spChevron1" presStyleCnt="0"/>
      <dgm:spPr/>
    </dgm:pt>
    <dgm:pt modelId="{233430C8-3E97-429B-A5BA-C8887589775F}" type="pres">
      <dgm:prSet presAssocID="{18BB32A0-E289-465B-ACFB-65EAF2D40837}" presName="middle" presStyleCnt="0"/>
      <dgm:spPr/>
    </dgm:pt>
    <dgm:pt modelId="{D8647BE3-8AE8-46A2-8651-4B9328621BF9}" type="pres">
      <dgm:prSet presAssocID="{18BB32A0-E289-465B-ACFB-65EAF2D40837}" presName="parTxMid" presStyleLbl="revTx" presStyleIdx="3" presStyleCnt="4"/>
      <dgm:spPr/>
    </dgm:pt>
    <dgm:pt modelId="{610394C5-D070-42F0-B3AE-9B85A4A56BFC}" type="pres">
      <dgm:prSet presAssocID="{18BB32A0-E289-465B-ACFB-65EAF2D40837}" presName="spMid" presStyleCnt="0"/>
      <dgm:spPr/>
    </dgm:pt>
    <dgm:pt modelId="{9E74839C-5D72-4F8B-91C7-844DD614E00A}" type="pres">
      <dgm:prSet presAssocID="{14989ECE-A40C-40D5-A9BA-D052DEE98861}" presName="chevronComposite1" presStyleCnt="0"/>
      <dgm:spPr/>
    </dgm:pt>
    <dgm:pt modelId="{4CC9B60F-4002-4FEC-94B5-B9FEBAAAE041}" type="pres">
      <dgm:prSet presAssocID="{14989ECE-A40C-40D5-A9BA-D052DEE98861}" presName="chevron1" presStyleLbl="sibTrans2D1" presStyleIdx="3" presStyleCnt="4"/>
      <dgm:spPr/>
    </dgm:pt>
    <dgm:pt modelId="{508FA41D-CC38-4B52-B03C-4048D47D0922}" type="pres">
      <dgm:prSet presAssocID="{14989ECE-A40C-40D5-A9BA-D052DEE98861}" presName="spChevron1" presStyleCnt="0"/>
      <dgm:spPr/>
    </dgm:pt>
    <dgm:pt modelId="{796A4890-77A7-4FED-8760-6A636D198ED9}" type="pres">
      <dgm:prSet presAssocID="{FD430992-09D7-4E4C-88E8-7E2CFECAF4EB}" presName="last" presStyleCnt="0"/>
      <dgm:spPr/>
    </dgm:pt>
    <dgm:pt modelId="{9981C8DC-8C13-4D20-A13A-DBE508639729}" type="pres">
      <dgm:prSet presAssocID="{FD430992-09D7-4E4C-88E8-7E2CFECAF4EB}" presName="circleTx" presStyleLbl="node1" presStyleIdx="18" presStyleCnt="19"/>
      <dgm:spPr/>
    </dgm:pt>
    <dgm:pt modelId="{005C623C-53D6-4720-8AC2-DA9F870D136B}" type="pres">
      <dgm:prSet presAssocID="{FD430992-09D7-4E4C-88E8-7E2CFECAF4EB}" presName="spN" presStyleCnt="0"/>
      <dgm:spPr/>
    </dgm:pt>
  </dgm:ptLst>
  <dgm:cxnLst>
    <dgm:cxn modelId="{DB256E25-CC42-454D-88EF-2D0C9826BDF0}" type="presOf" srcId="{FD430992-09D7-4E4C-88E8-7E2CFECAF4EB}" destId="{9981C8DC-8C13-4D20-A13A-DBE508639729}" srcOrd="0" destOrd="0" presId="urn:microsoft.com/office/officeart/2009/3/layout/RandomtoResultProcess"/>
    <dgm:cxn modelId="{F682C95D-E5A3-4976-A8A4-08CD6E4F20C2}" srcId="{3BC1F9E1-0BEF-4DE0-871C-F4F3C0177C5D}" destId="{FD430992-09D7-4E4C-88E8-7E2CFECAF4EB}" srcOrd="4" destOrd="0" parTransId="{C9434437-11F0-4FC0-B3D7-AF4786F26B13}" sibTransId="{CB496568-4631-4DDA-B1E1-C981726B281B}"/>
    <dgm:cxn modelId="{B5F9D74C-3642-4AE7-ACF4-11BA5D9D83BF}" srcId="{3BC1F9E1-0BEF-4DE0-871C-F4F3C0177C5D}" destId="{0E3958B8-2635-4A3D-A5B7-660CC441E055}" srcOrd="1" destOrd="0" parTransId="{4D19CFFC-6280-4D15-8D03-6B6ABEEB98EA}" sibTransId="{46809791-2A1C-43A5-9235-474105DC99AF}"/>
    <dgm:cxn modelId="{D1A82D72-EB68-4C63-9B13-3BCDFCDE7598}" type="presOf" srcId="{3BC1F9E1-0BEF-4DE0-871C-F4F3C0177C5D}" destId="{B0B0EDBF-27E1-4570-8C28-3D1479B00C86}" srcOrd="0" destOrd="0" presId="urn:microsoft.com/office/officeart/2009/3/layout/RandomtoResultProcess"/>
    <dgm:cxn modelId="{0FDA8BB0-E799-46A1-9C67-B6654F4F0644}" srcId="{3BC1F9E1-0BEF-4DE0-871C-F4F3C0177C5D}" destId="{18BB32A0-E289-465B-ACFB-65EAF2D40837}" srcOrd="3" destOrd="0" parTransId="{E6746598-123F-4B4D-A989-F32D5286A90A}" sibTransId="{14989ECE-A40C-40D5-A9BA-D052DEE98861}"/>
    <dgm:cxn modelId="{E95A35C1-545F-4840-B75F-DDCC730D42E5}" type="presOf" srcId="{18BB32A0-E289-465B-ACFB-65EAF2D40837}" destId="{D8647BE3-8AE8-46A2-8651-4B9328621BF9}" srcOrd="0" destOrd="0" presId="urn:microsoft.com/office/officeart/2009/3/layout/RandomtoResultProcess"/>
    <dgm:cxn modelId="{A02CC1C4-3478-4E4B-B380-4AC3A2E181B7}" srcId="{3BC1F9E1-0BEF-4DE0-871C-F4F3C0177C5D}" destId="{7DB677DD-BF88-48BA-A32F-02B840C75D46}" srcOrd="0" destOrd="0" parTransId="{F6C52809-9FCF-43D2-AB99-4AD4561E224F}" sibTransId="{E9FEA1AB-2086-4115-BB2B-082FEA803A83}"/>
    <dgm:cxn modelId="{1256E9CD-4B7D-4CA5-B045-0D113346DF02}" srcId="{3BC1F9E1-0BEF-4DE0-871C-F4F3C0177C5D}" destId="{453EA2B8-A7F1-42AE-89A8-9C419BDDD1DB}" srcOrd="2" destOrd="0" parTransId="{F0E40836-F6B5-4A06-B7BD-A73234656B44}" sibTransId="{2DE04DD4-7294-462E-AD51-0FB359E906A3}"/>
    <dgm:cxn modelId="{BAD784D3-E746-4291-9FDE-D3F3AB940A04}" type="presOf" srcId="{0E3958B8-2635-4A3D-A5B7-660CC441E055}" destId="{51360D5A-11DA-4E82-9703-8A6BCCEBEF49}" srcOrd="0" destOrd="0" presId="urn:microsoft.com/office/officeart/2009/3/layout/RandomtoResultProcess"/>
    <dgm:cxn modelId="{FC5B8CD3-768C-4BB8-8C7D-9DA85740ABE2}" type="presOf" srcId="{453EA2B8-A7F1-42AE-89A8-9C419BDDD1DB}" destId="{8AC1FBD1-98CE-4BA4-8F9D-86C2128628D1}" srcOrd="0" destOrd="0" presId="urn:microsoft.com/office/officeart/2009/3/layout/RandomtoResultProcess"/>
    <dgm:cxn modelId="{16F3C0D4-3853-4C98-9D66-26C4CE41ECF1}" type="presOf" srcId="{7DB677DD-BF88-48BA-A32F-02B840C75D46}" destId="{E202C1B1-5314-424E-89CD-DE36DE946716}" srcOrd="0" destOrd="0" presId="urn:microsoft.com/office/officeart/2009/3/layout/RandomtoResultProcess"/>
    <dgm:cxn modelId="{D6B276EE-58F0-47A9-AFFA-9ED3EB12C602}" type="presParOf" srcId="{B0B0EDBF-27E1-4570-8C28-3D1479B00C86}" destId="{98B519E7-C5DD-4AAA-8B83-4F455A5A4FCE}" srcOrd="0" destOrd="0" presId="urn:microsoft.com/office/officeart/2009/3/layout/RandomtoResultProcess"/>
    <dgm:cxn modelId="{0AD78B16-3819-4FDC-9182-6F7286851975}" type="presParOf" srcId="{98B519E7-C5DD-4AAA-8B83-4F455A5A4FCE}" destId="{E202C1B1-5314-424E-89CD-DE36DE946716}" srcOrd="0" destOrd="0" presId="urn:microsoft.com/office/officeart/2009/3/layout/RandomtoResultProcess"/>
    <dgm:cxn modelId="{8B49BB2B-48FF-4D16-9AE1-FBD4F67A16F1}" type="presParOf" srcId="{98B519E7-C5DD-4AAA-8B83-4F455A5A4FCE}" destId="{03E49BF4-7297-43B6-9C30-EFA3D6F0F434}" srcOrd="1" destOrd="0" presId="urn:microsoft.com/office/officeart/2009/3/layout/RandomtoResultProcess"/>
    <dgm:cxn modelId="{12EE22F5-16C2-4FA4-83AC-6C3CB3E62947}" type="presParOf" srcId="{98B519E7-C5DD-4AAA-8B83-4F455A5A4FCE}" destId="{1FF5A426-3102-4B64-B7AB-CE988DA6127A}" srcOrd="2" destOrd="0" presId="urn:microsoft.com/office/officeart/2009/3/layout/RandomtoResultProcess"/>
    <dgm:cxn modelId="{0091051D-672C-419F-A703-B7BB7EB9199D}" type="presParOf" srcId="{98B519E7-C5DD-4AAA-8B83-4F455A5A4FCE}" destId="{24A4219E-85D9-4EE2-B652-6493D842296F}" srcOrd="3" destOrd="0" presId="urn:microsoft.com/office/officeart/2009/3/layout/RandomtoResultProcess"/>
    <dgm:cxn modelId="{636F9402-9117-4C78-AF32-4BB8DB5C25B5}" type="presParOf" srcId="{98B519E7-C5DD-4AAA-8B83-4F455A5A4FCE}" destId="{E00EA9E8-2DC4-478D-8259-ADB5B1EF9AC9}" srcOrd="4" destOrd="0" presId="urn:microsoft.com/office/officeart/2009/3/layout/RandomtoResultProcess"/>
    <dgm:cxn modelId="{A4250331-94F2-4F29-872C-D0050027C43D}" type="presParOf" srcId="{98B519E7-C5DD-4AAA-8B83-4F455A5A4FCE}" destId="{58EA3BE7-797F-407C-9219-CFC1827171AF}" srcOrd="5" destOrd="0" presId="urn:microsoft.com/office/officeart/2009/3/layout/RandomtoResultProcess"/>
    <dgm:cxn modelId="{DBEE8C00-34A1-4D7F-B809-A32AF31DAE76}" type="presParOf" srcId="{98B519E7-C5DD-4AAA-8B83-4F455A5A4FCE}" destId="{5B2CB757-0DD6-4F93-B458-D32AC20E0DE0}" srcOrd="6" destOrd="0" presId="urn:microsoft.com/office/officeart/2009/3/layout/RandomtoResultProcess"/>
    <dgm:cxn modelId="{40692747-BCA0-45EB-9D1C-316B5679DCAA}" type="presParOf" srcId="{98B519E7-C5DD-4AAA-8B83-4F455A5A4FCE}" destId="{FD06F857-2876-40B3-A6E4-F2CF8B53E55D}" srcOrd="7" destOrd="0" presId="urn:microsoft.com/office/officeart/2009/3/layout/RandomtoResultProcess"/>
    <dgm:cxn modelId="{D23CDD7C-A06D-4155-A0F5-D368018A3322}" type="presParOf" srcId="{98B519E7-C5DD-4AAA-8B83-4F455A5A4FCE}" destId="{8E1369BC-4842-42A7-924F-790B01498848}" srcOrd="8" destOrd="0" presId="urn:microsoft.com/office/officeart/2009/3/layout/RandomtoResultProcess"/>
    <dgm:cxn modelId="{63CC7FA4-AD27-4756-8833-31017614BA3F}" type="presParOf" srcId="{98B519E7-C5DD-4AAA-8B83-4F455A5A4FCE}" destId="{26719FFE-C6F5-4D22-B16B-B9E1FECE29A9}" srcOrd="9" destOrd="0" presId="urn:microsoft.com/office/officeart/2009/3/layout/RandomtoResultProcess"/>
    <dgm:cxn modelId="{26FAA93D-7C16-4834-881B-68850ABBA030}" type="presParOf" srcId="{98B519E7-C5DD-4AAA-8B83-4F455A5A4FCE}" destId="{3B815FAF-4061-4B57-9DD9-B531ABD3EC79}" srcOrd="10" destOrd="0" presId="urn:microsoft.com/office/officeart/2009/3/layout/RandomtoResultProcess"/>
    <dgm:cxn modelId="{E5E0E59F-46F0-4F09-9E10-053EBA79DA88}" type="presParOf" srcId="{98B519E7-C5DD-4AAA-8B83-4F455A5A4FCE}" destId="{4428D966-2764-4403-B76E-D095E2A0520C}" srcOrd="11" destOrd="0" presId="urn:microsoft.com/office/officeart/2009/3/layout/RandomtoResultProcess"/>
    <dgm:cxn modelId="{AA369E38-4E6A-49DB-A483-6CD70970FDCA}" type="presParOf" srcId="{98B519E7-C5DD-4AAA-8B83-4F455A5A4FCE}" destId="{2099A1EA-4CAF-4670-A3C8-FBE2C3337560}" srcOrd="12" destOrd="0" presId="urn:microsoft.com/office/officeart/2009/3/layout/RandomtoResultProcess"/>
    <dgm:cxn modelId="{6F27EA28-FB6B-4EDC-9BAA-61584965CD3C}" type="presParOf" srcId="{98B519E7-C5DD-4AAA-8B83-4F455A5A4FCE}" destId="{DD79B089-475A-4F73-908E-4E83DA7B029F}" srcOrd="13" destOrd="0" presId="urn:microsoft.com/office/officeart/2009/3/layout/RandomtoResultProcess"/>
    <dgm:cxn modelId="{3F049088-8D0B-40BF-92BD-35AAFD6ECFF3}" type="presParOf" srcId="{98B519E7-C5DD-4AAA-8B83-4F455A5A4FCE}" destId="{2847E0B6-280C-4BE2-B54B-28814343E6DC}" srcOrd="14" destOrd="0" presId="urn:microsoft.com/office/officeart/2009/3/layout/RandomtoResultProcess"/>
    <dgm:cxn modelId="{294E8559-1A83-4E3A-9B13-A837CFA7ECAC}" type="presParOf" srcId="{98B519E7-C5DD-4AAA-8B83-4F455A5A4FCE}" destId="{E81BE315-9DDD-487B-9E96-1DE6B1041436}" srcOrd="15" destOrd="0" presId="urn:microsoft.com/office/officeart/2009/3/layout/RandomtoResultProcess"/>
    <dgm:cxn modelId="{AE5504A2-99B7-4B3B-8672-BE849115FEBB}" type="presParOf" srcId="{98B519E7-C5DD-4AAA-8B83-4F455A5A4FCE}" destId="{51AC6FA2-022A-445A-AA77-09B09EA55B86}" srcOrd="16" destOrd="0" presId="urn:microsoft.com/office/officeart/2009/3/layout/RandomtoResultProcess"/>
    <dgm:cxn modelId="{A4F86119-0972-4F08-9A1E-1C3080A5AA2A}" type="presParOf" srcId="{98B519E7-C5DD-4AAA-8B83-4F455A5A4FCE}" destId="{E2F014C4-F38D-4E2C-89EC-05DA064B411E}" srcOrd="17" destOrd="0" presId="urn:microsoft.com/office/officeart/2009/3/layout/RandomtoResultProcess"/>
    <dgm:cxn modelId="{79C857B4-9F65-48EA-A762-FFB6C97CF399}" type="presParOf" srcId="{98B519E7-C5DD-4AAA-8B83-4F455A5A4FCE}" destId="{FFD4B864-43ED-4880-97FB-684F24878094}" srcOrd="18" destOrd="0" presId="urn:microsoft.com/office/officeart/2009/3/layout/RandomtoResultProcess"/>
    <dgm:cxn modelId="{CC9F346D-7407-4A43-BD9F-EC768B7FF53E}" type="presParOf" srcId="{B0B0EDBF-27E1-4570-8C28-3D1479B00C86}" destId="{7BFC8259-38C2-4147-AA31-8D3F45A84114}" srcOrd="1" destOrd="0" presId="urn:microsoft.com/office/officeart/2009/3/layout/RandomtoResultProcess"/>
    <dgm:cxn modelId="{F08E994A-F53A-43C4-92CC-9B1ACC796681}" type="presParOf" srcId="{7BFC8259-38C2-4147-AA31-8D3F45A84114}" destId="{11A56210-B250-44B8-9A80-DB1880A835B7}" srcOrd="0" destOrd="0" presId="urn:microsoft.com/office/officeart/2009/3/layout/RandomtoResultProcess"/>
    <dgm:cxn modelId="{B0FD81AE-F86B-4F2C-80C0-353E8E5357FE}" type="presParOf" srcId="{7BFC8259-38C2-4147-AA31-8D3F45A84114}" destId="{186B69ED-85C1-4DED-91AC-D9DA516A5482}" srcOrd="1" destOrd="0" presId="urn:microsoft.com/office/officeart/2009/3/layout/RandomtoResultProcess"/>
    <dgm:cxn modelId="{851736CE-7284-49A4-B507-102853384BA1}" type="presParOf" srcId="{B0B0EDBF-27E1-4570-8C28-3D1479B00C86}" destId="{A5728A7B-04B8-4B55-AEA8-F8005AF7D1CA}" srcOrd="2" destOrd="0" presId="urn:microsoft.com/office/officeart/2009/3/layout/RandomtoResultProcess"/>
    <dgm:cxn modelId="{EC32D63A-B071-41AC-B0FC-8411DCC3CC13}" type="presParOf" srcId="{A5728A7B-04B8-4B55-AEA8-F8005AF7D1CA}" destId="{51360D5A-11DA-4E82-9703-8A6BCCEBEF49}" srcOrd="0" destOrd="0" presId="urn:microsoft.com/office/officeart/2009/3/layout/RandomtoResultProcess"/>
    <dgm:cxn modelId="{B178FD89-4DF3-4253-88F8-92A0E75FD712}" type="presParOf" srcId="{A5728A7B-04B8-4B55-AEA8-F8005AF7D1CA}" destId="{992935B8-7D89-4E35-851D-0046D5C225B4}" srcOrd="1" destOrd="0" presId="urn:microsoft.com/office/officeart/2009/3/layout/RandomtoResultProcess"/>
    <dgm:cxn modelId="{3B236AA8-E24F-406E-B353-CA44551E36FB}" type="presParOf" srcId="{B0B0EDBF-27E1-4570-8C28-3D1479B00C86}" destId="{319CB906-75DA-4049-82AB-094F15519F73}" srcOrd="3" destOrd="0" presId="urn:microsoft.com/office/officeart/2009/3/layout/RandomtoResultProcess"/>
    <dgm:cxn modelId="{578993FA-E54C-46AA-8BFA-F60BF1012FFA}" type="presParOf" srcId="{319CB906-75DA-4049-82AB-094F15519F73}" destId="{E7084EE4-2278-4597-897F-CDABA1C52576}" srcOrd="0" destOrd="0" presId="urn:microsoft.com/office/officeart/2009/3/layout/RandomtoResultProcess"/>
    <dgm:cxn modelId="{78DDEAAA-CFA6-4F66-ACC4-042845E76B2E}" type="presParOf" srcId="{319CB906-75DA-4049-82AB-094F15519F73}" destId="{6C2F8A8D-F2E0-4F63-9F72-0ED4BB2315E4}" srcOrd="1" destOrd="0" presId="urn:microsoft.com/office/officeart/2009/3/layout/RandomtoResultProcess"/>
    <dgm:cxn modelId="{8991DD82-815B-4ACF-93E3-7FEA57F88B7F}" type="presParOf" srcId="{B0B0EDBF-27E1-4570-8C28-3D1479B00C86}" destId="{8778F2B4-31CF-44FD-89EB-7D44204CC656}" srcOrd="4" destOrd="0" presId="urn:microsoft.com/office/officeart/2009/3/layout/RandomtoResultProcess"/>
    <dgm:cxn modelId="{D9DF1675-CBCF-477B-B1B8-993072AD7C58}" type="presParOf" srcId="{8778F2B4-31CF-44FD-89EB-7D44204CC656}" destId="{8AC1FBD1-98CE-4BA4-8F9D-86C2128628D1}" srcOrd="0" destOrd="0" presId="urn:microsoft.com/office/officeart/2009/3/layout/RandomtoResultProcess"/>
    <dgm:cxn modelId="{5FB62EF9-F069-40EE-A39C-6BB5C5D8708A}" type="presParOf" srcId="{8778F2B4-31CF-44FD-89EB-7D44204CC656}" destId="{A1F02E12-2EC4-43AE-9B0B-58478FEDEE65}" srcOrd="1" destOrd="0" presId="urn:microsoft.com/office/officeart/2009/3/layout/RandomtoResultProcess"/>
    <dgm:cxn modelId="{38538A20-5026-4BAC-BF47-A0842D8E5BCB}" type="presParOf" srcId="{B0B0EDBF-27E1-4570-8C28-3D1479B00C86}" destId="{9EE89248-B492-4F5C-90DB-377EB93AFFB6}" srcOrd="5" destOrd="0" presId="urn:microsoft.com/office/officeart/2009/3/layout/RandomtoResultProcess"/>
    <dgm:cxn modelId="{909BA79B-6049-4A28-A5BB-BD309EA19B5A}" type="presParOf" srcId="{9EE89248-B492-4F5C-90DB-377EB93AFFB6}" destId="{531E49BC-F4EF-4C20-AF1C-29F06CB5FEC9}" srcOrd="0" destOrd="0" presId="urn:microsoft.com/office/officeart/2009/3/layout/RandomtoResultProcess"/>
    <dgm:cxn modelId="{EA16D527-666B-41FD-A7D6-EDAB5AA4B0A3}" type="presParOf" srcId="{9EE89248-B492-4F5C-90DB-377EB93AFFB6}" destId="{236C8E73-1102-4285-BD03-9A0A24624748}" srcOrd="1" destOrd="0" presId="urn:microsoft.com/office/officeart/2009/3/layout/RandomtoResultProcess"/>
    <dgm:cxn modelId="{3D59726C-3B29-4EEB-AC06-50EA66896F15}" type="presParOf" srcId="{B0B0EDBF-27E1-4570-8C28-3D1479B00C86}" destId="{233430C8-3E97-429B-A5BA-C8887589775F}" srcOrd="6" destOrd="0" presId="urn:microsoft.com/office/officeart/2009/3/layout/RandomtoResultProcess"/>
    <dgm:cxn modelId="{5D7C994F-E0A5-4F44-8FD1-B55831629F7F}" type="presParOf" srcId="{233430C8-3E97-429B-A5BA-C8887589775F}" destId="{D8647BE3-8AE8-46A2-8651-4B9328621BF9}" srcOrd="0" destOrd="0" presId="urn:microsoft.com/office/officeart/2009/3/layout/RandomtoResultProcess"/>
    <dgm:cxn modelId="{0B70F238-2ACB-4413-89D8-1FB2ED635C67}" type="presParOf" srcId="{233430C8-3E97-429B-A5BA-C8887589775F}" destId="{610394C5-D070-42F0-B3AE-9B85A4A56BFC}" srcOrd="1" destOrd="0" presId="urn:microsoft.com/office/officeart/2009/3/layout/RandomtoResultProcess"/>
    <dgm:cxn modelId="{27144469-C0FA-43ED-9500-FDD442FE649A}" type="presParOf" srcId="{B0B0EDBF-27E1-4570-8C28-3D1479B00C86}" destId="{9E74839C-5D72-4F8B-91C7-844DD614E00A}" srcOrd="7" destOrd="0" presId="urn:microsoft.com/office/officeart/2009/3/layout/RandomtoResultProcess"/>
    <dgm:cxn modelId="{AF052C1B-F6F0-409D-82D0-FA49B956C012}" type="presParOf" srcId="{9E74839C-5D72-4F8B-91C7-844DD614E00A}" destId="{4CC9B60F-4002-4FEC-94B5-B9FEBAAAE041}" srcOrd="0" destOrd="0" presId="urn:microsoft.com/office/officeart/2009/3/layout/RandomtoResultProcess"/>
    <dgm:cxn modelId="{B253DD82-A241-4EA9-ABBD-3966C0ABBF3B}" type="presParOf" srcId="{9E74839C-5D72-4F8B-91C7-844DD614E00A}" destId="{508FA41D-CC38-4B52-B03C-4048D47D0922}" srcOrd="1" destOrd="0" presId="urn:microsoft.com/office/officeart/2009/3/layout/RandomtoResultProcess"/>
    <dgm:cxn modelId="{136928DB-9745-4BFC-A202-F6DF71676B2D}" type="presParOf" srcId="{B0B0EDBF-27E1-4570-8C28-3D1479B00C86}" destId="{796A4890-77A7-4FED-8760-6A636D198ED9}" srcOrd="8" destOrd="0" presId="urn:microsoft.com/office/officeart/2009/3/layout/RandomtoResultProcess"/>
    <dgm:cxn modelId="{A49A1822-D898-4145-A3D1-7EC413BF44CF}" type="presParOf" srcId="{796A4890-77A7-4FED-8760-6A636D198ED9}" destId="{9981C8DC-8C13-4D20-A13A-DBE508639729}" srcOrd="0" destOrd="0" presId="urn:microsoft.com/office/officeart/2009/3/layout/RandomtoResultProcess"/>
    <dgm:cxn modelId="{89E7A2AB-A017-4AF4-950C-54E959CB6006}" type="presParOf" srcId="{796A4890-77A7-4FED-8760-6A636D198ED9}" destId="{005C623C-53D6-4720-8AC2-DA9F870D136B}"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5A458C-40F0-4632-8CBA-0414921D880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D57F51D-8E63-4848-A12F-AD930CCFF9F7}">
      <dgm:prSet/>
      <dgm:spPr/>
      <dgm:t>
        <a:bodyPr/>
        <a:lstStyle/>
        <a:p>
          <a:pPr>
            <a:buFont typeface="Times New Roman" panose="02020603050405020304" pitchFamily="18" charset="0"/>
            <a:buChar char="•"/>
          </a:pPr>
          <a:r>
            <a:rPr lang="en-US" b="1" dirty="0"/>
            <a:t>Our audience has specific preferences that are different from our expectations</a:t>
          </a:r>
        </a:p>
      </dgm:t>
    </dgm:pt>
    <dgm:pt modelId="{3A63DBD5-2FFC-4336-8E4F-C9F059A4D4CA}" type="parTrans" cxnId="{1C35B602-9E18-4639-9C9D-CAABC949EAC5}">
      <dgm:prSet/>
      <dgm:spPr/>
      <dgm:t>
        <a:bodyPr/>
        <a:lstStyle/>
        <a:p>
          <a:endParaRPr lang="en-US"/>
        </a:p>
      </dgm:t>
    </dgm:pt>
    <dgm:pt modelId="{F02F9542-7EAB-4118-AAA1-10176A343F86}" type="sibTrans" cxnId="{1C35B602-9E18-4639-9C9D-CAABC949EAC5}">
      <dgm:prSet/>
      <dgm:spPr/>
      <dgm:t>
        <a:bodyPr/>
        <a:lstStyle/>
        <a:p>
          <a:endParaRPr lang="en-US"/>
        </a:p>
      </dgm:t>
    </dgm:pt>
    <dgm:pt modelId="{FC15D707-D7A4-4AC5-8254-213B31E1D1D5}">
      <dgm:prSet/>
      <dgm:spPr/>
      <dgm:t>
        <a:bodyPr/>
        <a:lstStyle/>
        <a:p>
          <a:pPr>
            <a:buFont typeface="Symbol" panose="05050102010706020507" pitchFamily="18" charset="2"/>
            <a:buChar char=""/>
          </a:pPr>
          <a:r>
            <a:rPr lang="en-US" b="1" dirty="0"/>
            <a:t>Our current ads appeal to an older female audience </a:t>
          </a:r>
        </a:p>
      </dgm:t>
    </dgm:pt>
    <dgm:pt modelId="{AEC9F343-8277-4C52-BE4F-F40F6DDD83F8}" type="parTrans" cxnId="{1F38D60F-94E4-41CA-B86C-13005F5CB8AB}">
      <dgm:prSet/>
      <dgm:spPr/>
      <dgm:t>
        <a:bodyPr/>
        <a:lstStyle/>
        <a:p>
          <a:endParaRPr lang="en-US"/>
        </a:p>
      </dgm:t>
    </dgm:pt>
    <dgm:pt modelId="{0F589C8A-45CF-404B-AAF3-EA9A1CA10850}" type="sibTrans" cxnId="{1F38D60F-94E4-41CA-B86C-13005F5CB8AB}">
      <dgm:prSet/>
      <dgm:spPr/>
      <dgm:t>
        <a:bodyPr/>
        <a:lstStyle/>
        <a:p>
          <a:endParaRPr lang="en-US"/>
        </a:p>
      </dgm:t>
    </dgm:pt>
    <dgm:pt modelId="{FA4D211F-B505-4BB4-A446-0A1E86F2CF82}">
      <dgm:prSet/>
      <dgm:spPr/>
      <dgm:t>
        <a:bodyPr/>
        <a:lstStyle/>
        <a:p>
          <a:pPr>
            <a:buFont typeface="Symbol" panose="05050102010706020507" pitchFamily="18" charset="2"/>
            <a:buChar char=""/>
          </a:pPr>
          <a:r>
            <a:rPr lang="en-US" b="1" dirty="0"/>
            <a:t>We need to value data results over gut reactions, and test new concepts and variables. </a:t>
          </a:r>
          <a:r>
            <a:rPr lang="en-US" b="1" dirty="0">
              <a:sym typeface="Wingdings" panose="05000000000000000000" pitchFamily="2" charset="2"/>
            </a:rPr>
            <a:t></a:t>
          </a:r>
          <a:r>
            <a:rPr lang="en-US" b="1" dirty="0"/>
            <a:t> </a:t>
          </a:r>
          <a:r>
            <a:rPr lang="en-US" b="1" i="1" dirty="0"/>
            <a:t>Then BLITZ!</a:t>
          </a:r>
          <a:endParaRPr lang="en-US" b="1" dirty="0"/>
        </a:p>
      </dgm:t>
    </dgm:pt>
    <dgm:pt modelId="{B374B666-4443-494B-846E-3B5A07BE8580}" type="parTrans" cxnId="{CC6C22B0-8BF6-4DED-B085-259170303BA7}">
      <dgm:prSet/>
      <dgm:spPr/>
      <dgm:t>
        <a:bodyPr/>
        <a:lstStyle/>
        <a:p>
          <a:endParaRPr lang="en-US"/>
        </a:p>
      </dgm:t>
    </dgm:pt>
    <dgm:pt modelId="{555DD5C1-05E3-430F-81C6-E60D4AC4B55B}" type="sibTrans" cxnId="{CC6C22B0-8BF6-4DED-B085-259170303BA7}">
      <dgm:prSet/>
      <dgm:spPr/>
      <dgm:t>
        <a:bodyPr/>
        <a:lstStyle/>
        <a:p>
          <a:endParaRPr lang="en-US"/>
        </a:p>
      </dgm:t>
    </dgm:pt>
    <dgm:pt modelId="{878B203E-BE8E-4769-B12E-0045AFB9DF00}">
      <dgm:prSet/>
      <dgm:spPr/>
      <dgm:t>
        <a:bodyPr/>
        <a:lstStyle/>
        <a:p>
          <a:pPr>
            <a:buFont typeface="Symbol" panose="05050102010706020507" pitchFamily="18" charset="2"/>
            <a:buChar char=""/>
          </a:pPr>
          <a:r>
            <a:rPr lang="en-US" b="1" dirty="0"/>
            <a:t>Social ad results should inform larger ad buys for effective investment</a:t>
          </a:r>
        </a:p>
      </dgm:t>
    </dgm:pt>
    <dgm:pt modelId="{57920400-0B80-4DA8-A6CE-A677E8DE2460}" type="parTrans" cxnId="{794BAF99-CCA1-412C-8D49-37BCDA9C53F5}">
      <dgm:prSet/>
      <dgm:spPr/>
      <dgm:t>
        <a:bodyPr/>
        <a:lstStyle/>
        <a:p>
          <a:endParaRPr lang="en-US"/>
        </a:p>
      </dgm:t>
    </dgm:pt>
    <dgm:pt modelId="{9784E641-1E48-439D-93C1-ABBAC6FB1ABF}" type="sibTrans" cxnId="{794BAF99-CCA1-412C-8D49-37BCDA9C53F5}">
      <dgm:prSet/>
      <dgm:spPr/>
      <dgm:t>
        <a:bodyPr/>
        <a:lstStyle/>
        <a:p>
          <a:endParaRPr lang="en-US"/>
        </a:p>
      </dgm:t>
    </dgm:pt>
    <dgm:pt modelId="{BB39F44A-F34E-4D23-9B59-6998DCAE6EA2}">
      <dgm:prSet/>
      <dgm:spPr/>
      <dgm:t>
        <a:bodyPr/>
        <a:lstStyle/>
        <a:p>
          <a:pPr>
            <a:buFont typeface="Symbol" panose="05050102010706020507" pitchFamily="18" charset="2"/>
            <a:buChar char=""/>
          </a:pPr>
          <a:r>
            <a:rPr lang="en-US" b="1" dirty="0"/>
            <a:t>Our two commercial spots performed well—just with different genders!</a:t>
          </a:r>
        </a:p>
      </dgm:t>
    </dgm:pt>
    <dgm:pt modelId="{6DDB3817-2DC5-4836-B30D-C5629855AE33}" type="parTrans" cxnId="{F91FB46C-D8DA-4C6A-BDFE-BB9993B46D09}">
      <dgm:prSet/>
      <dgm:spPr/>
      <dgm:t>
        <a:bodyPr/>
        <a:lstStyle/>
        <a:p>
          <a:endParaRPr lang="en-US"/>
        </a:p>
      </dgm:t>
    </dgm:pt>
    <dgm:pt modelId="{61DD4DAA-6BC2-4115-9785-193B0B491426}" type="sibTrans" cxnId="{F91FB46C-D8DA-4C6A-BDFE-BB9993B46D09}">
      <dgm:prSet/>
      <dgm:spPr/>
      <dgm:t>
        <a:bodyPr/>
        <a:lstStyle/>
        <a:p>
          <a:endParaRPr lang="en-US"/>
        </a:p>
      </dgm:t>
    </dgm:pt>
    <dgm:pt modelId="{89A78B2B-C538-4FF2-865C-C6B835DF4CCB}">
      <dgm:prSet/>
      <dgm:spPr/>
      <dgm:t>
        <a:bodyPr/>
        <a:lstStyle/>
        <a:p>
          <a:pPr>
            <a:buFont typeface="Symbol" panose="05050102010706020507" pitchFamily="18" charset="2"/>
            <a:buChar char=""/>
          </a:pPr>
          <a:r>
            <a:rPr lang="en-US" b="1" dirty="0"/>
            <a:t>Data collection needs common ground so you don’t lose information</a:t>
          </a:r>
        </a:p>
      </dgm:t>
    </dgm:pt>
    <dgm:pt modelId="{911B1A45-9C2E-4AEE-878E-FF7B88AA4471}" type="parTrans" cxnId="{979CB4FE-3C4B-4159-BD97-6EA0B8EA61D8}">
      <dgm:prSet/>
      <dgm:spPr/>
      <dgm:t>
        <a:bodyPr/>
        <a:lstStyle/>
        <a:p>
          <a:endParaRPr lang="en-US"/>
        </a:p>
      </dgm:t>
    </dgm:pt>
    <dgm:pt modelId="{7EBC68C4-1BE8-41FE-B389-1A4470D41D70}" type="sibTrans" cxnId="{979CB4FE-3C4B-4159-BD97-6EA0B8EA61D8}">
      <dgm:prSet/>
      <dgm:spPr/>
      <dgm:t>
        <a:bodyPr/>
        <a:lstStyle/>
        <a:p>
          <a:endParaRPr lang="en-US"/>
        </a:p>
      </dgm:t>
    </dgm:pt>
    <dgm:pt modelId="{6A7AA593-585E-44C7-B41B-3E8925D91CF5}" type="pres">
      <dgm:prSet presAssocID="{D25A458C-40F0-4632-8CBA-0414921D8806}" presName="diagram" presStyleCnt="0">
        <dgm:presLayoutVars>
          <dgm:dir/>
          <dgm:resizeHandles val="exact"/>
        </dgm:presLayoutVars>
      </dgm:prSet>
      <dgm:spPr/>
    </dgm:pt>
    <dgm:pt modelId="{B11F35AF-EAF9-4C97-86F1-E311AD2B06E0}" type="pres">
      <dgm:prSet presAssocID="{CD57F51D-8E63-4848-A12F-AD930CCFF9F7}" presName="node" presStyleLbl="node1" presStyleIdx="0" presStyleCnt="6">
        <dgm:presLayoutVars>
          <dgm:bulletEnabled val="1"/>
        </dgm:presLayoutVars>
      </dgm:prSet>
      <dgm:spPr/>
    </dgm:pt>
    <dgm:pt modelId="{0552DB70-7D88-442E-AB56-CD5DFC5AD16B}" type="pres">
      <dgm:prSet presAssocID="{F02F9542-7EAB-4118-AAA1-10176A343F86}" presName="sibTrans" presStyleCnt="0"/>
      <dgm:spPr/>
    </dgm:pt>
    <dgm:pt modelId="{FB3EEEB0-BCDA-491D-BBDF-AE0610F3BFFE}" type="pres">
      <dgm:prSet presAssocID="{FC15D707-D7A4-4AC5-8254-213B31E1D1D5}" presName="node" presStyleLbl="node1" presStyleIdx="1" presStyleCnt="6">
        <dgm:presLayoutVars>
          <dgm:bulletEnabled val="1"/>
        </dgm:presLayoutVars>
      </dgm:prSet>
      <dgm:spPr/>
    </dgm:pt>
    <dgm:pt modelId="{6D7F01C4-951B-4715-8E05-48D217104D69}" type="pres">
      <dgm:prSet presAssocID="{0F589C8A-45CF-404B-AAF3-EA9A1CA10850}" presName="sibTrans" presStyleCnt="0"/>
      <dgm:spPr/>
    </dgm:pt>
    <dgm:pt modelId="{3ED83904-24A3-4AF0-B9BE-45A500ECE108}" type="pres">
      <dgm:prSet presAssocID="{FA4D211F-B505-4BB4-A446-0A1E86F2CF82}" presName="node" presStyleLbl="node1" presStyleIdx="2" presStyleCnt="6">
        <dgm:presLayoutVars>
          <dgm:bulletEnabled val="1"/>
        </dgm:presLayoutVars>
      </dgm:prSet>
      <dgm:spPr/>
    </dgm:pt>
    <dgm:pt modelId="{122C4703-EEA5-4C72-98B9-6D0C9AE0CA16}" type="pres">
      <dgm:prSet presAssocID="{555DD5C1-05E3-430F-81C6-E60D4AC4B55B}" presName="sibTrans" presStyleCnt="0"/>
      <dgm:spPr/>
    </dgm:pt>
    <dgm:pt modelId="{A315044F-5FA6-4158-ADDE-B8A79E5BE71E}" type="pres">
      <dgm:prSet presAssocID="{878B203E-BE8E-4769-B12E-0045AFB9DF00}" presName="node" presStyleLbl="node1" presStyleIdx="3" presStyleCnt="6">
        <dgm:presLayoutVars>
          <dgm:bulletEnabled val="1"/>
        </dgm:presLayoutVars>
      </dgm:prSet>
      <dgm:spPr/>
    </dgm:pt>
    <dgm:pt modelId="{0799013C-46B7-4D9F-8D08-709CF1C3D8E9}" type="pres">
      <dgm:prSet presAssocID="{9784E641-1E48-439D-93C1-ABBAC6FB1ABF}" presName="sibTrans" presStyleCnt="0"/>
      <dgm:spPr/>
    </dgm:pt>
    <dgm:pt modelId="{2DE34430-DBB9-45D9-B511-7F85F197039D}" type="pres">
      <dgm:prSet presAssocID="{BB39F44A-F34E-4D23-9B59-6998DCAE6EA2}" presName="node" presStyleLbl="node1" presStyleIdx="4" presStyleCnt="6">
        <dgm:presLayoutVars>
          <dgm:bulletEnabled val="1"/>
        </dgm:presLayoutVars>
      </dgm:prSet>
      <dgm:spPr/>
    </dgm:pt>
    <dgm:pt modelId="{C1BA18A8-BACC-494D-921F-F9A519A74138}" type="pres">
      <dgm:prSet presAssocID="{61DD4DAA-6BC2-4115-9785-193B0B491426}" presName="sibTrans" presStyleCnt="0"/>
      <dgm:spPr/>
    </dgm:pt>
    <dgm:pt modelId="{6E9EC1D0-9963-4741-86E2-12ECEB44FE12}" type="pres">
      <dgm:prSet presAssocID="{89A78B2B-C538-4FF2-865C-C6B835DF4CCB}" presName="node" presStyleLbl="node1" presStyleIdx="5" presStyleCnt="6">
        <dgm:presLayoutVars>
          <dgm:bulletEnabled val="1"/>
        </dgm:presLayoutVars>
      </dgm:prSet>
      <dgm:spPr/>
    </dgm:pt>
  </dgm:ptLst>
  <dgm:cxnLst>
    <dgm:cxn modelId="{1C35B602-9E18-4639-9C9D-CAABC949EAC5}" srcId="{D25A458C-40F0-4632-8CBA-0414921D8806}" destId="{CD57F51D-8E63-4848-A12F-AD930CCFF9F7}" srcOrd="0" destOrd="0" parTransId="{3A63DBD5-2FFC-4336-8E4F-C9F059A4D4CA}" sibTransId="{F02F9542-7EAB-4118-AAA1-10176A343F86}"/>
    <dgm:cxn modelId="{1F38D60F-94E4-41CA-B86C-13005F5CB8AB}" srcId="{D25A458C-40F0-4632-8CBA-0414921D8806}" destId="{FC15D707-D7A4-4AC5-8254-213B31E1D1D5}" srcOrd="1" destOrd="0" parTransId="{AEC9F343-8277-4C52-BE4F-F40F6DDD83F8}" sibTransId="{0F589C8A-45CF-404B-AAF3-EA9A1CA10850}"/>
    <dgm:cxn modelId="{FE18A921-96A9-483B-A066-3CBB74D6B849}" type="presOf" srcId="{FC15D707-D7A4-4AC5-8254-213B31E1D1D5}" destId="{FB3EEEB0-BCDA-491D-BBDF-AE0610F3BFFE}" srcOrd="0" destOrd="0" presId="urn:microsoft.com/office/officeart/2005/8/layout/default"/>
    <dgm:cxn modelId="{C163D42F-BC26-458B-85D2-CD549D5EDFB0}" type="presOf" srcId="{878B203E-BE8E-4769-B12E-0045AFB9DF00}" destId="{A315044F-5FA6-4158-ADDE-B8A79E5BE71E}" srcOrd="0" destOrd="0" presId="urn:microsoft.com/office/officeart/2005/8/layout/default"/>
    <dgm:cxn modelId="{E2FED349-125F-486B-9C10-C82D3B1A35DD}" type="presOf" srcId="{CD57F51D-8E63-4848-A12F-AD930CCFF9F7}" destId="{B11F35AF-EAF9-4C97-86F1-E311AD2B06E0}" srcOrd="0" destOrd="0" presId="urn:microsoft.com/office/officeart/2005/8/layout/default"/>
    <dgm:cxn modelId="{F91FB46C-D8DA-4C6A-BDFE-BB9993B46D09}" srcId="{D25A458C-40F0-4632-8CBA-0414921D8806}" destId="{BB39F44A-F34E-4D23-9B59-6998DCAE6EA2}" srcOrd="4" destOrd="0" parTransId="{6DDB3817-2DC5-4836-B30D-C5629855AE33}" sibTransId="{61DD4DAA-6BC2-4115-9785-193B0B491426}"/>
    <dgm:cxn modelId="{BFAF294D-0D86-475E-9339-838756316F40}" type="presOf" srcId="{D25A458C-40F0-4632-8CBA-0414921D8806}" destId="{6A7AA593-585E-44C7-B41B-3E8925D91CF5}" srcOrd="0" destOrd="0" presId="urn:microsoft.com/office/officeart/2005/8/layout/default"/>
    <dgm:cxn modelId="{794BAF99-CCA1-412C-8D49-37BCDA9C53F5}" srcId="{D25A458C-40F0-4632-8CBA-0414921D8806}" destId="{878B203E-BE8E-4769-B12E-0045AFB9DF00}" srcOrd="3" destOrd="0" parTransId="{57920400-0B80-4DA8-A6CE-A677E8DE2460}" sibTransId="{9784E641-1E48-439D-93C1-ABBAC6FB1ABF}"/>
    <dgm:cxn modelId="{1419FEAF-6A32-488A-A870-38F5189E8079}" type="presOf" srcId="{FA4D211F-B505-4BB4-A446-0A1E86F2CF82}" destId="{3ED83904-24A3-4AF0-B9BE-45A500ECE108}" srcOrd="0" destOrd="0" presId="urn:microsoft.com/office/officeart/2005/8/layout/default"/>
    <dgm:cxn modelId="{CC6C22B0-8BF6-4DED-B085-259170303BA7}" srcId="{D25A458C-40F0-4632-8CBA-0414921D8806}" destId="{FA4D211F-B505-4BB4-A446-0A1E86F2CF82}" srcOrd="2" destOrd="0" parTransId="{B374B666-4443-494B-846E-3B5A07BE8580}" sibTransId="{555DD5C1-05E3-430F-81C6-E60D4AC4B55B}"/>
    <dgm:cxn modelId="{5CE1D9C4-D294-408F-AADD-A8D95E448141}" type="presOf" srcId="{BB39F44A-F34E-4D23-9B59-6998DCAE6EA2}" destId="{2DE34430-DBB9-45D9-B511-7F85F197039D}" srcOrd="0" destOrd="0" presId="urn:microsoft.com/office/officeart/2005/8/layout/default"/>
    <dgm:cxn modelId="{70355EF7-23C1-4D9F-968A-2ABF07863BCE}" type="presOf" srcId="{89A78B2B-C538-4FF2-865C-C6B835DF4CCB}" destId="{6E9EC1D0-9963-4741-86E2-12ECEB44FE12}" srcOrd="0" destOrd="0" presId="urn:microsoft.com/office/officeart/2005/8/layout/default"/>
    <dgm:cxn modelId="{979CB4FE-3C4B-4159-BD97-6EA0B8EA61D8}" srcId="{D25A458C-40F0-4632-8CBA-0414921D8806}" destId="{89A78B2B-C538-4FF2-865C-C6B835DF4CCB}" srcOrd="5" destOrd="0" parTransId="{911B1A45-9C2E-4AEE-878E-FF7B88AA4471}" sibTransId="{7EBC68C4-1BE8-41FE-B389-1A4470D41D70}"/>
    <dgm:cxn modelId="{E0AB763F-48B8-47D2-8590-9321285FBE7A}" type="presParOf" srcId="{6A7AA593-585E-44C7-B41B-3E8925D91CF5}" destId="{B11F35AF-EAF9-4C97-86F1-E311AD2B06E0}" srcOrd="0" destOrd="0" presId="urn:microsoft.com/office/officeart/2005/8/layout/default"/>
    <dgm:cxn modelId="{3C84D9DD-850C-4188-857C-2C823969FD43}" type="presParOf" srcId="{6A7AA593-585E-44C7-B41B-3E8925D91CF5}" destId="{0552DB70-7D88-442E-AB56-CD5DFC5AD16B}" srcOrd="1" destOrd="0" presId="urn:microsoft.com/office/officeart/2005/8/layout/default"/>
    <dgm:cxn modelId="{4AEB436F-AD9A-43F9-9D7F-45096C159352}" type="presParOf" srcId="{6A7AA593-585E-44C7-B41B-3E8925D91CF5}" destId="{FB3EEEB0-BCDA-491D-BBDF-AE0610F3BFFE}" srcOrd="2" destOrd="0" presId="urn:microsoft.com/office/officeart/2005/8/layout/default"/>
    <dgm:cxn modelId="{126629A2-DEE6-4FAA-A764-5D6ED17F1F7D}" type="presParOf" srcId="{6A7AA593-585E-44C7-B41B-3E8925D91CF5}" destId="{6D7F01C4-951B-4715-8E05-48D217104D69}" srcOrd="3" destOrd="0" presId="urn:microsoft.com/office/officeart/2005/8/layout/default"/>
    <dgm:cxn modelId="{350BB02A-D0BD-46F4-932F-E3E46876BDF4}" type="presParOf" srcId="{6A7AA593-585E-44C7-B41B-3E8925D91CF5}" destId="{3ED83904-24A3-4AF0-B9BE-45A500ECE108}" srcOrd="4" destOrd="0" presId="urn:microsoft.com/office/officeart/2005/8/layout/default"/>
    <dgm:cxn modelId="{A20C0AC2-CB05-4D5B-A3BD-C4484619ACF9}" type="presParOf" srcId="{6A7AA593-585E-44C7-B41B-3E8925D91CF5}" destId="{122C4703-EEA5-4C72-98B9-6D0C9AE0CA16}" srcOrd="5" destOrd="0" presId="urn:microsoft.com/office/officeart/2005/8/layout/default"/>
    <dgm:cxn modelId="{83F6E049-FE3A-41B9-ACA7-7ED6E94E3D52}" type="presParOf" srcId="{6A7AA593-585E-44C7-B41B-3E8925D91CF5}" destId="{A315044F-5FA6-4158-ADDE-B8A79E5BE71E}" srcOrd="6" destOrd="0" presId="urn:microsoft.com/office/officeart/2005/8/layout/default"/>
    <dgm:cxn modelId="{B0069A91-B27D-462F-91BA-C78A5D74BFDB}" type="presParOf" srcId="{6A7AA593-585E-44C7-B41B-3E8925D91CF5}" destId="{0799013C-46B7-4D9F-8D08-709CF1C3D8E9}" srcOrd="7" destOrd="0" presId="urn:microsoft.com/office/officeart/2005/8/layout/default"/>
    <dgm:cxn modelId="{5AE738BD-55A3-4FA0-B080-14D647CD8CAC}" type="presParOf" srcId="{6A7AA593-585E-44C7-B41B-3E8925D91CF5}" destId="{2DE34430-DBB9-45D9-B511-7F85F197039D}" srcOrd="8" destOrd="0" presId="urn:microsoft.com/office/officeart/2005/8/layout/default"/>
    <dgm:cxn modelId="{FC2217CD-23DB-493A-8C27-6E33E95AEE62}" type="presParOf" srcId="{6A7AA593-585E-44C7-B41B-3E8925D91CF5}" destId="{C1BA18A8-BACC-494D-921F-F9A519A74138}" srcOrd="9" destOrd="0" presId="urn:microsoft.com/office/officeart/2005/8/layout/default"/>
    <dgm:cxn modelId="{2573C039-811D-45F5-8E0D-3D1D4421FC6E}" type="presParOf" srcId="{6A7AA593-585E-44C7-B41B-3E8925D91CF5}" destId="{6E9EC1D0-9963-4741-86E2-12ECEB44FE1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E31D58-B820-41EB-8B44-FB536464C81C}"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5739D1B5-95BA-4201-80AD-5494094C0E88}">
      <dgm:prSet custT="1"/>
      <dgm:spPr/>
      <dgm:t>
        <a:bodyPr/>
        <a:lstStyle/>
        <a:p>
          <a:r>
            <a:rPr lang="en-US" sz="3200" b="1" dirty="0"/>
            <a:t>16</a:t>
          </a:r>
          <a:br>
            <a:rPr lang="en-US" sz="1800" b="1" dirty="0"/>
          </a:br>
          <a:r>
            <a:rPr lang="en-US" sz="1800" dirty="0"/>
            <a:t>Survey Responses</a:t>
          </a:r>
        </a:p>
      </dgm:t>
    </dgm:pt>
    <dgm:pt modelId="{FAA07806-FA32-4B6A-A6EB-CDD3C29D7F07}" type="parTrans" cxnId="{0021CC23-9492-4029-82BC-E73753C5E8B3}">
      <dgm:prSet/>
      <dgm:spPr/>
      <dgm:t>
        <a:bodyPr/>
        <a:lstStyle/>
        <a:p>
          <a:endParaRPr lang="en-US"/>
        </a:p>
      </dgm:t>
    </dgm:pt>
    <dgm:pt modelId="{9D49E3D2-585A-4D6F-A2EA-C5EE369E3922}" type="sibTrans" cxnId="{0021CC23-9492-4029-82BC-E73753C5E8B3}">
      <dgm:prSet/>
      <dgm:spPr/>
      <dgm:t>
        <a:bodyPr/>
        <a:lstStyle/>
        <a:p>
          <a:endParaRPr lang="en-US"/>
        </a:p>
      </dgm:t>
    </dgm:pt>
    <dgm:pt modelId="{FE996066-364B-4709-97CC-C9EBF8F21E46}">
      <dgm:prSet custT="1"/>
      <dgm:spPr/>
      <dgm:t>
        <a:bodyPr/>
        <a:lstStyle/>
        <a:p>
          <a:r>
            <a:rPr lang="en-US" sz="3200" b="1" dirty="0"/>
            <a:t>30 </a:t>
          </a:r>
          <a:br>
            <a:rPr lang="en-US" sz="1900" b="1" dirty="0"/>
          </a:br>
          <a:r>
            <a:rPr lang="en-US" sz="1900" dirty="0"/>
            <a:t>Attended Event</a:t>
          </a:r>
        </a:p>
      </dgm:t>
    </dgm:pt>
    <dgm:pt modelId="{FC773E57-66D1-48B6-9632-14E1C4C313D9}" type="parTrans" cxnId="{02B69765-2F11-4F71-9859-42E658CF43AF}">
      <dgm:prSet/>
      <dgm:spPr/>
      <dgm:t>
        <a:bodyPr/>
        <a:lstStyle/>
        <a:p>
          <a:endParaRPr lang="en-US"/>
        </a:p>
      </dgm:t>
    </dgm:pt>
    <dgm:pt modelId="{57AEFC65-CC00-44D5-B439-64763975F840}" type="sibTrans" cxnId="{02B69765-2F11-4F71-9859-42E658CF43AF}">
      <dgm:prSet/>
      <dgm:spPr/>
      <dgm:t>
        <a:bodyPr/>
        <a:lstStyle/>
        <a:p>
          <a:endParaRPr lang="en-US"/>
        </a:p>
      </dgm:t>
    </dgm:pt>
    <dgm:pt modelId="{E2687053-C99C-453E-848F-38B917DD6095}">
      <dgm:prSet custT="1"/>
      <dgm:spPr/>
      <dgm:t>
        <a:bodyPr/>
        <a:lstStyle/>
        <a:p>
          <a:r>
            <a:rPr lang="en-US" sz="2800" b="1" dirty="0"/>
            <a:t>40 </a:t>
          </a:r>
          <a:br>
            <a:rPr lang="en-US" sz="2800" b="1" dirty="0"/>
          </a:br>
          <a:r>
            <a:rPr lang="en-US" sz="1900" dirty="0"/>
            <a:t>Now on Interest List</a:t>
          </a:r>
        </a:p>
      </dgm:t>
    </dgm:pt>
    <dgm:pt modelId="{4DB4F73B-080D-4722-A30F-9612526AC599}" type="parTrans" cxnId="{AB1B7E17-BBEE-4571-94AB-97E74F3721F6}">
      <dgm:prSet/>
      <dgm:spPr/>
      <dgm:t>
        <a:bodyPr/>
        <a:lstStyle/>
        <a:p>
          <a:endParaRPr lang="en-US"/>
        </a:p>
      </dgm:t>
    </dgm:pt>
    <dgm:pt modelId="{06900069-7896-4033-BC8E-EE9A1C05C26F}" type="sibTrans" cxnId="{AB1B7E17-BBEE-4571-94AB-97E74F3721F6}">
      <dgm:prSet/>
      <dgm:spPr/>
      <dgm:t>
        <a:bodyPr/>
        <a:lstStyle/>
        <a:p>
          <a:endParaRPr lang="en-US"/>
        </a:p>
      </dgm:t>
    </dgm:pt>
    <dgm:pt modelId="{29158DD5-9AD3-4D40-96DF-5815C75FF84A}">
      <dgm:prSet/>
      <dgm:spPr/>
      <dgm:t>
        <a:bodyPr/>
        <a:lstStyle/>
        <a:p>
          <a:r>
            <a:rPr lang="en-US" dirty="0"/>
            <a:t>Content Based on Audience Needs</a:t>
          </a:r>
        </a:p>
      </dgm:t>
    </dgm:pt>
    <dgm:pt modelId="{87C93A73-BD64-4AC9-969E-C0BB0274C77E}" type="parTrans" cxnId="{BD6740DE-6D8A-4E18-A922-569C3A5792F5}">
      <dgm:prSet/>
      <dgm:spPr/>
      <dgm:t>
        <a:bodyPr/>
        <a:lstStyle/>
        <a:p>
          <a:endParaRPr lang="en-US"/>
        </a:p>
      </dgm:t>
    </dgm:pt>
    <dgm:pt modelId="{1EFA70CB-91FE-4AE1-90DB-ACAD99C97B1A}" type="sibTrans" cxnId="{BD6740DE-6D8A-4E18-A922-569C3A5792F5}">
      <dgm:prSet/>
      <dgm:spPr/>
      <dgm:t>
        <a:bodyPr/>
        <a:lstStyle/>
        <a:p>
          <a:endParaRPr lang="en-US"/>
        </a:p>
      </dgm:t>
    </dgm:pt>
    <dgm:pt modelId="{8DDF9744-EB07-4E1B-8D86-6920905176A7}" type="pres">
      <dgm:prSet presAssocID="{66E31D58-B820-41EB-8B44-FB536464C81C}" presName="Name0" presStyleCnt="0">
        <dgm:presLayoutVars>
          <dgm:dir/>
          <dgm:animLvl val="lvl"/>
          <dgm:resizeHandles val="exact"/>
        </dgm:presLayoutVars>
      </dgm:prSet>
      <dgm:spPr/>
    </dgm:pt>
    <dgm:pt modelId="{3EFB5729-CF97-4254-A648-2296DB6AEE37}" type="pres">
      <dgm:prSet presAssocID="{5739D1B5-95BA-4201-80AD-5494094C0E88}" presName="parTxOnly" presStyleLbl="node1" presStyleIdx="0" presStyleCnt="4">
        <dgm:presLayoutVars>
          <dgm:chMax val="0"/>
          <dgm:chPref val="0"/>
          <dgm:bulletEnabled val="1"/>
        </dgm:presLayoutVars>
      </dgm:prSet>
      <dgm:spPr/>
    </dgm:pt>
    <dgm:pt modelId="{401CCC9A-6C83-423B-B181-0E6AD1F8239B}" type="pres">
      <dgm:prSet presAssocID="{9D49E3D2-585A-4D6F-A2EA-C5EE369E3922}" presName="parTxOnlySpace" presStyleCnt="0"/>
      <dgm:spPr/>
    </dgm:pt>
    <dgm:pt modelId="{C3867680-3518-44B8-8114-8396FB65E191}" type="pres">
      <dgm:prSet presAssocID="{FE996066-364B-4709-97CC-C9EBF8F21E46}" presName="parTxOnly" presStyleLbl="node1" presStyleIdx="1" presStyleCnt="4">
        <dgm:presLayoutVars>
          <dgm:chMax val="0"/>
          <dgm:chPref val="0"/>
          <dgm:bulletEnabled val="1"/>
        </dgm:presLayoutVars>
      </dgm:prSet>
      <dgm:spPr/>
    </dgm:pt>
    <dgm:pt modelId="{1F7A40A1-4AD5-41AD-BD41-F38BBA9A45EE}" type="pres">
      <dgm:prSet presAssocID="{57AEFC65-CC00-44D5-B439-64763975F840}" presName="parTxOnlySpace" presStyleCnt="0"/>
      <dgm:spPr/>
    </dgm:pt>
    <dgm:pt modelId="{47981165-5B7C-44A4-89F7-B137AAC67657}" type="pres">
      <dgm:prSet presAssocID="{E2687053-C99C-453E-848F-38B917DD6095}" presName="parTxOnly" presStyleLbl="node1" presStyleIdx="2" presStyleCnt="4">
        <dgm:presLayoutVars>
          <dgm:chMax val="0"/>
          <dgm:chPref val="0"/>
          <dgm:bulletEnabled val="1"/>
        </dgm:presLayoutVars>
      </dgm:prSet>
      <dgm:spPr/>
    </dgm:pt>
    <dgm:pt modelId="{1677972A-E2D6-47FC-9473-4AC3796ACDB2}" type="pres">
      <dgm:prSet presAssocID="{06900069-7896-4033-BC8E-EE9A1C05C26F}" presName="parTxOnlySpace" presStyleCnt="0"/>
      <dgm:spPr/>
    </dgm:pt>
    <dgm:pt modelId="{27322BB6-C64B-40E8-945F-B78D5CB3B542}" type="pres">
      <dgm:prSet presAssocID="{29158DD5-9AD3-4D40-96DF-5815C75FF84A}" presName="parTxOnly" presStyleLbl="node1" presStyleIdx="3" presStyleCnt="4" custLinFactNeighborX="-3584">
        <dgm:presLayoutVars>
          <dgm:chMax val="0"/>
          <dgm:chPref val="0"/>
          <dgm:bulletEnabled val="1"/>
        </dgm:presLayoutVars>
      </dgm:prSet>
      <dgm:spPr/>
    </dgm:pt>
  </dgm:ptLst>
  <dgm:cxnLst>
    <dgm:cxn modelId="{AB1B7E17-BBEE-4571-94AB-97E74F3721F6}" srcId="{66E31D58-B820-41EB-8B44-FB536464C81C}" destId="{E2687053-C99C-453E-848F-38B917DD6095}" srcOrd="2" destOrd="0" parTransId="{4DB4F73B-080D-4722-A30F-9612526AC599}" sibTransId="{06900069-7896-4033-BC8E-EE9A1C05C26F}"/>
    <dgm:cxn modelId="{0021CC23-9492-4029-82BC-E73753C5E8B3}" srcId="{66E31D58-B820-41EB-8B44-FB536464C81C}" destId="{5739D1B5-95BA-4201-80AD-5494094C0E88}" srcOrd="0" destOrd="0" parTransId="{FAA07806-FA32-4B6A-A6EB-CDD3C29D7F07}" sibTransId="{9D49E3D2-585A-4D6F-A2EA-C5EE369E3922}"/>
    <dgm:cxn modelId="{802C2128-50FB-4EBF-A45C-6D4D9793B456}" type="presOf" srcId="{FE996066-364B-4709-97CC-C9EBF8F21E46}" destId="{C3867680-3518-44B8-8114-8396FB65E191}" srcOrd="0" destOrd="0" presId="urn:microsoft.com/office/officeart/2005/8/layout/chevron1"/>
    <dgm:cxn modelId="{02B69765-2F11-4F71-9859-42E658CF43AF}" srcId="{66E31D58-B820-41EB-8B44-FB536464C81C}" destId="{FE996066-364B-4709-97CC-C9EBF8F21E46}" srcOrd="1" destOrd="0" parTransId="{FC773E57-66D1-48B6-9632-14E1C4C313D9}" sibTransId="{57AEFC65-CC00-44D5-B439-64763975F840}"/>
    <dgm:cxn modelId="{D305516F-B2A3-4A0D-B79B-468C02B9C255}" type="presOf" srcId="{5739D1B5-95BA-4201-80AD-5494094C0E88}" destId="{3EFB5729-CF97-4254-A648-2296DB6AEE37}" srcOrd="0" destOrd="0" presId="urn:microsoft.com/office/officeart/2005/8/layout/chevron1"/>
    <dgm:cxn modelId="{166DAD7D-D037-4715-885D-F59F22E58033}" type="presOf" srcId="{66E31D58-B820-41EB-8B44-FB536464C81C}" destId="{8DDF9744-EB07-4E1B-8D86-6920905176A7}" srcOrd="0" destOrd="0" presId="urn:microsoft.com/office/officeart/2005/8/layout/chevron1"/>
    <dgm:cxn modelId="{80923B80-00D3-488E-B41A-E22529DF1D71}" type="presOf" srcId="{29158DD5-9AD3-4D40-96DF-5815C75FF84A}" destId="{27322BB6-C64B-40E8-945F-B78D5CB3B542}" srcOrd="0" destOrd="0" presId="urn:microsoft.com/office/officeart/2005/8/layout/chevron1"/>
    <dgm:cxn modelId="{8C361E84-10E9-45D4-8474-9F5E42C1FC3B}" type="presOf" srcId="{E2687053-C99C-453E-848F-38B917DD6095}" destId="{47981165-5B7C-44A4-89F7-B137AAC67657}" srcOrd="0" destOrd="0" presId="urn:microsoft.com/office/officeart/2005/8/layout/chevron1"/>
    <dgm:cxn modelId="{BD6740DE-6D8A-4E18-A922-569C3A5792F5}" srcId="{66E31D58-B820-41EB-8B44-FB536464C81C}" destId="{29158DD5-9AD3-4D40-96DF-5815C75FF84A}" srcOrd="3" destOrd="0" parTransId="{87C93A73-BD64-4AC9-969E-C0BB0274C77E}" sibTransId="{1EFA70CB-91FE-4AE1-90DB-ACAD99C97B1A}"/>
    <dgm:cxn modelId="{008D7B5E-D29A-4720-95A0-D99260CF114F}" type="presParOf" srcId="{8DDF9744-EB07-4E1B-8D86-6920905176A7}" destId="{3EFB5729-CF97-4254-A648-2296DB6AEE37}" srcOrd="0" destOrd="0" presId="urn:microsoft.com/office/officeart/2005/8/layout/chevron1"/>
    <dgm:cxn modelId="{8B51798D-C8F3-409E-9D95-889FB84A6F3E}" type="presParOf" srcId="{8DDF9744-EB07-4E1B-8D86-6920905176A7}" destId="{401CCC9A-6C83-423B-B181-0E6AD1F8239B}" srcOrd="1" destOrd="0" presId="urn:microsoft.com/office/officeart/2005/8/layout/chevron1"/>
    <dgm:cxn modelId="{3107984C-CE08-47ED-8BC8-2714EA5DA7C4}" type="presParOf" srcId="{8DDF9744-EB07-4E1B-8D86-6920905176A7}" destId="{C3867680-3518-44B8-8114-8396FB65E191}" srcOrd="2" destOrd="0" presId="urn:microsoft.com/office/officeart/2005/8/layout/chevron1"/>
    <dgm:cxn modelId="{703C5AC9-8470-4283-A6E1-1BF22DFD228F}" type="presParOf" srcId="{8DDF9744-EB07-4E1B-8D86-6920905176A7}" destId="{1F7A40A1-4AD5-41AD-BD41-F38BBA9A45EE}" srcOrd="3" destOrd="0" presId="urn:microsoft.com/office/officeart/2005/8/layout/chevron1"/>
    <dgm:cxn modelId="{7EA2EEBC-AB57-46E8-BAA0-77A2E9B5DBD1}" type="presParOf" srcId="{8DDF9744-EB07-4E1B-8D86-6920905176A7}" destId="{47981165-5B7C-44A4-89F7-B137AAC67657}" srcOrd="4" destOrd="0" presId="urn:microsoft.com/office/officeart/2005/8/layout/chevron1"/>
    <dgm:cxn modelId="{49749265-F79F-446D-BCE3-2CD18DA89D84}" type="presParOf" srcId="{8DDF9744-EB07-4E1B-8D86-6920905176A7}" destId="{1677972A-E2D6-47FC-9473-4AC3796ACDB2}" srcOrd="5" destOrd="0" presId="urn:microsoft.com/office/officeart/2005/8/layout/chevron1"/>
    <dgm:cxn modelId="{FDD37346-B3E9-4924-862D-F7D8EE83DA97}" type="presParOf" srcId="{8DDF9744-EB07-4E1B-8D86-6920905176A7}" destId="{27322BB6-C64B-40E8-945F-B78D5CB3B542}"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E19847-8117-4D9B-9FBC-38A3BA0A7E09}"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8C8EE563-EAA4-4C42-9CA9-68CDDB6B9DA5}">
      <dgm:prSet/>
      <dgm:spPr/>
      <dgm:t>
        <a:bodyPr/>
        <a:lstStyle/>
        <a:p>
          <a:r>
            <a:rPr lang="en-US" b="1"/>
            <a:t>Long-Term Commitment</a:t>
          </a:r>
        </a:p>
      </dgm:t>
    </dgm:pt>
    <dgm:pt modelId="{F265AE84-C8FC-428A-AF0F-27948D22B5B5}" type="parTrans" cxnId="{02CB1508-9652-413B-9A59-6D8C21AD68BE}">
      <dgm:prSet/>
      <dgm:spPr/>
      <dgm:t>
        <a:bodyPr/>
        <a:lstStyle/>
        <a:p>
          <a:endParaRPr lang="en-US"/>
        </a:p>
      </dgm:t>
    </dgm:pt>
    <dgm:pt modelId="{47A2FEF0-0BDA-4CC5-B28F-2517C07784B2}" type="sibTrans" cxnId="{02CB1508-9652-413B-9A59-6D8C21AD68BE}">
      <dgm:prSet/>
      <dgm:spPr/>
      <dgm:t>
        <a:bodyPr/>
        <a:lstStyle/>
        <a:p>
          <a:endParaRPr lang="en-US"/>
        </a:p>
      </dgm:t>
    </dgm:pt>
    <dgm:pt modelId="{946C0479-FC75-4EAB-BA8C-85D0C1758E64}">
      <dgm:prSet/>
      <dgm:spPr/>
      <dgm:t>
        <a:bodyPr/>
        <a:lstStyle/>
        <a:p>
          <a:r>
            <a:rPr lang="en-US" b="1" dirty="0"/>
            <a:t>New Way </a:t>
          </a:r>
          <a:br>
            <a:rPr lang="en-US" b="1" dirty="0"/>
          </a:br>
          <a:r>
            <a:rPr lang="en-US" b="1" dirty="0"/>
            <a:t>of Thinking</a:t>
          </a:r>
        </a:p>
      </dgm:t>
    </dgm:pt>
    <dgm:pt modelId="{73C9B703-BB9B-4D35-AA16-774D01C49D52}" type="parTrans" cxnId="{22DB869F-7229-4D2B-8F27-83A2FD8B928C}">
      <dgm:prSet/>
      <dgm:spPr/>
      <dgm:t>
        <a:bodyPr/>
        <a:lstStyle/>
        <a:p>
          <a:endParaRPr lang="en-US"/>
        </a:p>
      </dgm:t>
    </dgm:pt>
    <dgm:pt modelId="{8C1A7444-C959-40D2-8BF9-0349D4A9A8CE}" type="sibTrans" cxnId="{22DB869F-7229-4D2B-8F27-83A2FD8B928C}">
      <dgm:prSet/>
      <dgm:spPr/>
      <dgm:t>
        <a:bodyPr/>
        <a:lstStyle/>
        <a:p>
          <a:endParaRPr lang="en-US"/>
        </a:p>
      </dgm:t>
    </dgm:pt>
    <dgm:pt modelId="{B18E1B90-E1D6-4809-820F-A64968F25CFE}">
      <dgm:prSet/>
      <dgm:spPr/>
      <dgm:t>
        <a:bodyPr/>
        <a:lstStyle/>
        <a:p>
          <a:r>
            <a:rPr lang="en-US" b="1" dirty="0"/>
            <a:t>Improving Ministry Effectiveness</a:t>
          </a:r>
        </a:p>
      </dgm:t>
    </dgm:pt>
    <dgm:pt modelId="{E573CE4D-A834-4945-9A32-BA8877399B9C}" type="parTrans" cxnId="{318D215E-DB9F-49F6-BE5E-6C5E37D935D3}">
      <dgm:prSet/>
      <dgm:spPr/>
      <dgm:t>
        <a:bodyPr/>
        <a:lstStyle/>
        <a:p>
          <a:endParaRPr lang="en-US"/>
        </a:p>
      </dgm:t>
    </dgm:pt>
    <dgm:pt modelId="{486E81EB-A357-4760-8487-A7F571ED1F8B}" type="sibTrans" cxnId="{318D215E-DB9F-49F6-BE5E-6C5E37D935D3}">
      <dgm:prSet/>
      <dgm:spPr/>
      <dgm:t>
        <a:bodyPr/>
        <a:lstStyle/>
        <a:p>
          <a:endParaRPr lang="en-US"/>
        </a:p>
      </dgm:t>
    </dgm:pt>
    <dgm:pt modelId="{8158F081-A4EC-44D4-AB26-9EB29212EC0C}">
      <dgm:prSet/>
      <dgm:spPr/>
      <dgm:t>
        <a:bodyPr/>
        <a:lstStyle/>
        <a:p>
          <a:r>
            <a:rPr lang="en-US" b="1" dirty="0"/>
            <a:t>Learning Process</a:t>
          </a:r>
        </a:p>
      </dgm:t>
    </dgm:pt>
    <dgm:pt modelId="{70E20628-1ECA-4F04-B8D2-5C1071B0FFCC}" type="parTrans" cxnId="{14FCCDE9-A540-4DF5-8A52-125C98E44E76}">
      <dgm:prSet/>
      <dgm:spPr/>
      <dgm:t>
        <a:bodyPr/>
        <a:lstStyle/>
        <a:p>
          <a:endParaRPr lang="en-US"/>
        </a:p>
      </dgm:t>
    </dgm:pt>
    <dgm:pt modelId="{84FDA5B0-29E6-4DEF-BCBA-8025C7AD3948}" type="sibTrans" cxnId="{14FCCDE9-A540-4DF5-8A52-125C98E44E76}">
      <dgm:prSet/>
      <dgm:spPr/>
      <dgm:t>
        <a:bodyPr/>
        <a:lstStyle/>
        <a:p>
          <a:endParaRPr lang="en-US"/>
        </a:p>
      </dgm:t>
    </dgm:pt>
    <dgm:pt modelId="{DF8AF9DF-079A-4F91-AB90-1E12BD3911D6}">
      <dgm:prSet/>
      <dgm:spPr/>
      <dgm:t>
        <a:bodyPr/>
        <a:lstStyle/>
        <a:p>
          <a:r>
            <a:rPr lang="en-US" b="1" dirty="0"/>
            <a:t>Cultural Shift</a:t>
          </a:r>
        </a:p>
      </dgm:t>
    </dgm:pt>
    <dgm:pt modelId="{EEE7118B-AADE-4D27-AB70-446269123416}" type="parTrans" cxnId="{838F2A0A-7504-4553-9BC6-9A61250E183E}">
      <dgm:prSet/>
      <dgm:spPr/>
      <dgm:t>
        <a:bodyPr/>
        <a:lstStyle/>
        <a:p>
          <a:endParaRPr lang="en-US"/>
        </a:p>
      </dgm:t>
    </dgm:pt>
    <dgm:pt modelId="{1A93F1A1-AB04-4614-9575-7F2F79393AAC}" type="sibTrans" cxnId="{838F2A0A-7504-4553-9BC6-9A61250E183E}">
      <dgm:prSet/>
      <dgm:spPr/>
      <dgm:t>
        <a:bodyPr/>
        <a:lstStyle/>
        <a:p>
          <a:endParaRPr lang="en-US"/>
        </a:p>
      </dgm:t>
    </dgm:pt>
    <dgm:pt modelId="{F66F4A8C-7DC7-4C47-8EE3-27DF8B68FDA5}" type="pres">
      <dgm:prSet presAssocID="{BCE19847-8117-4D9B-9FBC-38A3BA0A7E09}" presName="Name0" presStyleCnt="0">
        <dgm:presLayoutVars>
          <dgm:chMax val="11"/>
          <dgm:chPref val="11"/>
          <dgm:dir/>
          <dgm:resizeHandles/>
        </dgm:presLayoutVars>
      </dgm:prSet>
      <dgm:spPr/>
    </dgm:pt>
    <dgm:pt modelId="{392397FD-E5F1-475C-BFB8-C0AC65BEC636}" type="pres">
      <dgm:prSet presAssocID="{B18E1B90-E1D6-4809-820F-A64968F25CFE}" presName="Accent5" presStyleCnt="0"/>
      <dgm:spPr/>
    </dgm:pt>
    <dgm:pt modelId="{B9D40352-373D-46B2-B8A3-41BFE9C11941}" type="pres">
      <dgm:prSet presAssocID="{B18E1B90-E1D6-4809-820F-A64968F25CFE}" presName="Accent" presStyleLbl="node1" presStyleIdx="0" presStyleCnt="5"/>
      <dgm:spPr/>
    </dgm:pt>
    <dgm:pt modelId="{A3CE19D7-D9A8-40B3-8B1D-6F8E095B0E7B}" type="pres">
      <dgm:prSet presAssocID="{B18E1B90-E1D6-4809-820F-A64968F25CFE}" presName="ParentBackground5" presStyleCnt="0"/>
      <dgm:spPr/>
    </dgm:pt>
    <dgm:pt modelId="{3FCA1726-485F-4061-A239-C43D727A26AC}" type="pres">
      <dgm:prSet presAssocID="{B18E1B90-E1D6-4809-820F-A64968F25CFE}" presName="ParentBackground" presStyleLbl="fgAcc1" presStyleIdx="0" presStyleCnt="5"/>
      <dgm:spPr/>
    </dgm:pt>
    <dgm:pt modelId="{6098E325-ADB1-4BDF-ACC2-23582A8DE016}" type="pres">
      <dgm:prSet presAssocID="{B18E1B90-E1D6-4809-820F-A64968F25CFE}" presName="Parent5" presStyleLbl="revTx" presStyleIdx="0" presStyleCnt="0">
        <dgm:presLayoutVars>
          <dgm:chMax val="1"/>
          <dgm:chPref val="1"/>
          <dgm:bulletEnabled val="1"/>
        </dgm:presLayoutVars>
      </dgm:prSet>
      <dgm:spPr/>
    </dgm:pt>
    <dgm:pt modelId="{98D932CD-4F4C-44F7-B4DD-6A95F7E18FB8}" type="pres">
      <dgm:prSet presAssocID="{DF8AF9DF-079A-4F91-AB90-1E12BD3911D6}" presName="Accent4" presStyleCnt="0"/>
      <dgm:spPr/>
    </dgm:pt>
    <dgm:pt modelId="{E4847DE2-D1DC-4E6E-8C24-D21E9EE609E7}" type="pres">
      <dgm:prSet presAssocID="{DF8AF9DF-079A-4F91-AB90-1E12BD3911D6}" presName="Accent" presStyleLbl="node1" presStyleIdx="1" presStyleCnt="5"/>
      <dgm:spPr/>
    </dgm:pt>
    <dgm:pt modelId="{C34848F2-E290-4468-A5F3-D6055493A2A9}" type="pres">
      <dgm:prSet presAssocID="{DF8AF9DF-079A-4F91-AB90-1E12BD3911D6}" presName="ParentBackground4" presStyleCnt="0"/>
      <dgm:spPr/>
    </dgm:pt>
    <dgm:pt modelId="{04372636-4E50-4681-941D-9118F9135149}" type="pres">
      <dgm:prSet presAssocID="{DF8AF9DF-079A-4F91-AB90-1E12BD3911D6}" presName="ParentBackground" presStyleLbl="fgAcc1" presStyleIdx="1" presStyleCnt="5"/>
      <dgm:spPr/>
    </dgm:pt>
    <dgm:pt modelId="{ECA5F473-D39E-44BB-9539-1769FAB775F7}" type="pres">
      <dgm:prSet presAssocID="{DF8AF9DF-079A-4F91-AB90-1E12BD3911D6}" presName="Parent4" presStyleLbl="revTx" presStyleIdx="0" presStyleCnt="0">
        <dgm:presLayoutVars>
          <dgm:chMax val="1"/>
          <dgm:chPref val="1"/>
          <dgm:bulletEnabled val="1"/>
        </dgm:presLayoutVars>
      </dgm:prSet>
      <dgm:spPr/>
    </dgm:pt>
    <dgm:pt modelId="{2BE4868B-A578-4BEE-B3A0-AAEF680FFE92}" type="pres">
      <dgm:prSet presAssocID="{946C0479-FC75-4EAB-BA8C-85D0C1758E64}" presName="Accent3" presStyleCnt="0"/>
      <dgm:spPr/>
    </dgm:pt>
    <dgm:pt modelId="{72F0258D-5598-4590-8DF2-99B5B2782FA8}" type="pres">
      <dgm:prSet presAssocID="{946C0479-FC75-4EAB-BA8C-85D0C1758E64}" presName="Accent" presStyleLbl="node1" presStyleIdx="2" presStyleCnt="5"/>
      <dgm:spPr/>
    </dgm:pt>
    <dgm:pt modelId="{25AB54E0-F3C6-49E9-B847-119F7AD95894}" type="pres">
      <dgm:prSet presAssocID="{946C0479-FC75-4EAB-BA8C-85D0C1758E64}" presName="ParentBackground3" presStyleCnt="0"/>
      <dgm:spPr/>
    </dgm:pt>
    <dgm:pt modelId="{2D3558C8-180E-47A7-902E-6D3F472535C0}" type="pres">
      <dgm:prSet presAssocID="{946C0479-FC75-4EAB-BA8C-85D0C1758E64}" presName="ParentBackground" presStyleLbl="fgAcc1" presStyleIdx="2" presStyleCnt="5"/>
      <dgm:spPr/>
    </dgm:pt>
    <dgm:pt modelId="{AF417D6D-631A-4EB0-9643-6C8E7131F477}" type="pres">
      <dgm:prSet presAssocID="{946C0479-FC75-4EAB-BA8C-85D0C1758E64}" presName="Parent3" presStyleLbl="revTx" presStyleIdx="0" presStyleCnt="0">
        <dgm:presLayoutVars>
          <dgm:chMax val="1"/>
          <dgm:chPref val="1"/>
          <dgm:bulletEnabled val="1"/>
        </dgm:presLayoutVars>
      </dgm:prSet>
      <dgm:spPr/>
    </dgm:pt>
    <dgm:pt modelId="{B15666E8-A6A2-48B6-8A85-1A389B024F0C}" type="pres">
      <dgm:prSet presAssocID="{8C8EE563-EAA4-4C42-9CA9-68CDDB6B9DA5}" presName="Accent2" presStyleCnt="0"/>
      <dgm:spPr/>
    </dgm:pt>
    <dgm:pt modelId="{46DF017A-2901-4701-9933-D9ED1BC54139}" type="pres">
      <dgm:prSet presAssocID="{8C8EE563-EAA4-4C42-9CA9-68CDDB6B9DA5}" presName="Accent" presStyleLbl="node1" presStyleIdx="3" presStyleCnt="5"/>
      <dgm:spPr/>
    </dgm:pt>
    <dgm:pt modelId="{4AF1295C-01B6-48AE-86FE-E24C2E3B1DC3}" type="pres">
      <dgm:prSet presAssocID="{8C8EE563-EAA4-4C42-9CA9-68CDDB6B9DA5}" presName="ParentBackground2" presStyleCnt="0"/>
      <dgm:spPr/>
    </dgm:pt>
    <dgm:pt modelId="{33017CC5-0D7C-4ACF-A766-A51EFA1FC30C}" type="pres">
      <dgm:prSet presAssocID="{8C8EE563-EAA4-4C42-9CA9-68CDDB6B9DA5}" presName="ParentBackground" presStyleLbl="fgAcc1" presStyleIdx="3" presStyleCnt="5"/>
      <dgm:spPr/>
    </dgm:pt>
    <dgm:pt modelId="{CD264C04-9B3D-41CD-BCF0-DCACD00751D7}" type="pres">
      <dgm:prSet presAssocID="{8C8EE563-EAA4-4C42-9CA9-68CDDB6B9DA5}" presName="Parent2" presStyleLbl="revTx" presStyleIdx="0" presStyleCnt="0">
        <dgm:presLayoutVars>
          <dgm:chMax val="1"/>
          <dgm:chPref val="1"/>
          <dgm:bulletEnabled val="1"/>
        </dgm:presLayoutVars>
      </dgm:prSet>
      <dgm:spPr/>
    </dgm:pt>
    <dgm:pt modelId="{30F9B7B1-E820-434F-9CC0-AA93B605CDE3}" type="pres">
      <dgm:prSet presAssocID="{8158F081-A4EC-44D4-AB26-9EB29212EC0C}" presName="Accent1" presStyleCnt="0"/>
      <dgm:spPr/>
    </dgm:pt>
    <dgm:pt modelId="{03DFD60F-2E58-4E23-837E-FA62AE2D704E}" type="pres">
      <dgm:prSet presAssocID="{8158F081-A4EC-44D4-AB26-9EB29212EC0C}" presName="Accent" presStyleLbl="node1" presStyleIdx="4" presStyleCnt="5"/>
      <dgm:spPr/>
    </dgm:pt>
    <dgm:pt modelId="{1B87BFBD-D342-4FD8-8EAD-F4508B00E753}" type="pres">
      <dgm:prSet presAssocID="{8158F081-A4EC-44D4-AB26-9EB29212EC0C}" presName="ParentBackground1" presStyleCnt="0"/>
      <dgm:spPr/>
    </dgm:pt>
    <dgm:pt modelId="{3456E5A5-4BAC-48F0-B4D5-6050B9BEE467}" type="pres">
      <dgm:prSet presAssocID="{8158F081-A4EC-44D4-AB26-9EB29212EC0C}" presName="ParentBackground" presStyleLbl="fgAcc1" presStyleIdx="4" presStyleCnt="5"/>
      <dgm:spPr/>
    </dgm:pt>
    <dgm:pt modelId="{00C12E13-C67D-4D38-B178-09D2592CFE55}" type="pres">
      <dgm:prSet presAssocID="{8158F081-A4EC-44D4-AB26-9EB29212EC0C}" presName="Parent1" presStyleLbl="revTx" presStyleIdx="0" presStyleCnt="0">
        <dgm:presLayoutVars>
          <dgm:chMax val="1"/>
          <dgm:chPref val="1"/>
          <dgm:bulletEnabled val="1"/>
        </dgm:presLayoutVars>
      </dgm:prSet>
      <dgm:spPr/>
    </dgm:pt>
  </dgm:ptLst>
  <dgm:cxnLst>
    <dgm:cxn modelId="{02CB1508-9652-413B-9A59-6D8C21AD68BE}" srcId="{BCE19847-8117-4D9B-9FBC-38A3BA0A7E09}" destId="{8C8EE563-EAA4-4C42-9CA9-68CDDB6B9DA5}" srcOrd="1" destOrd="0" parTransId="{F265AE84-C8FC-428A-AF0F-27948D22B5B5}" sibTransId="{47A2FEF0-0BDA-4CC5-B28F-2517C07784B2}"/>
    <dgm:cxn modelId="{838F2A0A-7504-4553-9BC6-9A61250E183E}" srcId="{BCE19847-8117-4D9B-9FBC-38A3BA0A7E09}" destId="{DF8AF9DF-079A-4F91-AB90-1E12BD3911D6}" srcOrd="3" destOrd="0" parTransId="{EEE7118B-AADE-4D27-AB70-446269123416}" sibTransId="{1A93F1A1-AB04-4614-9575-7F2F79393AAC}"/>
    <dgm:cxn modelId="{63AFF120-A27D-434F-9ED5-F8DA78FD66B0}" type="presOf" srcId="{8C8EE563-EAA4-4C42-9CA9-68CDDB6B9DA5}" destId="{33017CC5-0D7C-4ACF-A766-A51EFA1FC30C}" srcOrd="0" destOrd="0" presId="urn:microsoft.com/office/officeart/2011/layout/CircleProcess"/>
    <dgm:cxn modelId="{6B4CEB21-380C-43F4-9A95-783524E92684}" type="presOf" srcId="{B18E1B90-E1D6-4809-820F-A64968F25CFE}" destId="{6098E325-ADB1-4BDF-ACC2-23582A8DE016}" srcOrd="1" destOrd="0" presId="urn:microsoft.com/office/officeart/2011/layout/CircleProcess"/>
    <dgm:cxn modelId="{5697B634-799E-4944-8C4A-5EDCAB32F833}" type="presOf" srcId="{DF8AF9DF-079A-4F91-AB90-1E12BD3911D6}" destId="{04372636-4E50-4681-941D-9118F9135149}" srcOrd="0" destOrd="0" presId="urn:microsoft.com/office/officeart/2011/layout/CircleProcess"/>
    <dgm:cxn modelId="{318D215E-DB9F-49F6-BE5E-6C5E37D935D3}" srcId="{BCE19847-8117-4D9B-9FBC-38A3BA0A7E09}" destId="{B18E1B90-E1D6-4809-820F-A64968F25CFE}" srcOrd="4" destOrd="0" parTransId="{E573CE4D-A834-4945-9A32-BA8877399B9C}" sibTransId="{486E81EB-A357-4760-8487-A7F571ED1F8B}"/>
    <dgm:cxn modelId="{96618B5F-0765-4195-A0B4-9C1A251B340C}" type="presOf" srcId="{946C0479-FC75-4EAB-BA8C-85D0C1758E64}" destId="{AF417D6D-631A-4EB0-9643-6C8E7131F477}" srcOrd="1" destOrd="0" presId="urn:microsoft.com/office/officeart/2011/layout/CircleProcess"/>
    <dgm:cxn modelId="{009EA84E-B066-4360-93E1-2969400B330D}" type="presOf" srcId="{BCE19847-8117-4D9B-9FBC-38A3BA0A7E09}" destId="{F66F4A8C-7DC7-4C47-8EE3-27DF8B68FDA5}" srcOrd="0" destOrd="0" presId="urn:microsoft.com/office/officeart/2011/layout/CircleProcess"/>
    <dgm:cxn modelId="{9F74138B-4093-4975-B059-3A220037F088}" type="presOf" srcId="{8C8EE563-EAA4-4C42-9CA9-68CDDB6B9DA5}" destId="{CD264C04-9B3D-41CD-BCF0-DCACD00751D7}" srcOrd="1" destOrd="0" presId="urn:microsoft.com/office/officeart/2011/layout/CircleProcess"/>
    <dgm:cxn modelId="{B3D4168D-004A-49E4-8A42-3B4E9D35E5BB}" type="presOf" srcId="{946C0479-FC75-4EAB-BA8C-85D0C1758E64}" destId="{2D3558C8-180E-47A7-902E-6D3F472535C0}" srcOrd="0" destOrd="0" presId="urn:microsoft.com/office/officeart/2011/layout/CircleProcess"/>
    <dgm:cxn modelId="{B4EF769A-76D8-432C-B57A-6713D69FFBA5}" type="presOf" srcId="{8158F081-A4EC-44D4-AB26-9EB29212EC0C}" destId="{3456E5A5-4BAC-48F0-B4D5-6050B9BEE467}" srcOrd="0" destOrd="0" presId="urn:microsoft.com/office/officeart/2011/layout/CircleProcess"/>
    <dgm:cxn modelId="{22DB869F-7229-4D2B-8F27-83A2FD8B928C}" srcId="{BCE19847-8117-4D9B-9FBC-38A3BA0A7E09}" destId="{946C0479-FC75-4EAB-BA8C-85D0C1758E64}" srcOrd="2" destOrd="0" parTransId="{73C9B703-BB9B-4D35-AA16-774D01C49D52}" sibTransId="{8C1A7444-C959-40D2-8BF9-0349D4A9A8CE}"/>
    <dgm:cxn modelId="{F8E79CA9-83E2-479E-9143-AAAA2886CE3B}" type="presOf" srcId="{DF8AF9DF-079A-4F91-AB90-1E12BD3911D6}" destId="{ECA5F473-D39E-44BB-9539-1769FAB775F7}" srcOrd="1" destOrd="0" presId="urn:microsoft.com/office/officeart/2011/layout/CircleProcess"/>
    <dgm:cxn modelId="{F72C3BB4-0A8B-4C1D-812E-5A64C63DCFBE}" type="presOf" srcId="{8158F081-A4EC-44D4-AB26-9EB29212EC0C}" destId="{00C12E13-C67D-4D38-B178-09D2592CFE55}" srcOrd="1" destOrd="0" presId="urn:microsoft.com/office/officeart/2011/layout/CircleProcess"/>
    <dgm:cxn modelId="{14FCCDE9-A540-4DF5-8A52-125C98E44E76}" srcId="{BCE19847-8117-4D9B-9FBC-38A3BA0A7E09}" destId="{8158F081-A4EC-44D4-AB26-9EB29212EC0C}" srcOrd="0" destOrd="0" parTransId="{70E20628-1ECA-4F04-B8D2-5C1071B0FFCC}" sibTransId="{84FDA5B0-29E6-4DEF-BCBA-8025C7AD3948}"/>
    <dgm:cxn modelId="{A7D4CCF1-A90D-4EEA-8339-6AF999EF8D63}" type="presOf" srcId="{B18E1B90-E1D6-4809-820F-A64968F25CFE}" destId="{3FCA1726-485F-4061-A239-C43D727A26AC}" srcOrd="0" destOrd="0" presId="urn:microsoft.com/office/officeart/2011/layout/CircleProcess"/>
    <dgm:cxn modelId="{EE0586C6-8C4E-423F-A6E0-CF0B405B7C56}" type="presParOf" srcId="{F66F4A8C-7DC7-4C47-8EE3-27DF8B68FDA5}" destId="{392397FD-E5F1-475C-BFB8-C0AC65BEC636}" srcOrd="0" destOrd="0" presId="urn:microsoft.com/office/officeart/2011/layout/CircleProcess"/>
    <dgm:cxn modelId="{E85E398B-CCA0-4B83-88D1-F8738DDAA33A}" type="presParOf" srcId="{392397FD-E5F1-475C-BFB8-C0AC65BEC636}" destId="{B9D40352-373D-46B2-B8A3-41BFE9C11941}" srcOrd="0" destOrd="0" presId="urn:microsoft.com/office/officeart/2011/layout/CircleProcess"/>
    <dgm:cxn modelId="{A50D37C6-8422-4CB6-AE10-A5D46727AF77}" type="presParOf" srcId="{F66F4A8C-7DC7-4C47-8EE3-27DF8B68FDA5}" destId="{A3CE19D7-D9A8-40B3-8B1D-6F8E095B0E7B}" srcOrd="1" destOrd="0" presId="urn:microsoft.com/office/officeart/2011/layout/CircleProcess"/>
    <dgm:cxn modelId="{FA1B565A-8455-4F10-B41A-7BBE42163CB3}" type="presParOf" srcId="{A3CE19D7-D9A8-40B3-8B1D-6F8E095B0E7B}" destId="{3FCA1726-485F-4061-A239-C43D727A26AC}" srcOrd="0" destOrd="0" presId="urn:microsoft.com/office/officeart/2011/layout/CircleProcess"/>
    <dgm:cxn modelId="{10A4D00B-6818-42A4-960A-548DE7E0FF9B}" type="presParOf" srcId="{F66F4A8C-7DC7-4C47-8EE3-27DF8B68FDA5}" destId="{6098E325-ADB1-4BDF-ACC2-23582A8DE016}" srcOrd="2" destOrd="0" presId="urn:microsoft.com/office/officeart/2011/layout/CircleProcess"/>
    <dgm:cxn modelId="{1E463913-58FC-4C72-9A38-C3F3F65ED641}" type="presParOf" srcId="{F66F4A8C-7DC7-4C47-8EE3-27DF8B68FDA5}" destId="{98D932CD-4F4C-44F7-B4DD-6A95F7E18FB8}" srcOrd="3" destOrd="0" presId="urn:microsoft.com/office/officeart/2011/layout/CircleProcess"/>
    <dgm:cxn modelId="{F007D3BA-4D19-4F53-BE86-369056053D4E}" type="presParOf" srcId="{98D932CD-4F4C-44F7-B4DD-6A95F7E18FB8}" destId="{E4847DE2-D1DC-4E6E-8C24-D21E9EE609E7}" srcOrd="0" destOrd="0" presId="urn:microsoft.com/office/officeart/2011/layout/CircleProcess"/>
    <dgm:cxn modelId="{2E5BCBC7-A1F6-4CEC-AF08-30FDE32AF404}" type="presParOf" srcId="{F66F4A8C-7DC7-4C47-8EE3-27DF8B68FDA5}" destId="{C34848F2-E290-4468-A5F3-D6055493A2A9}" srcOrd="4" destOrd="0" presId="urn:microsoft.com/office/officeart/2011/layout/CircleProcess"/>
    <dgm:cxn modelId="{0603E839-4DD8-4C70-A4B3-05DABA090B66}" type="presParOf" srcId="{C34848F2-E290-4468-A5F3-D6055493A2A9}" destId="{04372636-4E50-4681-941D-9118F9135149}" srcOrd="0" destOrd="0" presId="urn:microsoft.com/office/officeart/2011/layout/CircleProcess"/>
    <dgm:cxn modelId="{B7D06A6E-027F-43C2-B071-71795C6F20ED}" type="presParOf" srcId="{F66F4A8C-7DC7-4C47-8EE3-27DF8B68FDA5}" destId="{ECA5F473-D39E-44BB-9539-1769FAB775F7}" srcOrd="5" destOrd="0" presId="urn:microsoft.com/office/officeart/2011/layout/CircleProcess"/>
    <dgm:cxn modelId="{46AACEF9-9C0E-44A0-8D94-4AD8541A4E3A}" type="presParOf" srcId="{F66F4A8C-7DC7-4C47-8EE3-27DF8B68FDA5}" destId="{2BE4868B-A578-4BEE-B3A0-AAEF680FFE92}" srcOrd="6" destOrd="0" presId="urn:microsoft.com/office/officeart/2011/layout/CircleProcess"/>
    <dgm:cxn modelId="{41BD2CBF-95F0-4ACA-9F02-8FBD60B656FF}" type="presParOf" srcId="{2BE4868B-A578-4BEE-B3A0-AAEF680FFE92}" destId="{72F0258D-5598-4590-8DF2-99B5B2782FA8}" srcOrd="0" destOrd="0" presId="urn:microsoft.com/office/officeart/2011/layout/CircleProcess"/>
    <dgm:cxn modelId="{71965247-B696-4FC2-94EE-96D5745B45CD}" type="presParOf" srcId="{F66F4A8C-7DC7-4C47-8EE3-27DF8B68FDA5}" destId="{25AB54E0-F3C6-49E9-B847-119F7AD95894}" srcOrd="7" destOrd="0" presId="urn:microsoft.com/office/officeart/2011/layout/CircleProcess"/>
    <dgm:cxn modelId="{8F797A02-04A7-4D34-ADD8-C7CA6195E508}" type="presParOf" srcId="{25AB54E0-F3C6-49E9-B847-119F7AD95894}" destId="{2D3558C8-180E-47A7-902E-6D3F472535C0}" srcOrd="0" destOrd="0" presId="urn:microsoft.com/office/officeart/2011/layout/CircleProcess"/>
    <dgm:cxn modelId="{1D21CE5F-561F-404A-B231-4D2805A8A590}" type="presParOf" srcId="{F66F4A8C-7DC7-4C47-8EE3-27DF8B68FDA5}" destId="{AF417D6D-631A-4EB0-9643-6C8E7131F477}" srcOrd="8" destOrd="0" presId="urn:microsoft.com/office/officeart/2011/layout/CircleProcess"/>
    <dgm:cxn modelId="{7CD3D1E8-05DC-49DD-8196-7B0FAC6B317A}" type="presParOf" srcId="{F66F4A8C-7DC7-4C47-8EE3-27DF8B68FDA5}" destId="{B15666E8-A6A2-48B6-8A85-1A389B024F0C}" srcOrd="9" destOrd="0" presId="urn:microsoft.com/office/officeart/2011/layout/CircleProcess"/>
    <dgm:cxn modelId="{341C3AA5-DBCB-4EC1-A2B1-E800886796A1}" type="presParOf" srcId="{B15666E8-A6A2-48B6-8A85-1A389B024F0C}" destId="{46DF017A-2901-4701-9933-D9ED1BC54139}" srcOrd="0" destOrd="0" presId="urn:microsoft.com/office/officeart/2011/layout/CircleProcess"/>
    <dgm:cxn modelId="{7F9226B7-46FC-4468-93F0-B38CB851110F}" type="presParOf" srcId="{F66F4A8C-7DC7-4C47-8EE3-27DF8B68FDA5}" destId="{4AF1295C-01B6-48AE-86FE-E24C2E3B1DC3}" srcOrd="10" destOrd="0" presId="urn:microsoft.com/office/officeart/2011/layout/CircleProcess"/>
    <dgm:cxn modelId="{808F249F-8213-44D4-AA09-C66ACD8A57A0}" type="presParOf" srcId="{4AF1295C-01B6-48AE-86FE-E24C2E3B1DC3}" destId="{33017CC5-0D7C-4ACF-A766-A51EFA1FC30C}" srcOrd="0" destOrd="0" presId="urn:microsoft.com/office/officeart/2011/layout/CircleProcess"/>
    <dgm:cxn modelId="{71921153-7B7B-4C10-B162-43ED7F19204A}" type="presParOf" srcId="{F66F4A8C-7DC7-4C47-8EE3-27DF8B68FDA5}" destId="{CD264C04-9B3D-41CD-BCF0-DCACD00751D7}" srcOrd="11" destOrd="0" presId="urn:microsoft.com/office/officeart/2011/layout/CircleProcess"/>
    <dgm:cxn modelId="{C661E8A9-6551-4AA7-ACA8-BD0359654C37}" type="presParOf" srcId="{F66F4A8C-7DC7-4C47-8EE3-27DF8B68FDA5}" destId="{30F9B7B1-E820-434F-9CC0-AA93B605CDE3}" srcOrd="12" destOrd="0" presId="urn:microsoft.com/office/officeart/2011/layout/CircleProcess"/>
    <dgm:cxn modelId="{85C02917-D631-4C0E-B9A8-8B8FB4035016}" type="presParOf" srcId="{30F9B7B1-E820-434F-9CC0-AA93B605CDE3}" destId="{03DFD60F-2E58-4E23-837E-FA62AE2D704E}" srcOrd="0" destOrd="0" presId="urn:microsoft.com/office/officeart/2011/layout/CircleProcess"/>
    <dgm:cxn modelId="{70A051D3-35EC-40B3-9BBA-123E8697C3ED}" type="presParOf" srcId="{F66F4A8C-7DC7-4C47-8EE3-27DF8B68FDA5}" destId="{1B87BFBD-D342-4FD8-8EAD-F4508B00E753}" srcOrd="13" destOrd="0" presId="urn:microsoft.com/office/officeart/2011/layout/CircleProcess"/>
    <dgm:cxn modelId="{99866C76-E2A7-49FA-9C3F-8DFFF9C3E9CD}" type="presParOf" srcId="{1B87BFBD-D342-4FD8-8EAD-F4508B00E753}" destId="{3456E5A5-4BAC-48F0-B4D5-6050B9BEE467}" srcOrd="0" destOrd="0" presId="urn:microsoft.com/office/officeart/2011/layout/CircleProcess"/>
    <dgm:cxn modelId="{52A66D3D-A8C5-4851-ADE1-F481B24417CC}" type="presParOf" srcId="{F66F4A8C-7DC7-4C47-8EE3-27DF8B68FDA5}" destId="{00C12E13-C67D-4D38-B178-09D2592CFE55}"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1BE41-EF83-4103-B482-AE34CB5B13A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4A6C20E-F5E7-4E6C-AE46-4759270F67CE}">
      <dgm:prSet custT="1"/>
      <dgm:spPr/>
      <dgm:t>
        <a:bodyPr/>
        <a:lstStyle/>
        <a:p>
          <a:r>
            <a:rPr lang="en-US" sz="2800" dirty="0"/>
            <a:t>School Enrollment</a:t>
          </a:r>
        </a:p>
      </dgm:t>
    </dgm:pt>
    <dgm:pt modelId="{046E03CA-F13F-443D-B2AC-21F2C7EBF075}" type="parTrans" cxnId="{C279DDE7-3F08-40EA-BA20-3C6C64C66162}">
      <dgm:prSet/>
      <dgm:spPr/>
      <dgm:t>
        <a:bodyPr/>
        <a:lstStyle/>
        <a:p>
          <a:endParaRPr lang="en-US" sz="3200"/>
        </a:p>
      </dgm:t>
    </dgm:pt>
    <dgm:pt modelId="{2602DD1F-6425-49E3-B0E0-B1BBCE8A999E}" type="sibTrans" cxnId="{C279DDE7-3F08-40EA-BA20-3C6C64C66162}">
      <dgm:prSet/>
      <dgm:spPr/>
      <dgm:t>
        <a:bodyPr/>
        <a:lstStyle/>
        <a:p>
          <a:endParaRPr lang="en-US" sz="3200"/>
        </a:p>
      </dgm:t>
    </dgm:pt>
    <dgm:pt modelId="{14CA4113-AB00-456A-85A3-01DB76BEEDC4}">
      <dgm:prSet custT="1"/>
      <dgm:spPr/>
      <dgm:t>
        <a:bodyPr/>
        <a:lstStyle/>
        <a:p>
          <a:r>
            <a:rPr lang="en-US" sz="2800" dirty="0"/>
            <a:t>Reconnecting with Members</a:t>
          </a:r>
        </a:p>
      </dgm:t>
    </dgm:pt>
    <dgm:pt modelId="{5F0A2557-1925-47BA-A294-0F743871A8D4}" type="parTrans" cxnId="{A4DBE4EA-935D-45DA-B527-1CDC39C4CC07}">
      <dgm:prSet/>
      <dgm:spPr/>
      <dgm:t>
        <a:bodyPr/>
        <a:lstStyle/>
        <a:p>
          <a:endParaRPr lang="en-US" sz="3200"/>
        </a:p>
      </dgm:t>
    </dgm:pt>
    <dgm:pt modelId="{A461EB34-7780-4D53-BA69-A5659EACD19D}" type="sibTrans" cxnId="{A4DBE4EA-935D-45DA-B527-1CDC39C4CC07}">
      <dgm:prSet/>
      <dgm:spPr/>
      <dgm:t>
        <a:bodyPr/>
        <a:lstStyle/>
        <a:p>
          <a:endParaRPr lang="en-US" sz="3200"/>
        </a:p>
      </dgm:t>
    </dgm:pt>
    <dgm:pt modelId="{DB98404B-7FD7-4635-9F97-55782C19FBA0}">
      <dgm:prSet custT="1"/>
      <dgm:spPr/>
      <dgm:t>
        <a:bodyPr/>
        <a:lstStyle/>
        <a:p>
          <a:r>
            <a:rPr lang="en-US" sz="2800" dirty="0"/>
            <a:t>Young Adult Engagement</a:t>
          </a:r>
        </a:p>
      </dgm:t>
    </dgm:pt>
    <dgm:pt modelId="{0509B6FF-1015-42E2-80E4-F5D1E7F090F7}" type="parTrans" cxnId="{5026F6B8-3307-4614-B928-4F059A8F7FF5}">
      <dgm:prSet/>
      <dgm:spPr/>
      <dgm:t>
        <a:bodyPr/>
        <a:lstStyle/>
        <a:p>
          <a:endParaRPr lang="en-US" sz="3200"/>
        </a:p>
      </dgm:t>
    </dgm:pt>
    <dgm:pt modelId="{658EA5E6-8B9F-4DEA-9F1A-F199BAB1BC26}" type="sibTrans" cxnId="{5026F6B8-3307-4614-B928-4F059A8F7FF5}">
      <dgm:prSet/>
      <dgm:spPr/>
      <dgm:t>
        <a:bodyPr/>
        <a:lstStyle/>
        <a:p>
          <a:endParaRPr lang="en-US" sz="3200"/>
        </a:p>
      </dgm:t>
    </dgm:pt>
    <dgm:pt modelId="{5F89B192-8E65-4162-A330-3D73D7A25E2C}">
      <dgm:prSet custT="1"/>
      <dgm:spPr/>
      <dgm:t>
        <a:bodyPr/>
        <a:lstStyle/>
        <a:p>
          <a:r>
            <a:rPr lang="en-US" sz="2800" b="1" dirty="0"/>
            <a:t>CULTURAL SHIFT</a:t>
          </a:r>
          <a:r>
            <a:rPr lang="en-US" sz="2800" dirty="0"/>
            <a:t>: Big Data Decision Making</a:t>
          </a:r>
        </a:p>
      </dgm:t>
    </dgm:pt>
    <dgm:pt modelId="{3A9F3FB7-BEAD-4204-9C39-0D3114CAAE68}" type="parTrans" cxnId="{2862509F-A2D1-4564-931F-6E32443AE40D}">
      <dgm:prSet/>
      <dgm:spPr/>
      <dgm:t>
        <a:bodyPr/>
        <a:lstStyle/>
        <a:p>
          <a:endParaRPr lang="en-US" sz="3200"/>
        </a:p>
      </dgm:t>
    </dgm:pt>
    <dgm:pt modelId="{C9DA349C-193A-40D3-98BB-6332C3BF8A7C}" type="sibTrans" cxnId="{2862509F-A2D1-4564-931F-6E32443AE40D}">
      <dgm:prSet/>
      <dgm:spPr/>
      <dgm:t>
        <a:bodyPr/>
        <a:lstStyle/>
        <a:p>
          <a:endParaRPr lang="en-US" sz="3200"/>
        </a:p>
      </dgm:t>
    </dgm:pt>
    <dgm:pt modelId="{937406D6-4256-4331-AF8E-084EBF73B922}">
      <dgm:prSet custT="1"/>
      <dgm:spPr/>
      <dgm:t>
        <a:bodyPr/>
        <a:lstStyle/>
        <a:p>
          <a:r>
            <a:rPr lang="en-US" sz="2800" dirty="0"/>
            <a:t>Church Growth</a:t>
          </a:r>
        </a:p>
      </dgm:t>
    </dgm:pt>
    <dgm:pt modelId="{BA2DC657-E079-4D86-B71E-C349ADAEE470}" type="parTrans" cxnId="{C9ECB665-40DA-4639-ADC7-649F10CD361D}">
      <dgm:prSet/>
      <dgm:spPr/>
      <dgm:t>
        <a:bodyPr/>
        <a:lstStyle/>
        <a:p>
          <a:endParaRPr lang="en-US"/>
        </a:p>
      </dgm:t>
    </dgm:pt>
    <dgm:pt modelId="{B2E395D4-6943-4875-AE51-52C0CB5B7E7D}" type="sibTrans" cxnId="{C9ECB665-40DA-4639-ADC7-649F10CD361D}">
      <dgm:prSet/>
      <dgm:spPr/>
      <dgm:t>
        <a:bodyPr/>
        <a:lstStyle/>
        <a:p>
          <a:endParaRPr lang="en-US"/>
        </a:p>
      </dgm:t>
    </dgm:pt>
    <dgm:pt modelId="{6271262F-60CA-4346-B7DA-ADC74476A1F0}">
      <dgm:prSet custT="1"/>
      <dgm:spPr/>
      <dgm:t>
        <a:bodyPr/>
        <a:lstStyle/>
        <a:p>
          <a:r>
            <a:rPr lang="en-US" sz="2800"/>
            <a:t>Church </a:t>
          </a:r>
          <a:r>
            <a:rPr lang="en-US" sz="2800" dirty="0"/>
            <a:t>Planting</a:t>
          </a:r>
        </a:p>
      </dgm:t>
    </dgm:pt>
    <dgm:pt modelId="{3F7E775C-850B-405C-B1C4-129573498AEF}" type="parTrans" cxnId="{86209592-6403-472A-A704-9E1A20ED0944}">
      <dgm:prSet/>
      <dgm:spPr/>
      <dgm:t>
        <a:bodyPr/>
        <a:lstStyle/>
        <a:p>
          <a:endParaRPr lang="en-US"/>
        </a:p>
      </dgm:t>
    </dgm:pt>
    <dgm:pt modelId="{33E5F2FB-99E0-4205-90BD-2C9B74BFBDA3}" type="sibTrans" cxnId="{86209592-6403-472A-A704-9E1A20ED0944}">
      <dgm:prSet/>
      <dgm:spPr/>
      <dgm:t>
        <a:bodyPr/>
        <a:lstStyle/>
        <a:p>
          <a:endParaRPr lang="en-US"/>
        </a:p>
      </dgm:t>
    </dgm:pt>
    <dgm:pt modelId="{B7A57839-A0FA-4055-968A-CD55BBB13B73}" type="pres">
      <dgm:prSet presAssocID="{ADF1BE41-EF83-4103-B482-AE34CB5B13A5}" presName="diagram" presStyleCnt="0">
        <dgm:presLayoutVars>
          <dgm:dir/>
          <dgm:resizeHandles val="exact"/>
        </dgm:presLayoutVars>
      </dgm:prSet>
      <dgm:spPr/>
    </dgm:pt>
    <dgm:pt modelId="{E849BBC5-39C8-4910-9BF2-642EBFB58CDB}" type="pres">
      <dgm:prSet presAssocID="{24A6C20E-F5E7-4E6C-AE46-4759270F67CE}" presName="node" presStyleLbl="node1" presStyleIdx="0" presStyleCnt="6">
        <dgm:presLayoutVars>
          <dgm:bulletEnabled val="1"/>
        </dgm:presLayoutVars>
      </dgm:prSet>
      <dgm:spPr/>
    </dgm:pt>
    <dgm:pt modelId="{5B37F654-732A-48EA-8360-6AF6D7C88A78}" type="pres">
      <dgm:prSet presAssocID="{2602DD1F-6425-49E3-B0E0-B1BBCE8A999E}" presName="sibTrans" presStyleCnt="0"/>
      <dgm:spPr/>
    </dgm:pt>
    <dgm:pt modelId="{C1AC1AB9-C9A4-48A3-9021-77454259BBBF}" type="pres">
      <dgm:prSet presAssocID="{937406D6-4256-4331-AF8E-084EBF73B922}" presName="node" presStyleLbl="node1" presStyleIdx="1" presStyleCnt="6">
        <dgm:presLayoutVars>
          <dgm:bulletEnabled val="1"/>
        </dgm:presLayoutVars>
      </dgm:prSet>
      <dgm:spPr/>
    </dgm:pt>
    <dgm:pt modelId="{2699B0C4-0D8F-45C8-A65E-1FE4DEBF8F72}" type="pres">
      <dgm:prSet presAssocID="{B2E395D4-6943-4875-AE51-52C0CB5B7E7D}" presName="sibTrans" presStyleCnt="0"/>
      <dgm:spPr/>
    </dgm:pt>
    <dgm:pt modelId="{031CD0F4-EDAC-4F48-8283-07F1EDDA8ABA}" type="pres">
      <dgm:prSet presAssocID="{6271262F-60CA-4346-B7DA-ADC74476A1F0}" presName="node" presStyleLbl="node1" presStyleIdx="2" presStyleCnt="6">
        <dgm:presLayoutVars>
          <dgm:bulletEnabled val="1"/>
        </dgm:presLayoutVars>
      </dgm:prSet>
      <dgm:spPr/>
    </dgm:pt>
    <dgm:pt modelId="{32023B05-7D79-45AA-AD84-8E6A937B2BA0}" type="pres">
      <dgm:prSet presAssocID="{33E5F2FB-99E0-4205-90BD-2C9B74BFBDA3}" presName="sibTrans" presStyleCnt="0"/>
      <dgm:spPr/>
    </dgm:pt>
    <dgm:pt modelId="{ABC7FDA8-8976-45BB-A4E9-6B8C688D36AB}" type="pres">
      <dgm:prSet presAssocID="{14CA4113-AB00-456A-85A3-01DB76BEEDC4}" presName="node" presStyleLbl="node1" presStyleIdx="3" presStyleCnt="6">
        <dgm:presLayoutVars>
          <dgm:bulletEnabled val="1"/>
        </dgm:presLayoutVars>
      </dgm:prSet>
      <dgm:spPr/>
    </dgm:pt>
    <dgm:pt modelId="{1CB64B73-0506-4C1E-A088-032CC5E3A626}" type="pres">
      <dgm:prSet presAssocID="{A461EB34-7780-4D53-BA69-A5659EACD19D}" presName="sibTrans" presStyleCnt="0"/>
      <dgm:spPr/>
    </dgm:pt>
    <dgm:pt modelId="{C044B528-291D-42E0-85DA-2EDA575C627D}" type="pres">
      <dgm:prSet presAssocID="{DB98404B-7FD7-4635-9F97-55782C19FBA0}" presName="node" presStyleLbl="node1" presStyleIdx="4" presStyleCnt="6">
        <dgm:presLayoutVars>
          <dgm:bulletEnabled val="1"/>
        </dgm:presLayoutVars>
      </dgm:prSet>
      <dgm:spPr/>
    </dgm:pt>
    <dgm:pt modelId="{8249749B-A08F-4B28-9BCA-F289C586A666}" type="pres">
      <dgm:prSet presAssocID="{658EA5E6-8B9F-4DEA-9F1A-F199BAB1BC26}" presName="sibTrans" presStyleCnt="0"/>
      <dgm:spPr/>
    </dgm:pt>
    <dgm:pt modelId="{597C0F4C-5CEC-4433-9752-3E171490EBE5}" type="pres">
      <dgm:prSet presAssocID="{5F89B192-8E65-4162-A330-3D73D7A25E2C}" presName="node" presStyleLbl="node1" presStyleIdx="5" presStyleCnt="6">
        <dgm:presLayoutVars>
          <dgm:bulletEnabled val="1"/>
        </dgm:presLayoutVars>
      </dgm:prSet>
      <dgm:spPr/>
    </dgm:pt>
  </dgm:ptLst>
  <dgm:cxnLst>
    <dgm:cxn modelId="{F5B83D1C-7DB2-4A8F-972D-51FCA8E1A0B3}" type="presOf" srcId="{ADF1BE41-EF83-4103-B482-AE34CB5B13A5}" destId="{B7A57839-A0FA-4055-968A-CD55BBB13B73}" srcOrd="0" destOrd="0" presId="urn:microsoft.com/office/officeart/2005/8/layout/default"/>
    <dgm:cxn modelId="{816AED36-90B6-490B-9C74-70E0326926CB}" type="presOf" srcId="{14CA4113-AB00-456A-85A3-01DB76BEEDC4}" destId="{ABC7FDA8-8976-45BB-A4E9-6B8C688D36AB}" srcOrd="0" destOrd="0" presId="urn:microsoft.com/office/officeart/2005/8/layout/default"/>
    <dgm:cxn modelId="{33EF543D-79B0-43A7-9F65-7CEC561CE56C}" type="presOf" srcId="{6271262F-60CA-4346-B7DA-ADC74476A1F0}" destId="{031CD0F4-EDAC-4F48-8283-07F1EDDA8ABA}" srcOrd="0" destOrd="0" presId="urn:microsoft.com/office/officeart/2005/8/layout/default"/>
    <dgm:cxn modelId="{C9ECB665-40DA-4639-ADC7-649F10CD361D}" srcId="{ADF1BE41-EF83-4103-B482-AE34CB5B13A5}" destId="{937406D6-4256-4331-AF8E-084EBF73B922}" srcOrd="1" destOrd="0" parTransId="{BA2DC657-E079-4D86-B71E-C349ADAEE470}" sibTransId="{B2E395D4-6943-4875-AE51-52C0CB5B7E7D}"/>
    <dgm:cxn modelId="{C33B6A75-F823-4857-8812-F0515FD14132}" type="presOf" srcId="{24A6C20E-F5E7-4E6C-AE46-4759270F67CE}" destId="{E849BBC5-39C8-4910-9BF2-642EBFB58CDB}" srcOrd="0" destOrd="0" presId="urn:microsoft.com/office/officeart/2005/8/layout/default"/>
    <dgm:cxn modelId="{86209592-6403-472A-A704-9E1A20ED0944}" srcId="{ADF1BE41-EF83-4103-B482-AE34CB5B13A5}" destId="{6271262F-60CA-4346-B7DA-ADC74476A1F0}" srcOrd="2" destOrd="0" parTransId="{3F7E775C-850B-405C-B1C4-129573498AEF}" sibTransId="{33E5F2FB-99E0-4205-90BD-2C9B74BFBDA3}"/>
    <dgm:cxn modelId="{2862509F-A2D1-4564-931F-6E32443AE40D}" srcId="{ADF1BE41-EF83-4103-B482-AE34CB5B13A5}" destId="{5F89B192-8E65-4162-A330-3D73D7A25E2C}" srcOrd="5" destOrd="0" parTransId="{3A9F3FB7-BEAD-4204-9C39-0D3114CAAE68}" sibTransId="{C9DA349C-193A-40D3-98BB-6332C3BF8A7C}"/>
    <dgm:cxn modelId="{9592A1A4-C4AB-4A5A-9C97-6CEFCC480299}" type="presOf" srcId="{DB98404B-7FD7-4635-9F97-55782C19FBA0}" destId="{C044B528-291D-42E0-85DA-2EDA575C627D}" srcOrd="0" destOrd="0" presId="urn:microsoft.com/office/officeart/2005/8/layout/default"/>
    <dgm:cxn modelId="{561B5CB7-69C9-4122-9E05-2DF4AD07EDFD}" type="presOf" srcId="{937406D6-4256-4331-AF8E-084EBF73B922}" destId="{C1AC1AB9-C9A4-48A3-9021-77454259BBBF}" srcOrd="0" destOrd="0" presId="urn:microsoft.com/office/officeart/2005/8/layout/default"/>
    <dgm:cxn modelId="{5026F6B8-3307-4614-B928-4F059A8F7FF5}" srcId="{ADF1BE41-EF83-4103-B482-AE34CB5B13A5}" destId="{DB98404B-7FD7-4635-9F97-55782C19FBA0}" srcOrd="4" destOrd="0" parTransId="{0509B6FF-1015-42E2-80E4-F5D1E7F090F7}" sibTransId="{658EA5E6-8B9F-4DEA-9F1A-F199BAB1BC26}"/>
    <dgm:cxn modelId="{C279DDE7-3F08-40EA-BA20-3C6C64C66162}" srcId="{ADF1BE41-EF83-4103-B482-AE34CB5B13A5}" destId="{24A6C20E-F5E7-4E6C-AE46-4759270F67CE}" srcOrd="0" destOrd="0" parTransId="{046E03CA-F13F-443D-B2AC-21F2C7EBF075}" sibTransId="{2602DD1F-6425-49E3-B0E0-B1BBCE8A999E}"/>
    <dgm:cxn modelId="{A4DBE4EA-935D-45DA-B527-1CDC39C4CC07}" srcId="{ADF1BE41-EF83-4103-B482-AE34CB5B13A5}" destId="{14CA4113-AB00-456A-85A3-01DB76BEEDC4}" srcOrd="3" destOrd="0" parTransId="{5F0A2557-1925-47BA-A294-0F743871A8D4}" sibTransId="{A461EB34-7780-4D53-BA69-A5659EACD19D}"/>
    <dgm:cxn modelId="{BD9AE7EB-687B-4A6F-AA68-EBBA958DAC5D}" type="presOf" srcId="{5F89B192-8E65-4162-A330-3D73D7A25E2C}" destId="{597C0F4C-5CEC-4433-9752-3E171490EBE5}" srcOrd="0" destOrd="0" presId="urn:microsoft.com/office/officeart/2005/8/layout/default"/>
    <dgm:cxn modelId="{2AAA925B-4961-40F4-8619-2AF23F325722}" type="presParOf" srcId="{B7A57839-A0FA-4055-968A-CD55BBB13B73}" destId="{E849BBC5-39C8-4910-9BF2-642EBFB58CDB}" srcOrd="0" destOrd="0" presId="urn:microsoft.com/office/officeart/2005/8/layout/default"/>
    <dgm:cxn modelId="{8AE18951-62DD-40B4-A82D-F4EBEF16E0E1}" type="presParOf" srcId="{B7A57839-A0FA-4055-968A-CD55BBB13B73}" destId="{5B37F654-732A-48EA-8360-6AF6D7C88A78}" srcOrd="1" destOrd="0" presId="urn:microsoft.com/office/officeart/2005/8/layout/default"/>
    <dgm:cxn modelId="{B5D46B44-6B13-4DC1-91B8-AEB418AC7BAE}" type="presParOf" srcId="{B7A57839-A0FA-4055-968A-CD55BBB13B73}" destId="{C1AC1AB9-C9A4-48A3-9021-77454259BBBF}" srcOrd="2" destOrd="0" presId="urn:microsoft.com/office/officeart/2005/8/layout/default"/>
    <dgm:cxn modelId="{852C3CF5-3481-4CDC-A9BA-48DEB1367D3D}" type="presParOf" srcId="{B7A57839-A0FA-4055-968A-CD55BBB13B73}" destId="{2699B0C4-0D8F-45C8-A65E-1FE4DEBF8F72}" srcOrd="3" destOrd="0" presId="urn:microsoft.com/office/officeart/2005/8/layout/default"/>
    <dgm:cxn modelId="{1F34EDCA-AAF7-49BF-BE69-2CC055327EA7}" type="presParOf" srcId="{B7A57839-A0FA-4055-968A-CD55BBB13B73}" destId="{031CD0F4-EDAC-4F48-8283-07F1EDDA8ABA}" srcOrd="4" destOrd="0" presId="urn:microsoft.com/office/officeart/2005/8/layout/default"/>
    <dgm:cxn modelId="{F9618DBC-51B8-4035-905B-04840FD2306A}" type="presParOf" srcId="{B7A57839-A0FA-4055-968A-CD55BBB13B73}" destId="{32023B05-7D79-45AA-AD84-8E6A937B2BA0}" srcOrd="5" destOrd="0" presId="urn:microsoft.com/office/officeart/2005/8/layout/default"/>
    <dgm:cxn modelId="{6EE51C81-C357-4DB9-A6D6-E04F2FBA0004}" type="presParOf" srcId="{B7A57839-A0FA-4055-968A-CD55BBB13B73}" destId="{ABC7FDA8-8976-45BB-A4E9-6B8C688D36AB}" srcOrd="6" destOrd="0" presId="urn:microsoft.com/office/officeart/2005/8/layout/default"/>
    <dgm:cxn modelId="{AF2289A2-A373-4C0B-964F-934FB2A7DEF3}" type="presParOf" srcId="{B7A57839-A0FA-4055-968A-CD55BBB13B73}" destId="{1CB64B73-0506-4C1E-A088-032CC5E3A626}" srcOrd="7" destOrd="0" presId="urn:microsoft.com/office/officeart/2005/8/layout/default"/>
    <dgm:cxn modelId="{71DD0D34-D1F9-494B-A127-FC22EA3B1171}" type="presParOf" srcId="{B7A57839-A0FA-4055-968A-CD55BBB13B73}" destId="{C044B528-291D-42E0-85DA-2EDA575C627D}" srcOrd="8" destOrd="0" presId="urn:microsoft.com/office/officeart/2005/8/layout/default"/>
    <dgm:cxn modelId="{22222B17-C071-4155-99EB-DE216800BAF5}" type="presParOf" srcId="{B7A57839-A0FA-4055-968A-CD55BBB13B73}" destId="{8249749B-A08F-4B28-9BCA-F289C586A666}" srcOrd="9" destOrd="0" presId="urn:microsoft.com/office/officeart/2005/8/layout/default"/>
    <dgm:cxn modelId="{29ADD420-1601-46D5-B57A-811FB1B286A3}" type="presParOf" srcId="{B7A57839-A0FA-4055-968A-CD55BBB13B73}" destId="{597C0F4C-5CEC-4433-9752-3E171490EBE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3E6913-0EC2-4AC3-8522-871C81005A96}"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3581BD75-7627-4D05-BE06-1DCC028F7133}">
      <dgm:prSet/>
      <dgm:spPr/>
      <dgm:t>
        <a:bodyPr/>
        <a:lstStyle/>
        <a:p>
          <a:r>
            <a:rPr lang="en-US" dirty="0"/>
            <a:t>Audience Reach?</a:t>
          </a:r>
        </a:p>
      </dgm:t>
    </dgm:pt>
    <dgm:pt modelId="{6C663FDE-15E1-43C1-AEFE-89300FBD824B}" type="parTrans" cxnId="{40AEFAA4-1343-44C8-95EE-7CFFF58A5040}">
      <dgm:prSet/>
      <dgm:spPr/>
      <dgm:t>
        <a:bodyPr/>
        <a:lstStyle/>
        <a:p>
          <a:endParaRPr lang="en-US"/>
        </a:p>
      </dgm:t>
    </dgm:pt>
    <dgm:pt modelId="{5108ECF1-2DA9-4FEE-8607-C792CFC11C99}" type="sibTrans" cxnId="{40AEFAA4-1343-44C8-95EE-7CFFF58A5040}">
      <dgm:prSet/>
      <dgm:spPr/>
      <dgm:t>
        <a:bodyPr/>
        <a:lstStyle/>
        <a:p>
          <a:endParaRPr lang="en-US"/>
        </a:p>
      </dgm:t>
    </dgm:pt>
    <dgm:pt modelId="{EF5E60F8-0629-4A51-BC76-36F40AEBD379}">
      <dgm:prSet/>
      <dgm:spPr/>
      <dgm:t>
        <a:bodyPr/>
        <a:lstStyle/>
        <a:p>
          <a:r>
            <a:rPr lang="en-US" dirty="0"/>
            <a:t>Effective Strategy?</a:t>
          </a:r>
        </a:p>
      </dgm:t>
    </dgm:pt>
    <dgm:pt modelId="{9DBC369D-3927-4F2F-A89F-5EAED0A232C7}" type="parTrans" cxnId="{BAB2852C-05A5-44B2-8E55-E6983D779D45}">
      <dgm:prSet/>
      <dgm:spPr/>
      <dgm:t>
        <a:bodyPr/>
        <a:lstStyle/>
        <a:p>
          <a:endParaRPr lang="en-US"/>
        </a:p>
      </dgm:t>
    </dgm:pt>
    <dgm:pt modelId="{22F55291-53FD-4DDA-BD92-98FD983C964E}" type="sibTrans" cxnId="{BAB2852C-05A5-44B2-8E55-E6983D779D45}">
      <dgm:prSet/>
      <dgm:spPr/>
      <dgm:t>
        <a:bodyPr/>
        <a:lstStyle/>
        <a:p>
          <a:endParaRPr lang="en-US"/>
        </a:p>
      </dgm:t>
    </dgm:pt>
    <dgm:pt modelId="{73974897-615E-42F3-B231-133A045AF036}">
      <dgm:prSet/>
      <dgm:spPr/>
      <dgm:t>
        <a:bodyPr/>
        <a:lstStyle/>
        <a:p>
          <a:r>
            <a:rPr lang="en-US" dirty="0"/>
            <a:t>Time, Money &amp; People Investment?</a:t>
          </a:r>
        </a:p>
      </dgm:t>
    </dgm:pt>
    <dgm:pt modelId="{B0A189BE-AEC8-488A-B548-5B6BA6CC1CDC}" type="parTrans" cxnId="{44A3EF0F-09E1-4D17-A420-80FC3D9AE891}">
      <dgm:prSet/>
      <dgm:spPr/>
      <dgm:t>
        <a:bodyPr/>
        <a:lstStyle/>
        <a:p>
          <a:endParaRPr lang="en-US"/>
        </a:p>
      </dgm:t>
    </dgm:pt>
    <dgm:pt modelId="{9ECFC3A7-222C-4353-9E34-EF2C8E435EF2}" type="sibTrans" cxnId="{44A3EF0F-09E1-4D17-A420-80FC3D9AE891}">
      <dgm:prSet/>
      <dgm:spPr/>
      <dgm:t>
        <a:bodyPr/>
        <a:lstStyle/>
        <a:p>
          <a:endParaRPr lang="en-US"/>
        </a:p>
      </dgm:t>
    </dgm:pt>
    <dgm:pt modelId="{73167B0E-CE40-498D-8BBA-51B991C711DC}">
      <dgm:prSet/>
      <dgm:spPr/>
      <dgm:t>
        <a:bodyPr/>
        <a:lstStyle/>
        <a:p>
          <a:r>
            <a:rPr lang="en-US" dirty="0"/>
            <a:t>Gaps?</a:t>
          </a:r>
        </a:p>
      </dgm:t>
    </dgm:pt>
    <dgm:pt modelId="{77C5B7C5-ED57-40F7-B857-05736604B446}" type="parTrans" cxnId="{F932C94C-F0CA-4CFD-90D7-DA39430848DB}">
      <dgm:prSet/>
      <dgm:spPr/>
      <dgm:t>
        <a:bodyPr/>
        <a:lstStyle/>
        <a:p>
          <a:endParaRPr lang="en-US"/>
        </a:p>
      </dgm:t>
    </dgm:pt>
    <dgm:pt modelId="{84919DA1-F3CB-4DA3-B7DA-0BEC61D7A6F3}" type="sibTrans" cxnId="{F932C94C-F0CA-4CFD-90D7-DA39430848DB}">
      <dgm:prSet/>
      <dgm:spPr/>
      <dgm:t>
        <a:bodyPr/>
        <a:lstStyle/>
        <a:p>
          <a:endParaRPr lang="en-US"/>
        </a:p>
      </dgm:t>
    </dgm:pt>
    <dgm:pt modelId="{1B541E65-9A9C-4E7F-9FF1-F01C8F3FD072}">
      <dgm:prSet/>
      <dgm:spPr/>
      <dgm:t>
        <a:bodyPr/>
        <a:lstStyle/>
        <a:p>
          <a:r>
            <a:rPr lang="en-US" dirty="0"/>
            <a:t>Growth Dreams?</a:t>
          </a:r>
        </a:p>
      </dgm:t>
    </dgm:pt>
    <dgm:pt modelId="{D58A9496-AB52-491F-AE9A-40DF9553BBBE}" type="parTrans" cxnId="{9C389930-61E8-4427-BDA1-33BBEE8D01A9}">
      <dgm:prSet/>
      <dgm:spPr/>
      <dgm:t>
        <a:bodyPr/>
        <a:lstStyle/>
        <a:p>
          <a:endParaRPr lang="en-US"/>
        </a:p>
      </dgm:t>
    </dgm:pt>
    <dgm:pt modelId="{4129F4F2-AC70-46CF-9A20-D268CA62EF65}" type="sibTrans" cxnId="{9C389930-61E8-4427-BDA1-33BBEE8D01A9}">
      <dgm:prSet/>
      <dgm:spPr/>
      <dgm:t>
        <a:bodyPr/>
        <a:lstStyle/>
        <a:p>
          <a:endParaRPr lang="en-US"/>
        </a:p>
      </dgm:t>
    </dgm:pt>
    <dgm:pt modelId="{5264ABEB-B79C-4735-A9C7-96A5B7368B95}">
      <dgm:prSet/>
      <dgm:spPr/>
      <dgm:t>
        <a:bodyPr/>
        <a:lstStyle/>
        <a:p>
          <a:r>
            <a:rPr lang="en-US" dirty="0"/>
            <a:t>Mission Connection?</a:t>
          </a:r>
        </a:p>
      </dgm:t>
    </dgm:pt>
    <dgm:pt modelId="{C4AD9B02-8748-43A6-AEF8-E7177E7D58BD}" type="parTrans" cxnId="{CBD91F88-D233-45B5-A1ED-BD76772E1163}">
      <dgm:prSet/>
      <dgm:spPr/>
    </dgm:pt>
    <dgm:pt modelId="{68CCCDCF-5DCD-497C-B436-0409A161ABE1}" type="sibTrans" cxnId="{CBD91F88-D233-45B5-A1ED-BD76772E1163}">
      <dgm:prSet/>
      <dgm:spPr/>
    </dgm:pt>
    <dgm:pt modelId="{273D1FBC-9A28-4B73-ABB2-73F791ECC7A0}" type="pres">
      <dgm:prSet presAssocID="{993E6913-0EC2-4AC3-8522-871C81005A96}" presName="CompostProcess" presStyleCnt="0">
        <dgm:presLayoutVars>
          <dgm:dir/>
          <dgm:resizeHandles val="exact"/>
        </dgm:presLayoutVars>
      </dgm:prSet>
      <dgm:spPr/>
    </dgm:pt>
    <dgm:pt modelId="{7DD6158D-ED4A-47EA-8F1D-081E0B29770F}" type="pres">
      <dgm:prSet presAssocID="{993E6913-0EC2-4AC3-8522-871C81005A96}" presName="arrow" presStyleLbl="bgShp" presStyleIdx="0" presStyleCnt="1"/>
      <dgm:spPr/>
    </dgm:pt>
    <dgm:pt modelId="{A813E759-CF40-4B34-810A-5D9296345F46}" type="pres">
      <dgm:prSet presAssocID="{993E6913-0EC2-4AC3-8522-871C81005A96}" presName="linearProcess" presStyleCnt="0"/>
      <dgm:spPr/>
    </dgm:pt>
    <dgm:pt modelId="{E057FF1E-9EAD-406C-9EAE-2AA3A7FE648E}" type="pres">
      <dgm:prSet presAssocID="{3581BD75-7627-4D05-BE06-1DCC028F7133}" presName="textNode" presStyleLbl="node1" presStyleIdx="0" presStyleCnt="6">
        <dgm:presLayoutVars>
          <dgm:bulletEnabled val="1"/>
        </dgm:presLayoutVars>
      </dgm:prSet>
      <dgm:spPr/>
    </dgm:pt>
    <dgm:pt modelId="{D13ADD08-5FC3-44FB-BE32-B21D13C9640F}" type="pres">
      <dgm:prSet presAssocID="{5108ECF1-2DA9-4FEE-8607-C792CFC11C99}" presName="sibTrans" presStyleCnt="0"/>
      <dgm:spPr/>
    </dgm:pt>
    <dgm:pt modelId="{CCEC0E39-E761-432C-8749-FE951F617DC4}" type="pres">
      <dgm:prSet presAssocID="{EF5E60F8-0629-4A51-BC76-36F40AEBD379}" presName="textNode" presStyleLbl="node1" presStyleIdx="1" presStyleCnt="6">
        <dgm:presLayoutVars>
          <dgm:bulletEnabled val="1"/>
        </dgm:presLayoutVars>
      </dgm:prSet>
      <dgm:spPr/>
    </dgm:pt>
    <dgm:pt modelId="{2A2EED48-8610-48B6-AB99-AA714F3C1B83}" type="pres">
      <dgm:prSet presAssocID="{22F55291-53FD-4DDA-BD92-98FD983C964E}" presName="sibTrans" presStyleCnt="0"/>
      <dgm:spPr/>
    </dgm:pt>
    <dgm:pt modelId="{12285211-6CA0-4130-8E21-EB0D3D6426A5}" type="pres">
      <dgm:prSet presAssocID="{5264ABEB-B79C-4735-A9C7-96A5B7368B95}" presName="textNode" presStyleLbl="node1" presStyleIdx="2" presStyleCnt="6">
        <dgm:presLayoutVars>
          <dgm:bulletEnabled val="1"/>
        </dgm:presLayoutVars>
      </dgm:prSet>
      <dgm:spPr/>
    </dgm:pt>
    <dgm:pt modelId="{BC8121B6-12E7-44B2-8BD0-A35C22E2F360}" type="pres">
      <dgm:prSet presAssocID="{68CCCDCF-5DCD-497C-B436-0409A161ABE1}" presName="sibTrans" presStyleCnt="0"/>
      <dgm:spPr/>
    </dgm:pt>
    <dgm:pt modelId="{335BB5DB-EFDB-4CE9-89FD-453E971E3A0E}" type="pres">
      <dgm:prSet presAssocID="{73974897-615E-42F3-B231-133A045AF036}" presName="textNode" presStyleLbl="node1" presStyleIdx="3" presStyleCnt="6">
        <dgm:presLayoutVars>
          <dgm:bulletEnabled val="1"/>
        </dgm:presLayoutVars>
      </dgm:prSet>
      <dgm:spPr/>
    </dgm:pt>
    <dgm:pt modelId="{475DBFFC-CA84-4FC1-BEB8-0D6231EE7C21}" type="pres">
      <dgm:prSet presAssocID="{9ECFC3A7-222C-4353-9E34-EF2C8E435EF2}" presName="sibTrans" presStyleCnt="0"/>
      <dgm:spPr/>
    </dgm:pt>
    <dgm:pt modelId="{A22AC135-33EE-4F0C-9AF3-15244E1CEDB1}" type="pres">
      <dgm:prSet presAssocID="{73167B0E-CE40-498D-8BBA-51B991C711DC}" presName="textNode" presStyleLbl="node1" presStyleIdx="4" presStyleCnt="6">
        <dgm:presLayoutVars>
          <dgm:bulletEnabled val="1"/>
        </dgm:presLayoutVars>
      </dgm:prSet>
      <dgm:spPr/>
    </dgm:pt>
    <dgm:pt modelId="{18285244-4290-45CA-92A4-982157D4BB93}" type="pres">
      <dgm:prSet presAssocID="{84919DA1-F3CB-4DA3-B7DA-0BEC61D7A6F3}" presName="sibTrans" presStyleCnt="0"/>
      <dgm:spPr/>
    </dgm:pt>
    <dgm:pt modelId="{097DC0A9-72E8-48C8-B4A3-5180DA9F9B2F}" type="pres">
      <dgm:prSet presAssocID="{1B541E65-9A9C-4E7F-9FF1-F01C8F3FD072}" presName="textNode" presStyleLbl="node1" presStyleIdx="5" presStyleCnt="6">
        <dgm:presLayoutVars>
          <dgm:bulletEnabled val="1"/>
        </dgm:presLayoutVars>
      </dgm:prSet>
      <dgm:spPr/>
    </dgm:pt>
  </dgm:ptLst>
  <dgm:cxnLst>
    <dgm:cxn modelId="{44A3EF0F-09E1-4D17-A420-80FC3D9AE891}" srcId="{993E6913-0EC2-4AC3-8522-871C81005A96}" destId="{73974897-615E-42F3-B231-133A045AF036}" srcOrd="3" destOrd="0" parTransId="{B0A189BE-AEC8-488A-B548-5B6BA6CC1CDC}" sibTransId="{9ECFC3A7-222C-4353-9E34-EF2C8E435EF2}"/>
    <dgm:cxn modelId="{BAB2852C-05A5-44B2-8E55-E6983D779D45}" srcId="{993E6913-0EC2-4AC3-8522-871C81005A96}" destId="{EF5E60F8-0629-4A51-BC76-36F40AEBD379}" srcOrd="1" destOrd="0" parTransId="{9DBC369D-3927-4F2F-A89F-5EAED0A232C7}" sibTransId="{22F55291-53FD-4DDA-BD92-98FD983C964E}"/>
    <dgm:cxn modelId="{9C389930-61E8-4427-BDA1-33BBEE8D01A9}" srcId="{993E6913-0EC2-4AC3-8522-871C81005A96}" destId="{1B541E65-9A9C-4E7F-9FF1-F01C8F3FD072}" srcOrd="5" destOrd="0" parTransId="{D58A9496-AB52-491F-AE9A-40DF9553BBBE}" sibTransId="{4129F4F2-AC70-46CF-9A20-D268CA62EF65}"/>
    <dgm:cxn modelId="{F932C94C-F0CA-4CFD-90D7-DA39430848DB}" srcId="{993E6913-0EC2-4AC3-8522-871C81005A96}" destId="{73167B0E-CE40-498D-8BBA-51B991C711DC}" srcOrd="4" destOrd="0" parTransId="{77C5B7C5-ED57-40F7-B857-05736604B446}" sibTransId="{84919DA1-F3CB-4DA3-B7DA-0BEC61D7A6F3}"/>
    <dgm:cxn modelId="{25C68572-8F5F-42F3-A30A-C8387FB0E43A}" type="presOf" srcId="{1B541E65-9A9C-4E7F-9FF1-F01C8F3FD072}" destId="{097DC0A9-72E8-48C8-B4A3-5180DA9F9B2F}" srcOrd="0" destOrd="0" presId="urn:microsoft.com/office/officeart/2005/8/layout/hProcess9"/>
    <dgm:cxn modelId="{3A996574-7361-492F-A649-692766ACAB24}" type="presOf" srcId="{3581BD75-7627-4D05-BE06-1DCC028F7133}" destId="{E057FF1E-9EAD-406C-9EAE-2AA3A7FE648E}" srcOrd="0" destOrd="0" presId="urn:microsoft.com/office/officeart/2005/8/layout/hProcess9"/>
    <dgm:cxn modelId="{CBD91F88-D233-45B5-A1ED-BD76772E1163}" srcId="{993E6913-0EC2-4AC3-8522-871C81005A96}" destId="{5264ABEB-B79C-4735-A9C7-96A5B7368B95}" srcOrd="2" destOrd="0" parTransId="{C4AD9B02-8748-43A6-AEF8-E7177E7D58BD}" sibTransId="{68CCCDCF-5DCD-497C-B436-0409A161ABE1}"/>
    <dgm:cxn modelId="{EBD01E8E-2C76-4030-882E-04B811F73EA4}" type="presOf" srcId="{73974897-615E-42F3-B231-133A045AF036}" destId="{335BB5DB-EFDB-4CE9-89FD-453E971E3A0E}" srcOrd="0" destOrd="0" presId="urn:microsoft.com/office/officeart/2005/8/layout/hProcess9"/>
    <dgm:cxn modelId="{40AEFAA4-1343-44C8-95EE-7CFFF58A5040}" srcId="{993E6913-0EC2-4AC3-8522-871C81005A96}" destId="{3581BD75-7627-4D05-BE06-1DCC028F7133}" srcOrd="0" destOrd="0" parTransId="{6C663FDE-15E1-43C1-AEFE-89300FBD824B}" sibTransId="{5108ECF1-2DA9-4FEE-8607-C792CFC11C99}"/>
    <dgm:cxn modelId="{DD6F11DF-CAB6-478F-A71E-5B9DCBC00D02}" type="presOf" srcId="{993E6913-0EC2-4AC3-8522-871C81005A96}" destId="{273D1FBC-9A28-4B73-ABB2-73F791ECC7A0}" srcOrd="0" destOrd="0" presId="urn:microsoft.com/office/officeart/2005/8/layout/hProcess9"/>
    <dgm:cxn modelId="{AC3715E2-0D7A-4A64-9DDE-A4ADFD590E3E}" type="presOf" srcId="{5264ABEB-B79C-4735-A9C7-96A5B7368B95}" destId="{12285211-6CA0-4130-8E21-EB0D3D6426A5}" srcOrd="0" destOrd="0" presId="urn:microsoft.com/office/officeart/2005/8/layout/hProcess9"/>
    <dgm:cxn modelId="{13FFF5F1-43DC-40DB-BD36-9BC097F1BF6E}" type="presOf" srcId="{73167B0E-CE40-498D-8BBA-51B991C711DC}" destId="{A22AC135-33EE-4F0C-9AF3-15244E1CEDB1}" srcOrd="0" destOrd="0" presId="urn:microsoft.com/office/officeart/2005/8/layout/hProcess9"/>
    <dgm:cxn modelId="{853D38FB-24EA-4DDC-A12E-D22E49685AF5}" type="presOf" srcId="{EF5E60F8-0629-4A51-BC76-36F40AEBD379}" destId="{CCEC0E39-E761-432C-8749-FE951F617DC4}" srcOrd="0" destOrd="0" presId="urn:microsoft.com/office/officeart/2005/8/layout/hProcess9"/>
    <dgm:cxn modelId="{FACC2F39-92A6-4858-A64C-FAAB97985B93}" type="presParOf" srcId="{273D1FBC-9A28-4B73-ABB2-73F791ECC7A0}" destId="{7DD6158D-ED4A-47EA-8F1D-081E0B29770F}" srcOrd="0" destOrd="0" presId="urn:microsoft.com/office/officeart/2005/8/layout/hProcess9"/>
    <dgm:cxn modelId="{A54B5852-E587-45E9-978F-9CA0031F52AE}" type="presParOf" srcId="{273D1FBC-9A28-4B73-ABB2-73F791ECC7A0}" destId="{A813E759-CF40-4B34-810A-5D9296345F46}" srcOrd="1" destOrd="0" presId="urn:microsoft.com/office/officeart/2005/8/layout/hProcess9"/>
    <dgm:cxn modelId="{05592FCB-FE22-47B2-9481-EB988678E09D}" type="presParOf" srcId="{A813E759-CF40-4B34-810A-5D9296345F46}" destId="{E057FF1E-9EAD-406C-9EAE-2AA3A7FE648E}" srcOrd="0" destOrd="0" presId="urn:microsoft.com/office/officeart/2005/8/layout/hProcess9"/>
    <dgm:cxn modelId="{6BAF86B9-729C-4FC0-A8A8-9E17CE21925F}" type="presParOf" srcId="{A813E759-CF40-4B34-810A-5D9296345F46}" destId="{D13ADD08-5FC3-44FB-BE32-B21D13C9640F}" srcOrd="1" destOrd="0" presId="urn:microsoft.com/office/officeart/2005/8/layout/hProcess9"/>
    <dgm:cxn modelId="{38AB02D1-6DE2-4294-B9F2-98F41ABC0253}" type="presParOf" srcId="{A813E759-CF40-4B34-810A-5D9296345F46}" destId="{CCEC0E39-E761-432C-8749-FE951F617DC4}" srcOrd="2" destOrd="0" presId="urn:microsoft.com/office/officeart/2005/8/layout/hProcess9"/>
    <dgm:cxn modelId="{AA0F9510-E047-4646-8107-09E2D473AC39}" type="presParOf" srcId="{A813E759-CF40-4B34-810A-5D9296345F46}" destId="{2A2EED48-8610-48B6-AB99-AA714F3C1B83}" srcOrd="3" destOrd="0" presId="urn:microsoft.com/office/officeart/2005/8/layout/hProcess9"/>
    <dgm:cxn modelId="{0E63768C-D15E-4FB7-B3E9-98CE6A537BD6}" type="presParOf" srcId="{A813E759-CF40-4B34-810A-5D9296345F46}" destId="{12285211-6CA0-4130-8E21-EB0D3D6426A5}" srcOrd="4" destOrd="0" presId="urn:microsoft.com/office/officeart/2005/8/layout/hProcess9"/>
    <dgm:cxn modelId="{FAC2AFDE-E111-44AD-87F8-0D973B7C00CA}" type="presParOf" srcId="{A813E759-CF40-4B34-810A-5D9296345F46}" destId="{BC8121B6-12E7-44B2-8BD0-A35C22E2F360}" srcOrd="5" destOrd="0" presId="urn:microsoft.com/office/officeart/2005/8/layout/hProcess9"/>
    <dgm:cxn modelId="{DD0D50AD-E9C5-41EB-B733-3BD7F8CAC274}" type="presParOf" srcId="{A813E759-CF40-4B34-810A-5D9296345F46}" destId="{335BB5DB-EFDB-4CE9-89FD-453E971E3A0E}" srcOrd="6" destOrd="0" presId="urn:microsoft.com/office/officeart/2005/8/layout/hProcess9"/>
    <dgm:cxn modelId="{0C9D9474-4540-4084-AB6F-D905EC07A588}" type="presParOf" srcId="{A813E759-CF40-4B34-810A-5D9296345F46}" destId="{475DBFFC-CA84-4FC1-BEB8-0D6231EE7C21}" srcOrd="7" destOrd="0" presId="urn:microsoft.com/office/officeart/2005/8/layout/hProcess9"/>
    <dgm:cxn modelId="{260773E3-13FC-4DAD-AD28-344313E48B5E}" type="presParOf" srcId="{A813E759-CF40-4B34-810A-5D9296345F46}" destId="{A22AC135-33EE-4F0C-9AF3-15244E1CEDB1}" srcOrd="8" destOrd="0" presId="urn:microsoft.com/office/officeart/2005/8/layout/hProcess9"/>
    <dgm:cxn modelId="{434A8786-9EB2-44EC-BB2F-AEB99824FA00}" type="presParOf" srcId="{A813E759-CF40-4B34-810A-5D9296345F46}" destId="{18285244-4290-45CA-92A4-982157D4BB93}" srcOrd="9" destOrd="0" presId="urn:microsoft.com/office/officeart/2005/8/layout/hProcess9"/>
    <dgm:cxn modelId="{1860BCEE-963D-4465-ABC7-E0025C37CB36}" type="presParOf" srcId="{A813E759-CF40-4B34-810A-5D9296345F46}" destId="{097DC0A9-72E8-48C8-B4A3-5180DA9F9B2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4672A0-1695-4F6B-BEF8-A037AB301973}"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753C7DC0-14B2-4597-B631-6C1E52B28438}">
      <dgm:prSet/>
      <dgm:spPr/>
      <dgm:t>
        <a:bodyPr/>
        <a:lstStyle/>
        <a:p>
          <a:r>
            <a:rPr lang="en-US" b="1" dirty="0"/>
            <a:t>Friendly hashtags</a:t>
          </a:r>
        </a:p>
      </dgm:t>
    </dgm:pt>
    <dgm:pt modelId="{151ABC2D-0A55-431F-9CD5-42DD0A9617D6}" type="parTrans" cxnId="{E5848499-4894-441B-9B85-367FC5E1C71F}">
      <dgm:prSet/>
      <dgm:spPr/>
      <dgm:t>
        <a:bodyPr/>
        <a:lstStyle/>
        <a:p>
          <a:endParaRPr lang="en-US"/>
        </a:p>
      </dgm:t>
    </dgm:pt>
    <dgm:pt modelId="{571300AB-6859-4A17-8887-774FF72EC316}" type="sibTrans" cxnId="{E5848499-4894-441B-9B85-367FC5E1C71F}">
      <dgm:prSet/>
      <dgm:spPr/>
      <dgm:t>
        <a:bodyPr/>
        <a:lstStyle/>
        <a:p>
          <a:endParaRPr lang="en-US"/>
        </a:p>
      </dgm:t>
    </dgm:pt>
    <dgm:pt modelId="{2C229BE7-C697-445A-AB19-0CAF4B515FEC}">
      <dgm:prSet/>
      <dgm:spPr/>
      <dgm:t>
        <a:bodyPr/>
        <a:lstStyle/>
        <a:p>
          <a:r>
            <a:rPr lang="en-US"/>
            <a:t>#HappySabbath</a:t>
          </a:r>
        </a:p>
      </dgm:t>
    </dgm:pt>
    <dgm:pt modelId="{422308D4-29B5-432E-934F-29BECDEE8B0D}" type="parTrans" cxnId="{C4C92637-19B5-4554-97DE-764E6C14950A}">
      <dgm:prSet/>
      <dgm:spPr/>
      <dgm:t>
        <a:bodyPr/>
        <a:lstStyle/>
        <a:p>
          <a:endParaRPr lang="en-US"/>
        </a:p>
      </dgm:t>
    </dgm:pt>
    <dgm:pt modelId="{9B583F34-BCC3-4186-8AA5-CF8DF2ED329B}" type="sibTrans" cxnId="{C4C92637-19B5-4554-97DE-764E6C14950A}">
      <dgm:prSet/>
      <dgm:spPr/>
      <dgm:t>
        <a:bodyPr/>
        <a:lstStyle/>
        <a:p>
          <a:endParaRPr lang="en-US"/>
        </a:p>
      </dgm:t>
    </dgm:pt>
    <dgm:pt modelId="{5910CD95-560C-4ED1-A0F0-E96AC8136234}">
      <dgm:prSet/>
      <dgm:spPr/>
      <dgm:t>
        <a:bodyPr/>
        <a:lstStyle/>
        <a:p>
          <a:r>
            <a:rPr lang="en-US" b="1" dirty="0"/>
            <a:t>Audience hashtags</a:t>
          </a:r>
        </a:p>
      </dgm:t>
    </dgm:pt>
    <dgm:pt modelId="{64CDAE1E-DA59-40CE-AE0D-2D837CF6265E}" type="parTrans" cxnId="{1256A8A1-188F-4520-99B5-13C5FCC76639}">
      <dgm:prSet/>
      <dgm:spPr/>
      <dgm:t>
        <a:bodyPr/>
        <a:lstStyle/>
        <a:p>
          <a:endParaRPr lang="en-US"/>
        </a:p>
      </dgm:t>
    </dgm:pt>
    <dgm:pt modelId="{F75DCDF9-51DD-4C93-9EF8-745CFEB2F87D}" type="sibTrans" cxnId="{1256A8A1-188F-4520-99B5-13C5FCC76639}">
      <dgm:prSet/>
      <dgm:spPr/>
      <dgm:t>
        <a:bodyPr/>
        <a:lstStyle/>
        <a:p>
          <a:endParaRPr lang="en-US"/>
        </a:p>
      </dgm:t>
    </dgm:pt>
    <dgm:pt modelId="{C4137E18-A86F-4304-9C38-890E657D8F2D}">
      <dgm:prSet/>
      <dgm:spPr/>
      <dgm:t>
        <a:bodyPr/>
        <a:lstStyle/>
        <a:p>
          <a:r>
            <a:rPr lang="en-US"/>
            <a:t>#waadventists</a:t>
          </a:r>
        </a:p>
      </dgm:t>
    </dgm:pt>
    <dgm:pt modelId="{180A6EE3-4675-4D47-91CA-C904B00CFC7B}" type="parTrans" cxnId="{BEC0D079-FDB3-486C-ACE7-9463501E0FA5}">
      <dgm:prSet/>
      <dgm:spPr/>
      <dgm:t>
        <a:bodyPr/>
        <a:lstStyle/>
        <a:p>
          <a:endParaRPr lang="en-US"/>
        </a:p>
      </dgm:t>
    </dgm:pt>
    <dgm:pt modelId="{4B9D1F9F-E8BA-4FE3-9DF9-122240CA61DC}" type="sibTrans" cxnId="{BEC0D079-FDB3-486C-ACE7-9463501E0FA5}">
      <dgm:prSet/>
      <dgm:spPr/>
      <dgm:t>
        <a:bodyPr/>
        <a:lstStyle/>
        <a:p>
          <a:endParaRPr lang="en-US"/>
        </a:p>
      </dgm:t>
    </dgm:pt>
    <dgm:pt modelId="{99A3DA59-88B5-42B1-9536-144C69B7C60F}">
      <dgm:prSet/>
      <dgm:spPr/>
      <dgm:t>
        <a:bodyPr/>
        <a:lstStyle/>
        <a:p>
          <a:r>
            <a:rPr lang="en-US"/>
            <a:t>#nwadventists</a:t>
          </a:r>
        </a:p>
      </dgm:t>
    </dgm:pt>
    <dgm:pt modelId="{A9DA834C-1BB4-4CF2-A7F1-C9BDF0D5DCE0}" type="parTrans" cxnId="{FF6A4F17-7496-49CC-8354-2D08798103E3}">
      <dgm:prSet/>
      <dgm:spPr/>
      <dgm:t>
        <a:bodyPr/>
        <a:lstStyle/>
        <a:p>
          <a:endParaRPr lang="en-US"/>
        </a:p>
      </dgm:t>
    </dgm:pt>
    <dgm:pt modelId="{3A1219C3-814D-4786-BEFF-C1E60FD5F216}" type="sibTrans" cxnId="{FF6A4F17-7496-49CC-8354-2D08798103E3}">
      <dgm:prSet/>
      <dgm:spPr/>
      <dgm:t>
        <a:bodyPr/>
        <a:lstStyle/>
        <a:p>
          <a:endParaRPr lang="en-US"/>
        </a:p>
      </dgm:t>
    </dgm:pt>
    <dgm:pt modelId="{F88B9931-853F-492C-B882-B88294A2E200}">
      <dgm:prSet/>
      <dgm:spPr/>
      <dgm:t>
        <a:bodyPr/>
        <a:lstStyle/>
        <a:p>
          <a:r>
            <a:rPr lang="en-US"/>
            <a:t>#nadadventists</a:t>
          </a:r>
        </a:p>
      </dgm:t>
    </dgm:pt>
    <dgm:pt modelId="{EC5556E0-03EE-4D49-93B3-28204851FF3E}" type="parTrans" cxnId="{E3CA4229-EA89-4D6B-AC8E-72DB08D640CD}">
      <dgm:prSet/>
      <dgm:spPr/>
      <dgm:t>
        <a:bodyPr/>
        <a:lstStyle/>
        <a:p>
          <a:endParaRPr lang="en-US"/>
        </a:p>
      </dgm:t>
    </dgm:pt>
    <dgm:pt modelId="{DB9D2150-BC53-4912-A9DE-70DC8DB9715C}" type="sibTrans" cxnId="{E3CA4229-EA89-4D6B-AC8E-72DB08D640CD}">
      <dgm:prSet/>
      <dgm:spPr/>
      <dgm:t>
        <a:bodyPr/>
        <a:lstStyle/>
        <a:p>
          <a:endParaRPr lang="en-US"/>
        </a:p>
      </dgm:t>
    </dgm:pt>
    <dgm:pt modelId="{7A63CA0E-8BB7-4719-BC42-A281E4E85B7F}">
      <dgm:prSet/>
      <dgm:spPr/>
      <dgm:t>
        <a:bodyPr/>
        <a:lstStyle/>
        <a:p>
          <a:r>
            <a:rPr lang="en-US" dirty="0"/>
            <a:t>#Adventists</a:t>
          </a:r>
        </a:p>
      </dgm:t>
    </dgm:pt>
    <dgm:pt modelId="{95F12F90-BFC1-41C6-83E2-3F8BF803ACFD}" type="parTrans" cxnId="{9564DF27-05EC-4260-BF0D-1DFA154404B9}">
      <dgm:prSet/>
      <dgm:spPr/>
      <dgm:t>
        <a:bodyPr/>
        <a:lstStyle/>
        <a:p>
          <a:endParaRPr lang="en-US"/>
        </a:p>
      </dgm:t>
    </dgm:pt>
    <dgm:pt modelId="{C13C5A88-BEB0-425F-A343-4EBB746478B3}" type="sibTrans" cxnId="{9564DF27-05EC-4260-BF0D-1DFA154404B9}">
      <dgm:prSet/>
      <dgm:spPr/>
      <dgm:t>
        <a:bodyPr/>
        <a:lstStyle/>
        <a:p>
          <a:endParaRPr lang="en-US"/>
        </a:p>
      </dgm:t>
    </dgm:pt>
    <dgm:pt modelId="{F33D126C-F516-4011-BF9E-199C0DB0C059}">
      <dgm:prSet/>
      <dgm:spPr/>
      <dgm:t>
        <a:bodyPr/>
        <a:lstStyle/>
        <a:p>
          <a:r>
            <a:rPr lang="en-US"/>
            <a:t>#adventistas </a:t>
          </a:r>
        </a:p>
      </dgm:t>
    </dgm:pt>
    <dgm:pt modelId="{922C0265-E72A-491F-8B7D-EE8087F96842}" type="parTrans" cxnId="{87F6F89E-C308-4EAB-BFD5-76E3D27775A3}">
      <dgm:prSet/>
      <dgm:spPr/>
      <dgm:t>
        <a:bodyPr/>
        <a:lstStyle/>
        <a:p>
          <a:endParaRPr lang="en-US"/>
        </a:p>
      </dgm:t>
    </dgm:pt>
    <dgm:pt modelId="{94D939A6-C097-44D0-9C79-9AAC3B6E6F69}" type="sibTrans" cxnId="{87F6F89E-C308-4EAB-BFD5-76E3D27775A3}">
      <dgm:prSet/>
      <dgm:spPr/>
      <dgm:t>
        <a:bodyPr/>
        <a:lstStyle/>
        <a:p>
          <a:endParaRPr lang="en-US"/>
        </a:p>
      </dgm:t>
    </dgm:pt>
    <dgm:pt modelId="{858A9ABD-C514-42CE-92FF-27CC508D2D5C}">
      <dgm:prSet/>
      <dgm:spPr/>
      <dgm:t>
        <a:bodyPr/>
        <a:lstStyle/>
        <a:p>
          <a:r>
            <a:rPr lang="en-US" b="1" dirty="0"/>
            <a:t>Conference hashtags</a:t>
          </a:r>
        </a:p>
      </dgm:t>
    </dgm:pt>
    <dgm:pt modelId="{40052A5F-E308-465D-991E-F8A489F72889}" type="parTrans" cxnId="{3B84E789-CBA1-416B-99E3-B0E472FFE427}">
      <dgm:prSet/>
      <dgm:spPr/>
      <dgm:t>
        <a:bodyPr/>
        <a:lstStyle/>
        <a:p>
          <a:endParaRPr lang="en-US"/>
        </a:p>
      </dgm:t>
    </dgm:pt>
    <dgm:pt modelId="{01108F8D-5A06-4DD5-8052-A4D9F051E61A}" type="sibTrans" cxnId="{3B84E789-CBA1-416B-99E3-B0E472FFE427}">
      <dgm:prSet/>
      <dgm:spPr/>
      <dgm:t>
        <a:bodyPr/>
        <a:lstStyle/>
        <a:p>
          <a:endParaRPr lang="en-US"/>
        </a:p>
      </dgm:t>
    </dgm:pt>
    <dgm:pt modelId="{6E7F19B7-5AB0-4115-8AC9-E33083D8822B}">
      <dgm:prSet/>
      <dgm:spPr/>
      <dgm:t>
        <a:bodyPr/>
        <a:lstStyle/>
        <a:p>
          <a:r>
            <a:rPr lang="en-US"/>
            <a:t>#washconf</a:t>
          </a:r>
        </a:p>
      </dgm:t>
    </dgm:pt>
    <dgm:pt modelId="{A23D9413-8D2A-4E64-98C8-9F3941F8F04B}" type="parTrans" cxnId="{34ECAD9B-813F-4B7A-B3E1-04A9B05F174A}">
      <dgm:prSet/>
      <dgm:spPr/>
      <dgm:t>
        <a:bodyPr/>
        <a:lstStyle/>
        <a:p>
          <a:endParaRPr lang="en-US"/>
        </a:p>
      </dgm:t>
    </dgm:pt>
    <dgm:pt modelId="{90024A77-AAE1-4812-A08C-7FC93EA5D95E}" type="sibTrans" cxnId="{34ECAD9B-813F-4B7A-B3E1-04A9B05F174A}">
      <dgm:prSet/>
      <dgm:spPr/>
      <dgm:t>
        <a:bodyPr/>
        <a:lstStyle/>
        <a:p>
          <a:endParaRPr lang="en-US"/>
        </a:p>
      </dgm:t>
    </dgm:pt>
    <dgm:pt modelId="{7BB46487-ED09-47D7-8B8F-3FC78AC35B0A}">
      <dgm:prSet/>
      <dgm:spPr/>
      <dgm:t>
        <a:bodyPr/>
        <a:lstStyle/>
        <a:p>
          <a:r>
            <a:rPr lang="en-US"/>
            <a:t>#washingtonacts</a:t>
          </a:r>
        </a:p>
      </dgm:t>
    </dgm:pt>
    <dgm:pt modelId="{20E8892B-BA3B-4C72-B6AF-3F2EEEB4D361}" type="parTrans" cxnId="{D0548F5A-1547-49A6-9ED0-4CEEF61B605F}">
      <dgm:prSet/>
      <dgm:spPr/>
      <dgm:t>
        <a:bodyPr/>
        <a:lstStyle/>
        <a:p>
          <a:endParaRPr lang="en-US"/>
        </a:p>
      </dgm:t>
    </dgm:pt>
    <dgm:pt modelId="{16C862BF-A5F2-46BD-800C-424D837B8D76}" type="sibTrans" cxnId="{D0548F5A-1547-49A6-9ED0-4CEEF61B605F}">
      <dgm:prSet/>
      <dgm:spPr/>
      <dgm:t>
        <a:bodyPr/>
        <a:lstStyle/>
        <a:p>
          <a:endParaRPr lang="en-US"/>
        </a:p>
      </dgm:t>
    </dgm:pt>
    <dgm:pt modelId="{C6D2A53F-1038-4A6A-8792-237433C16D11}">
      <dgm:prSet/>
      <dgm:spPr/>
      <dgm:t>
        <a:bodyPr/>
        <a:lstStyle/>
        <a:p>
          <a:r>
            <a:rPr lang="en-US" dirty="0"/>
            <a:t>#</a:t>
          </a:r>
          <a:r>
            <a:rPr lang="en-US" dirty="0" err="1"/>
            <a:t>wacampmeeting</a:t>
          </a:r>
          <a:endParaRPr lang="en-US" dirty="0"/>
        </a:p>
      </dgm:t>
    </dgm:pt>
    <dgm:pt modelId="{D4E60B34-E4C0-4F08-87E2-A2193C2774EF}" type="parTrans" cxnId="{9EF38854-4B12-436F-B661-3C03EEA5A978}">
      <dgm:prSet/>
      <dgm:spPr/>
      <dgm:t>
        <a:bodyPr/>
        <a:lstStyle/>
        <a:p>
          <a:endParaRPr lang="en-US"/>
        </a:p>
      </dgm:t>
    </dgm:pt>
    <dgm:pt modelId="{C859BF59-D0AD-49EC-8ED7-4366B05AA328}" type="sibTrans" cxnId="{9EF38854-4B12-436F-B661-3C03EEA5A978}">
      <dgm:prSet/>
      <dgm:spPr/>
      <dgm:t>
        <a:bodyPr/>
        <a:lstStyle/>
        <a:p>
          <a:endParaRPr lang="en-US"/>
        </a:p>
      </dgm:t>
    </dgm:pt>
    <dgm:pt modelId="{351A599D-C507-4DD5-BE96-8EA30DA5499E}">
      <dgm:prSet/>
      <dgm:spPr/>
      <dgm:t>
        <a:bodyPr/>
        <a:lstStyle/>
        <a:p>
          <a:r>
            <a:rPr lang="en-US" b="1" dirty="0"/>
            <a:t>Ministry hashtags</a:t>
          </a:r>
        </a:p>
      </dgm:t>
    </dgm:pt>
    <dgm:pt modelId="{66199319-9CC8-46C4-AF28-369C887F691A}" type="parTrans" cxnId="{B3792E21-A59D-45EE-A90B-D8D1E48E0D91}">
      <dgm:prSet/>
      <dgm:spPr/>
      <dgm:t>
        <a:bodyPr/>
        <a:lstStyle/>
        <a:p>
          <a:endParaRPr lang="en-US"/>
        </a:p>
      </dgm:t>
    </dgm:pt>
    <dgm:pt modelId="{6E9904CA-8196-4ABD-B8AD-677778CB8399}" type="sibTrans" cxnId="{B3792E21-A59D-45EE-A90B-D8D1E48E0D91}">
      <dgm:prSet/>
      <dgm:spPr/>
      <dgm:t>
        <a:bodyPr/>
        <a:lstStyle/>
        <a:p>
          <a:endParaRPr lang="en-US"/>
        </a:p>
      </dgm:t>
    </dgm:pt>
    <dgm:pt modelId="{A730E8F6-BC52-4264-8480-4005491CBD79}">
      <dgm:prSet/>
      <dgm:spPr/>
      <dgm:t>
        <a:bodyPr/>
        <a:lstStyle/>
        <a:p>
          <a:r>
            <a:rPr lang="en-US"/>
            <a:t>#waeducation</a:t>
          </a:r>
        </a:p>
      </dgm:t>
    </dgm:pt>
    <dgm:pt modelId="{C17A97D8-A63D-4B53-89C9-81D2102D4256}" type="parTrans" cxnId="{5B685E1F-24C1-4150-878E-4E6C86172469}">
      <dgm:prSet/>
      <dgm:spPr/>
      <dgm:t>
        <a:bodyPr/>
        <a:lstStyle/>
        <a:p>
          <a:endParaRPr lang="en-US"/>
        </a:p>
      </dgm:t>
    </dgm:pt>
    <dgm:pt modelId="{7804C449-546D-4BCB-844E-D4226F9F4CF1}" type="sibTrans" cxnId="{5B685E1F-24C1-4150-878E-4E6C86172469}">
      <dgm:prSet/>
      <dgm:spPr/>
      <dgm:t>
        <a:bodyPr/>
        <a:lstStyle/>
        <a:p>
          <a:endParaRPr lang="en-US"/>
        </a:p>
      </dgm:t>
    </dgm:pt>
    <dgm:pt modelId="{597B23A0-265C-4090-9DAF-0C7A65D8E351}">
      <dgm:prSet/>
      <dgm:spPr/>
      <dgm:t>
        <a:bodyPr/>
        <a:lstStyle/>
        <a:p>
          <a:r>
            <a:rPr lang="en-US"/>
            <a:t>#waevangelism</a:t>
          </a:r>
        </a:p>
      </dgm:t>
    </dgm:pt>
    <dgm:pt modelId="{B8D98E22-462B-443A-8D2B-D4138D8EF95C}" type="parTrans" cxnId="{DD4F4FDC-FBB8-4385-870D-30EAB83D5503}">
      <dgm:prSet/>
      <dgm:spPr/>
      <dgm:t>
        <a:bodyPr/>
        <a:lstStyle/>
        <a:p>
          <a:endParaRPr lang="en-US"/>
        </a:p>
      </dgm:t>
    </dgm:pt>
    <dgm:pt modelId="{EB4C4EAA-3D8C-45CB-9DAF-BDB74EC9C196}" type="sibTrans" cxnId="{DD4F4FDC-FBB8-4385-870D-30EAB83D5503}">
      <dgm:prSet/>
      <dgm:spPr/>
      <dgm:t>
        <a:bodyPr/>
        <a:lstStyle/>
        <a:p>
          <a:endParaRPr lang="en-US"/>
        </a:p>
      </dgm:t>
    </dgm:pt>
    <dgm:pt modelId="{71C6289D-3847-4CD3-8024-F69B7A388F2A}">
      <dgm:prSet/>
      <dgm:spPr/>
      <dgm:t>
        <a:bodyPr/>
        <a:lstStyle/>
        <a:p>
          <a:r>
            <a:rPr lang="en-US"/>
            <a:t>#wayouth</a:t>
          </a:r>
        </a:p>
      </dgm:t>
    </dgm:pt>
    <dgm:pt modelId="{7149B922-2ED7-4281-969D-0A37BA0C2AF6}" type="parTrans" cxnId="{944678BD-B646-4625-94CA-333451920919}">
      <dgm:prSet/>
      <dgm:spPr/>
      <dgm:t>
        <a:bodyPr/>
        <a:lstStyle/>
        <a:p>
          <a:endParaRPr lang="en-US"/>
        </a:p>
      </dgm:t>
    </dgm:pt>
    <dgm:pt modelId="{AE4FE2AC-B0D0-4A1A-AE92-3E72CE2EC4D7}" type="sibTrans" cxnId="{944678BD-B646-4625-94CA-333451920919}">
      <dgm:prSet/>
      <dgm:spPr/>
      <dgm:t>
        <a:bodyPr/>
        <a:lstStyle/>
        <a:p>
          <a:endParaRPr lang="en-US"/>
        </a:p>
      </dgm:t>
    </dgm:pt>
    <dgm:pt modelId="{2F5CF616-89D3-48FB-ADF5-4F242A3D6528}" type="pres">
      <dgm:prSet presAssocID="{C34672A0-1695-4F6B-BEF8-A037AB301973}" presName="Name0" presStyleCnt="0">
        <dgm:presLayoutVars>
          <dgm:dir/>
          <dgm:resizeHandles val="exact"/>
        </dgm:presLayoutVars>
      </dgm:prSet>
      <dgm:spPr/>
    </dgm:pt>
    <dgm:pt modelId="{FD7BD1EA-5495-4894-A17C-B1EEF9316001}" type="pres">
      <dgm:prSet presAssocID="{753C7DC0-14B2-4597-B631-6C1E52B28438}" presName="node" presStyleLbl="node1" presStyleIdx="0" presStyleCnt="4">
        <dgm:presLayoutVars>
          <dgm:bulletEnabled val="1"/>
        </dgm:presLayoutVars>
      </dgm:prSet>
      <dgm:spPr/>
    </dgm:pt>
    <dgm:pt modelId="{FFD69886-44AC-4EE0-801B-771D6692CE94}" type="pres">
      <dgm:prSet presAssocID="{571300AB-6859-4A17-8887-774FF72EC316}" presName="sibTrans" presStyleCnt="0"/>
      <dgm:spPr/>
    </dgm:pt>
    <dgm:pt modelId="{91616425-CCE5-4250-9D15-DA1A912A4187}" type="pres">
      <dgm:prSet presAssocID="{5910CD95-560C-4ED1-A0F0-E96AC8136234}" presName="node" presStyleLbl="node1" presStyleIdx="1" presStyleCnt="4">
        <dgm:presLayoutVars>
          <dgm:bulletEnabled val="1"/>
        </dgm:presLayoutVars>
      </dgm:prSet>
      <dgm:spPr/>
    </dgm:pt>
    <dgm:pt modelId="{5F93F815-B76A-43D1-9BBF-8EE79B321357}" type="pres">
      <dgm:prSet presAssocID="{F75DCDF9-51DD-4C93-9EF8-745CFEB2F87D}" presName="sibTrans" presStyleCnt="0"/>
      <dgm:spPr/>
    </dgm:pt>
    <dgm:pt modelId="{1E0AF0AD-C9A9-431E-BD5F-23FDFD1FC793}" type="pres">
      <dgm:prSet presAssocID="{858A9ABD-C514-42CE-92FF-27CC508D2D5C}" presName="node" presStyleLbl="node1" presStyleIdx="2" presStyleCnt="4">
        <dgm:presLayoutVars>
          <dgm:bulletEnabled val="1"/>
        </dgm:presLayoutVars>
      </dgm:prSet>
      <dgm:spPr/>
    </dgm:pt>
    <dgm:pt modelId="{E9B8166D-BB7D-4E85-BF29-597976A755AB}" type="pres">
      <dgm:prSet presAssocID="{01108F8D-5A06-4DD5-8052-A4D9F051E61A}" presName="sibTrans" presStyleCnt="0"/>
      <dgm:spPr/>
    </dgm:pt>
    <dgm:pt modelId="{682DEE85-76D9-45EE-814C-47B222845CB6}" type="pres">
      <dgm:prSet presAssocID="{351A599D-C507-4DD5-BE96-8EA30DA5499E}" presName="node" presStyleLbl="node1" presStyleIdx="3" presStyleCnt="4">
        <dgm:presLayoutVars>
          <dgm:bulletEnabled val="1"/>
        </dgm:presLayoutVars>
      </dgm:prSet>
      <dgm:spPr/>
    </dgm:pt>
  </dgm:ptLst>
  <dgm:cxnLst>
    <dgm:cxn modelId="{FF6A4F17-7496-49CC-8354-2D08798103E3}" srcId="{5910CD95-560C-4ED1-A0F0-E96AC8136234}" destId="{99A3DA59-88B5-42B1-9536-144C69B7C60F}" srcOrd="1" destOrd="0" parTransId="{A9DA834C-1BB4-4CF2-A7F1-C9BDF0D5DCE0}" sibTransId="{3A1219C3-814D-4786-BEFF-C1E60FD5F216}"/>
    <dgm:cxn modelId="{5B685E1F-24C1-4150-878E-4E6C86172469}" srcId="{351A599D-C507-4DD5-BE96-8EA30DA5499E}" destId="{A730E8F6-BC52-4264-8480-4005491CBD79}" srcOrd="0" destOrd="0" parTransId="{C17A97D8-A63D-4B53-89C9-81D2102D4256}" sibTransId="{7804C449-546D-4BCB-844E-D4226F9F4CF1}"/>
    <dgm:cxn modelId="{B3792E21-A59D-45EE-A90B-D8D1E48E0D91}" srcId="{C34672A0-1695-4F6B-BEF8-A037AB301973}" destId="{351A599D-C507-4DD5-BE96-8EA30DA5499E}" srcOrd="3" destOrd="0" parTransId="{66199319-9CC8-46C4-AF28-369C887F691A}" sibTransId="{6E9904CA-8196-4ABD-B8AD-677778CB8399}"/>
    <dgm:cxn modelId="{9AA25D25-3589-441E-B8A2-08FF521207DA}" type="presOf" srcId="{C6D2A53F-1038-4A6A-8792-237433C16D11}" destId="{1E0AF0AD-C9A9-431E-BD5F-23FDFD1FC793}" srcOrd="0" destOrd="3" presId="urn:microsoft.com/office/officeart/2005/8/layout/hList6"/>
    <dgm:cxn modelId="{9564DF27-05EC-4260-BF0D-1DFA154404B9}" srcId="{5910CD95-560C-4ED1-A0F0-E96AC8136234}" destId="{7A63CA0E-8BB7-4719-BC42-A281E4E85B7F}" srcOrd="3" destOrd="0" parTransId="{95F12F90-BFC1-41C6-83E2-3F8BF803ACFD}" sibTransId="{C13C5A88-BEB0-425F-A343-4EBB746478B3}"/>
    <dgm:cxn modelId="{E3CA4229-EA89-4D6B-AC8E-72DB08D640CD}" srcId="{5910CD95-560C-4ED1-A0F0-E96AC8136234}" destId="{F88B9931-853F-492C-B882-B88294A2E200}" srcOrd="2" destOrd="0" parTransId="{EC5556E0-03EE-4D49-93B3-28204851FF3E}" sibTransId="{DB9D2150-BC53-4912-A9DE-70DC8DB9715C}"/>
    <dgm:cxn modelId="{AA979D33-0F66-4C7E-89F0-E50280E6B93B}" type="presOf" srcId="{C34672A0-1695-4F6B-BEF8-A037AB301973}" destId="{2F5CF616-89D3-48FB-ADF5-4F242A3D6528}" srcOrd="0" destOrd="0" presId="urn:microsoft.com/office/officeart/2005/8/layout/hList6"/>
    <dgm:cxn modelId="{9B8D1B36-EE9D-47D0-B43F-90A65BAF74AF}" type="presOf" srcId="{351A599D-C507-4DD5-BE96-8EA30DA5499E}" destId="{682DEE85-76D9-45EE-814C-47B222845CB6}" srcOrd="0" destOrd="0" presId="urn:microsoft.com/office/officeart/2005/8/layout/hList6"/>
    <dgm:cxn modelId="{C4C92637-19B5-4554-97DE-764E6C14950A}" srcId="{753C7DC0-14B2-4597-B631-6C1E52B28438}" destId="{2C229BE7-C697-445A-AB19-0CAF4B515FEC}" srcOrd="0" destOrd="0" parTransId="{422308D4-29B5-432E-934F-29BECDEE8B0D}" sibTransId="{9B583F34-BCC3-4186-8AA5-CF8DF2ED329B}"/>
    <dgm:cxn modelId="{9EF38854-4B12-436F-B661-3C03EEA5A978}" srcId="{858A9ABD-C514-42CE-92FF-27CC508D2D5C}" destId="{C6D2A53F-1038-4A6A-8792-237433C16D11}" srcOrd="2" destOrd="0" parTransId="{D4E60B34-E4C0-4F08-87E2-A2193C2774EF}" sibTransId="{C859BF59-D0AD-49EC-8ED7-4366B05AA328}"/>
    <dgm:cxn modelId="{BEC0D079-FDB3-486C-ACE7-9463501E0FA5}" srcId="{5910CD95-560C-4ED1-A0F0-E96AC8136234}" destId="{C4137E18-A86F-4304-9C38-890E657D8F2D}" srcOrd="0" destOrd="0" parTransId="{180A6EE3-4675-4D47-91CA-C904B00CFC7B}" sibTransId="{4B9D1F9F-E8BA-4FE3-9DF9-122240CA61DC}"/>
    <dgm:cxn modelId="{D0548F5A-1547-49A6-9ED0-4CEEF61B605F}" srcId="{858A9ABD-C514-42CE-92FF-27CC508D2D5C}" destId="{7BB46487-ED09-47D7-8B8F-3FC78AC35B0A}" srcOrd="1" destOrd="0" parTransId="{20E8892B-BA3B-4C72-B6AF-3F2EEEB4D361}" sibTransId="{16C862BF-A5F2-46BD-800C-424D837B8D76}"/>
    <dgm:cxn modelId="{9990F97B-AF5F-4CE4-B6DF-A4F3F050F69D}" type="presOf" srcId="{597B23A0-265C-4090-9DAF-0C7A65D8E351}" destId="{682DEE85-76D9-45EE-814C-47B222845CB6}" srcOrd="0" destOrd="2" presId="urn:microsoft.com/office/officeart/2005/8/layout/hList6"/>
    <dgm:cxn modelId="{73DAA880-EAA9-4E9E-B93F-167C2047FF48}" type="presOf" srcId="{2C229BE7-C697-445A-AB19-0CAF4B515FEC}" destId="{FD7BD1EA-5495-4894-A17C-B1EEF9316001}" srcOrd="0" destOrd="1" presId="urn:microsoft.com/office/officeart/2005/8/layout/hList6"/>
    <dgm:cxn modelId="{02010385-F503-4AA5-A896-F9997DA145FF}" type="presOf" srcId="{6E7F19B7-5AB0-4115-8AC9-E33083D8822B}" destId="{1E0AF0AD-C9A9-431E-BD5F-23FDFD1FC793}" srcOrd="0" destOrd="1" presId="urn:microsoft.com/office/officeart/2005/8/layout/hList6"/>
    <dgm:cxn modelId="{C3FF8D85-D155-46D2-A360-F3B350B3E0C5}" type="presOf" srcId="{99A3DA59-88B5-42B1-9536-144C69B7C60F}" destId="{91616425-CCE5-4250-9D15-DA1A912A4187}" srcOrd="0" destOrd="2" presId="urn:microsoft.com/office/officeart/2005/8/layout/hList6"/>
    <dgm:cxn modelId="{021A2F87-EAA3-42B1-A32A-19B3C25D4900}" type="presOf" srcId="{5910CD95-560C-4ED1-A0F0-E96AC8136234}" destId="{91616425-CCE5-4250-9D15-DA1A912A4187}" srcOrd="0" destOrd="0" presId="urn:microsoft.com/office/officeart/2005/8/layout/hList6"/>
    <dgm:cxn modelId="{3B84E789-CBA1-416B-99E3-B0E472FFE427}" srcId="{C34672A0-1695-4F6B-BEF8-A037AB301973}" destId="{858A9ABD-C514-42CE-92FF-27CC508D2D5C}" srcOrd="2" destOrd="0" parTransId="{40052A5F-E308-465D-991E-F8A489F72889}" sibTransId="{01108F8D-5A06-4DD5-8052-A4D9F051E61A}"/>
    <dgm:cxn modelId="{65FFCF96-5388-4353-AD49-6B84916D295F}" type="presOf" srcId="{858A9ABD-C514-42CE-92FF-27CC508D2D5C}" destId="{1E0AF0AD-C9A9-431E-BD5F-23FDFD1FC793}" srcOrd="0" destOrd="0" presId="urn:microsoft.com/office/officeart/2005/8/layout/hList6"/>
    <dgm:cxn modelId="{089D4E97-028E-49F5-9366-F8CEFF95B379}" type="presOf" srcId="{A730E8F6-BC52-4264-8480-4005491CBD79}" destId="{682DEE85-76D9-45EE-814C-47B222845CB6}" srcOrd="0" destOrd="1" presId="urn:microsoft.com/office/officeart/2005/8/layout/hList6"/>
    <dgm:cxn modelId="{E5848499-4894-441B-9B85-367FC5E1C71F}" srcId="{C34672A0-1695-4F6B-BEF8-A037AB301973}" destId="{753C7DC0-14B2-4597-B631-6C1E52B28438}" srcOrd="0" destOrd="0" parTransId="{151ABC2D-0A55-431F-9CD5-42DD0A9617D6}" sibTransId="{571300AB-6859-4A17-8887-774FF72EC316}"/>
    <dgm:cxn modelId="{34ECAD9B-813F-4B7A-B3E1-04A9B05F174A}" srcId="{858A9ABD-C514-42CE-92FF-27CC508D2D5C}" destId="{6E7F19B7-5AB0-4115-8AC9-E33083D8822B}" srcOrd="0" destOrd="0" parTransId="{A23D9413-8D2A-4E64-98C8-9F3941F8F04B}" sibTransId="{90024A77-AAE1-4812-A08C-7FC93EA5D95E}"/>
    <dgm:cxn modelId="{87F6F89E-C308-4EAB-BFD5-76E3D27775A3}" srcId="{5910CD95-560C-4ED1-A0F0-E96AC8136234}" destId="{F33D126C-F516-4011-BF9E-199C0DB0C059}" srcOrd="4" destOrd="0" parTransId="{922C0265-E72A-491F-8B7D-EE8087F96842}" sibTransId="{94D939A6-C097-44D0-9C79-9AAC3B6E6F69}"/>
    <dgm:cxn modelId="{1256A8A1-188F-4520-99B5-13C5FCC76639}" srcId="{C34672A0-1695-4F6B-BEF8-A037AB301973}" destId="{5910CD95-560C-4ED1-A0F0-E96AC8136234}" srcOrd="1" destOrd="0" parTransId="{64CDAE1E-DA59-40CE-AE0D-2D837CF6265E}" sibTransId="{F75DCDF9-51DD-4C93-9EF8-745CFEB2F87D}"/>
    <dgm:cxn modelId="{FA0308A7-0B6D-441A-AB34-4B45781C4FB9}" type="presOf" srcId="{753C7DC0-14B2-4597-B631-6C1E52B28438}" destId="{FD7BD1EA-5495-4894-A17C-B1EEF9316001}" srcOrd="0" destOrd="0" presId="urn:microsoft.com/office/officeart/2005/8/layout/hList6"/>
    <dgm:cxn modelId="{3FDD5BAE-D9E8-4C92-870C-8A519A1E3DCC}" type="presOf" srcId="{71C6289D-3847-4CD3-8024-F69B7A388F2A}" destId="{682DEE85-76D9-45EE-814C-47B222845CB6}" srcOrd="0" destOrd="3" presId="urn:microsoft.com/office/officeart/2005/8/layout/hList6"/>
    <dgm:cxn modelId="{95375EB1-8B96-4B9E-B48D-F80F4FB93053}" type="presOf" srcId="{7A63CA0E-8BB7-4719-BC42-A281E4E85B7F}" destId="{91616425-CCE5-4250-9D15-DA1A912A4187}" srcOrd="0" destOrd="4" presId="urn:microsoft.com/office/officeart/2005/8/layout/hList6"/>
    <dgm:cxn modelId="{F3B6B3B2-3714-452B-848E-950E186C5132}" type="presOf" srcId="{7BB46487-ED09-47D7-8B8F-3FC78AC35B0A}" destId="{1E0AF0AD-C9A9-431E-BD5F-23FDFD1FC793}" srcOrd="0" destOrd="2" presId="urn:microsoft.com/office/officeart/2005/8/layout/hList6"/>
    <dgm:cxn modelId="{944678BD-B646-4625-94CA-333451920919}" srcId="{351A599D-C507-4DD5-BE96-8EA30DA5499E}" destId="{71C6289D-3847-4CD3-8024-F69B7A388F2A}" srcOrd="2" destOrd="0" parTransId="{7149B922-2ED7-4281-969D-0A37BA0C2AF6}" sibTransId="{AE4FE2AC-B0D0-4A1A-AE92-3E72CE2EC4D7}"/>
    <dgm:cxn modelId="{DD4F4FDC-FBB8-4385-870D-30EAB83D5503}" srcId="{351A599D-C507-4DD5-BE96-8EA30DA5499E}" destId="{597B23A0-265C-4090-9DAF-0C7A65D8E351}" srcOrd="1" destOrd="0" parTransId="{B8D98E22-462B-443A-8D2B-D4138D8EF95C}" sibTransId="{EB4C4EAA-3D8C-45CB-9DAF-BDB74EC9C196}"/>
    <dgm:cxn modelId="{CDF7CFE3-7089-4BC1-B9E7-0D8ACC718F57}" type="presOf" srcId="{F88B9931-853F-492C-B882-B88294A2E200}" destId="{91616425-CCE5-4250-9D15-DA1A912A4187}" srcOrd="0" destOrd="3" presId="urn:microsoft.com/office/officeart/2005/8/layout/hList6"/>
    <dgm:cxn modelId="{A00226F4-11E0-4DE4-957B-85DE47EF7703}" type="presOf" srcId="{C4137E18-A86F-4304-9C38-890E657D8F2D}" destId="{91616425-CCE5-4250-9D15-DA1A912A4187}" srcOrd="0" destOrd="1" presId="urn:microsoft.com/office/officeart/2005/8/layout/hList6"/>
    <dgm:cxn modelId="{878BFFFC-6A9A-449D-A158-D5F94699F014}" type="presOf" srcId="{F33D126C-F516-4011-BF9E-199C0DB0C059}" destId="{91616425-CCE5-4250-9D15-DA1A912A4187}" srcOrd="0" destOrd="5" presId="urn:microsoft.com/office/officeart/2005/8/layout/hList6"/>
    <dgm:cxn modelId="{A70F1DCB-A16E-414A-B0A4-8351361E0835}" type="presParOf" srcId="{2F5CF616-89D3-48FB-ADF5-4F242A3D6528}" destId="{FD7BD1EA-5495-4894-A17C-B1EEF9316001}" srcOrd="0" destOrd="0" presId="urn:microsoft.com/office/officeart/2005/8/layout/hList6"/>
    <dgm:cxn modelId="{2A17E516-1F54-4DB7-9E6A-891037B97F97}" type="presParOf" srcId="{2F5CF616-89D3-48FB-ADF5-4F242A3D6528}" destId="{FFD69886-44AC-4EE0-801B-771D6692CE94}" srcOrd="1" destOrd="0" presId="urn:microsoft.com/office/officeart/2005/8/layout/hList6"/>
    <dgm:cxn modelId="{56070ADD-E941-4B93-8FD6-7EF036FFCC89}" type="presParOf" srcId="{2F5CF616-89D3-48FB-ADF5-4F242A3D6528}" destId="{91616425-CCE5-4250-9D15-DA1A912A4187}" srcOrd="2" destOrd="0" presId="urn:microsoft.com/office/officeart/2005/8/layout/hList6"/>
    <dgm:cxn modelId="{82EA3248-35D2-4E50-AAF8-CB6B2D99E9CC}" type="presParOf" srcId="{2F5CF616-89D3-48FB-ADF5-4F242A3D6528}" destId="{5F93F815-B76A-43D1-9BBF-8EE79B321357}" srcOrd="3" destOrd="0" presId="urn:microsoft.com/office/officeart/2005/8/layout/hList6"/>
    <dgm:cxn modelId="{81C07CC3-A1E5-4489-A256-5F426AC4D725}" type="presParOf" srcId="{2F5CF616-89D3-48FB-ADF5-4F242A3D6528}" destId="{1E0AF0AD-C9A9-431E-BD5F-23FDFD1FC793}" srcOrd="4" destOrd="0" presId="urn:microsoft.com/office/officeart/2005/8/layout/hList6"/>
    <dgm:cxn modelId="{A0F10B95-BA00-47C9-991E-351E09C083DF}" type="presParOf" srcId="{2F5CF616-89D3-48FB-ADF5-4F242A3D6528}" destId="{E9B8166D-BB7D-4E85-BF29-597976A755AB}" srcOrd="5" destOrd="0" presId="urn:microsoft.com/office/officeart/2005/8/layout/hList6"/>
    <dgm:cxn modelId="{C07128DD-0F73-4493-8883-460ED2AA2B7A}" type="presParOf" srcId="{2F5CF616-89D3-48FB-ADF5-4F242A3D6528}" destId="{682DEE85-76D9-45EE-814C-47B222845CB6}"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71A6EB-600C-4DCC-B552-1D378717DFB1}" type="doc">
      <dgm:prSet loTypeId="urn:microsoft.com/office/officeart/2005/8/layout/equation2" loCatId="relationship" qsTypeId="urn:microsoft.com/office/officeart/2005/8/quickstyle/simple1" qsCatId="simple" csTypeId="urn:microsoft.com/office/officeart/2005/8/colors/colorful5" csCatId="colorful" phldr="1"/>
      <dgm:spPr/>
      <dgm:t>
        <a:bodyPr/>
        <a:lstStyle/>
        <a:p>
          <a:endParaRPr lang="en-US"/>
        </a:p>
      </dgm:t>
    </dgm:pt>
    <dgm:pt modelId="{124452F8-DE02-4066-A59A-8D25CCAE8249}">
      <dgm:prSet custT="1"/>
      <dgm:spPr/>
      <dgm:t>
        <a:bodyPr/>
        <a:lstStyle/>
        <a:p>
          <a:pPr algn="ctr"/>
          <a:endParaRPr lang="en-US" sz="2400" b="1" dirty="0"/>
        </a:p>
        <a:p>
          <a:pPr algn="ctr"/>
          <a:r>
            <a:rPr lang="en-US" sz="2400" b="1" dirty="0"/>
            <a:t>E-News</a:t>
          </a:r>
        </a:p>
      </dgm:t>
    </dgm:pt>
    <dgm:pt modelId="{2451BD62-8AD9-4A20-8B68-62549380C887}" type="parTrans" cxnId="{7033C932-074F-4B02-9373-0842A297F80E}">
      <dgm:prSet/>
      <dgm:spPr/>
      <dgm:t>
        <a:bodyPr/>
        <a:lstStyle/>
        <a:p>
          <a:endParaRPr lang="en-US"/>
        </a:p>
      </dgm:t>
    </dgm:pt>
    <dgm:pt modelId="{87DD497D-3F20-4A7C-8397-8AD62D042933}" type="sibTrans" cxnId="{7033C932-074F-4B02-9373-0842A297F80E}">
      <dgm:prSet/>
      <dgm:spPr>
        <a:solidFill>
          <a:schemeClr val="accent3"/>
        </a:solidFill>
      </dgm:spPr>
      <dgm:t>
        <a:bodyPr/>
        <a:lstStyle/>
        <a:p>
          <a:endParaRPr lang="en-US"/>
        </a:p>
      </dgm:t>
    </dgm:pt>
    <dgm:pt modelId="{B5C80CFA-FBA0-49CC-AEDE-96FBC2195FAD}">
      <dgm:prSet custT="1"/>
      <dgm:spPr/>
      <dgm:t>
        <a:bodyPr/>
        <a:lstStyle/>
        <a:p>
          <a:pPr algn="ctr"/>
          <a:endParaRPr lang="en-US" sz="2400" b="1" dirty="0"/>
        </a:p>
        <a:p>
          <a:pPr algn="ctr"/>
          <a:r>
            <a:rPr lang="en-US" sz="2400" b="1" dirty="0"/>
            <a:t>E-Marketing</a:t>
          </a:r>
        </a:p>
      </dgm:t>
    </dgm:pt>
    <dgm:pt modelId="{7C50923B-DA39-4B71-9380-6BEE034477EB}" type="parTrans" cxnId="{E4E50E62-E7C9-419B-8F95-8DB9D42B10AD}">
      <dgm:prSet/>
      <dgm:spPr/>
      <dgm:t>
        <a:bodyPr/>
        <a:lstStyle/>
        <a:p>
          <a:endParaRPr lang="en-US"/>
        </a:p>
      </dgm:t>
    </dgm:pt>
    <dgm:pt modelId="{F2A88B80-7120-41D5-8751-9FBB4C95AF25}" type="sibTrans" cxnId="{E4E50E62-E7C9-419B-8F95-8DB9D42B10AD}">
      <dgm:prSet/>
      <dgm:spPr/>
      <dgm:t>
        <a:bodyPr/>
        <a:lstStyle/>
        <a:p>
          <a:endParaRPr lang="en-US"/>
        </a:p>
      </dgm:t>
    </dgm:pt>
    <dgm:pt modelId="{0C66CF53-85D9-4FCD-8A4F-DF85C3BCE154}">
      <dgm:prSet custT="1"/>
      <dgm:spPr/>
      <dgm:t>
        <a:bodyPr/>
        <a:lstStyle/>
        <a:p>
          <a:pPr algn="l"/>
          <a:r>
            <a:rPr lang="en-US" sz="2400" dirty="0"/>
            <a:t>5,506 subscribers</a:t>
          </a:r>
        </a:p>
      </dgm:t>
    </dgm:pt>
    <dgm:pt modelId="{73883FAE-BE76-444A-BCF5-39B4A5C50A8D}" type="parTrans" cxnId="{1F73E581-B01C-4B01-AD17-AA7B44C9D0B6}">
      <dgm:prSet/>
      <dgm:spPr/>
      <dgm:t>
        <a:bodyPr/>
        <a:lstStyle/>
        <a:p>
          <a:endParaRPr lang="en-US"/>
        </a:p>
      </dgm:t>
    </dgm:pt>
    <dgm:pt modelId="{987D6F87-5FD6-46AC-BBBB-563A30943C68}" type="sibTrans" cxnId="{1F73E581-B01C-4B01-AD17-AA7B44C9D0B6}">
      <dgm:prSet/>
      <dgm:spPr/>
      <dgm:t>
        <a:bodyPr/>
        <a:lstStyle/>
        <a:p>
          <a:endParaRPr lang="en-US"/>
        </a:p>
      </dgm:t>
    </dgm:pt>
    <dgm:pt modelId="{0EB58731-EA39-4CB0-8A08-C2D99F507840}">
      <dgm:prSet custT="1"/>
      <dgm:spPr/>
      <dgm:t>
        <a:bodyPr/>
        <a:lstStyle/>
        <a:p>
          <a:pPr algn="l"/>
          <a:r>
            <a:rPr lang="en-US" sz="2400" dirty="0"/>
            <a:t>Baseline for growth</a:t>
          </a:r>
        </a:p>
      </dgm:t>
    </dgm:pt>
    <dgm:pt modelId="{CA283255-293A-40B6-AADC-C143FA20FFB0}" type="parTrans" cxnId="{5323381A-C884-4782-B933-5AE07F496D54}">
      <dgm:prSet/>
      <dgm:spPr/>
      <dgm:t>
        <a:bodyPr/>
        <a:lstStyle/>
        <a:p>
          <a:endParaRPr lang="en-US"/>
        </a:p>
      </dgm:t>
    </dgm:pt>
    <dgm:pt modelId="{9D5E3C63-6C21-444A-B6BB-63163A4674FF}" type="sibTrans" cxnId="{5323381A-C884-4782-B933-5AE07F496D54}">
      <dgm:prSet/>
      <dgm:spPr/>
      <dgm:t>
        <a:bodyPr/>
        <a:lstStyle/>
        <a:p>
          <a:endParaRPr lang="en-US"/>
        </a:p>
      </dgm:t>
    </dgm:pt>
    <dgm:pt modelId="{46190F3F-5350-44D7-98D9-927DA76726B2}">
      <dgm:prSet custT="1"/>
      <dgm:spPr/>
      <dgm:t>
        <a:bodyPr/>
        <a:lstStyle/>
        <a:p>
          <a:pPr algn="l"/>
          <a:r>
            <a:rPr lang="en-US" sz="2400" dirty="0"/>
            <a:t>10 years of cultivation</a:t>
          </a:r>
        </a:p>
      </dgm:t>
    </dgm:pt>
    <dgm:pt modelId="{1EA121E4-2008-4047-827D-F273459E88AE}" type="parTrans" cxnId="{19A9D531-1CFA-49A9-B49A-66533C904FFE}">
      <dgm:prSet/>
      <dgm:spPr/>
      <dgm:t>
        <a:bodyPr/>
        <a:lstStyle/>
        <a:p>
          <a:endParaRPr lang="en-US"/>
        </a:p>
      </dgm:t>
    </dgm:pt>
    <dgm:pt modelId="{EBDC8F72-3E08-4F44-AA4C-40E8651FE0CD}" type="sibTrans" cxnId="{19A9D531-1CFA-49A9-B49A-66533C904FFE}">
      <dgm:prSet/>
      <dgm:spPr/>
      <dgm:t>
        <a:bodyPr/>
        <a:lstStyle/>
        <a:p>
          <a:endParaRPr lang="en-US"/>
        </a:p>
      </dgm:t>
    </dgm:pt>
    <dgm:pt modelId="{8F46B79C-00E6-4771-AD9D-E20E1F752E6B}">
      <dgm:prSet custT="1"/>
      <dgm:spPr/>
      <dgm:t>
        <a:bodyPr/>
        <a:lstStyle/>
        <a:p>
          <a:pPr algn="l"/>
          <a:r>
            <a:rPr lang="en-US" sz="2400" dirty="0"/>
            <a:t>Integrated </a:t>
          </a:r>
          <a:r>
            <a:rPr lang="en-US" sz="2400" dirty="0" err="1"/>
            <a:t>eAdventist</a:t>
          </a:r>
          <a:r>
            <a:rPr lang="en-US" sz="2400" dirty="0"/>
            <a:t> data</a:t>
          </a:r>
        </a:p>
      </dgm:t>
    </dgm:pt>
    <dgm:pt modelId="{E37DEAE6-0546-421A-ABD8-1DA0B2ED9BC0}" type="parTrans" cxnId="{52BEA153-AA98-45EF-9218-144A05195B00}">
      <dgm:prSet/>
      <dgm:spPr/>
      <dgm:t>
        <a:bodyPr/>
        <a:lstStyle/>
        <a:p>
          <a:endParaRPr lang="en-US"/>
        </a:p>
      </dgm:t>
    </dgm:pt>
    <dgm:pt modelId="{68796051-2A1E-448E-8B20-380BE776BD85}" type="sibTrans" cxnId="{52BEA153-AA98-45EF-9218-144A05195B00}">
      <dgm:prSet/>
      <dgm:spPr/>
      <dgm:t>
        <a:bodyPr/>
        <a:lstStyle/>
        <a:p>
          <a:endParaRPr lang="en-US"/>
        </a:p>
      </dgm:t>
    </dgm:pt>
    <dgm:pt modelId="{38AA182D-2490-4FDE-81D7-052F88EBF53D}">
      <dgm:prSet custT="1"/>
      <dgm:spPr/>
      <dgm:t>
        <a:bodyPr/>
        <a:lstStyle/>
        <a:p>
          <a:pPr algn="l"/>
          <a:r>
            <a:rPr lang="en-US" sz="2400" dirty="0"/>
            <a:t>Compared with </a:t>
          </a:r>
          <a:r>
            <a:rPr lang="en-US" sz="2400" dirty="0" err="1"/>
            <a:t>TowerData</a:t>
          </a:r>
          <a:r>
            <a:rPr lang="en-US" sz="2400" dirty="0"/>
            <a:t> </a:t>
          </a:r>
        </a:p>
      </dgm:t>
    </dgm:pt>
    <dgm:pt modelId="{930DDFDE-9F7D-4C0D-95C4-1842E184ED54}" type="parTrans" cxnId="{D3F9292A-DA4D-42F5-8C68-0CDB5A49BF24}">
      <dgm:prSet/>
      <dgm:spPr/>
      <dgm:t>
        <a:bodyPr/>
        <a:lstStyle/>
        <a:p>
          <a:endParaRPr lang="en-US"/>
        </a:p>
      </dgm:t>
    </dgm:pt>
    <dgm:pt modelId="{8F713E8C-CCCA-4822-BBAB-54E74D62EED7}" type="sibTrans" cxnId="{D3F9292A-DA4D-42F5-8C68-0CDB5A49BF24}">
      <dgm:prSet/>
      <dgm:spPr/>
      <dgm:t>
        <a:bodyPr/>
        <a:lstStyle/>
        <a:p>
          <a:endParaRPr lang="en-US"/>
        </a:p>
      </dgm:t>
    </dgm:pt>
    <dgm:pt modelId="{C6CC7052-E262-4A6F-89D7-0A98D4EEA1B9}">
      <dgm:prSet custT="1"/>
      <dgm:spPr/>
      <dgm:t>
        <a:bodyPr/>
        <a:lstStyle/>
        <a:p>
          <a:pPr algn="l"/>
          <a:r>
            <a:rPr lang="en-US" sz="2400" dirty="0"/>
            <a:t>1,043 subscribers</a:t>
          </a:r>
        </a:p>
      </dgm:t>
    </dgm:pt>
    <dgm:pt modelId="{7A5BC0E2-291D-48A1-B8FB-C53C5EE5F07C}" type="sibTrans" cxnId="{0F9DB662-8A6A-4064-AB81-95C7CE96C68E}">
      <dgm:prSet/>
      <dgm:spPr/>
      <dgm:t>
        <a:bodyPr/>
        <a:lstStyle/>
        <a:p>
          <a:endParaRPr lang="en-US"/>
        </a:p>
      </dgm:t>
    </dgm:pt>
    <dgm:pt modelId="{6617C97C-743B-4E78-826D-F20F61629D6C}" type="parTrans" cxnId="{0F9DB662-8A6A-4064-AB81-95C7CE96C68E}">
      <dgm:prSet/>
      <dgm:spPr/>
      <dgm:t>
        <a:bodyPr/>
        <a:lstStyle/>
        <a:p>
          <a:endParaRPr lang="en-US"/>
        </a:p>
      </dgm:t>
    </dgm:pt>
    <dgm:pt modelId="{7206146F-0A17-4368-8F41-02330B4CC571}" type="pres">
      <dgm:prSet presAssocID="{6771A6EB-600C-4DCC-B552-1D378717DFB1}" presName="Name0" presStyleCnt="0">
        <dgm:presLayoutVars>
          <dgm:dir/>
          <dgm:resizeHandles val="exact"/>
        </dgm:presLayoutVars>
      </dgm:prSet>
      <dgm:spPr/>
    </dgm:pt>
    <dgm:pt modelId="{00257F1F-480D-4F8F-9916-78B37C008221}" type="pres">
      <dgm:prSet presAssocID="{6771A6EB-600C-4DCC-B552-1D378717DFB1}" presName="vNodes" presStyleCnt="0"/>
      <dgm:spPr/>
    </dgm:pt>
    <dgm:pt modelId="{E02F0276-7FD4-4EC6-ADB5-5BE20B18CBB3}" type="pres">
      <dgm:prSet presAssocID="{124452F8-DE02-4066-A59A-8D25CCAE8249}" presName="node" presStyleLbl="node1" presStyleIdx="0" presStyleCnt="2">
        <dgm:presLayoutVars>
          <dgm:bulletEnabled val="1"/>
        </dgm:presLayoutVars>
      </dgm:prSet>
      <dgm:spPr/>
    </dgm:pt>
    <dgm:pt modelId="{4C10E3A9-32BB-4119-A9FD-9DC96C5F675D}" type="pres">
      <dgm:prSet presAssocID="{6771A6EB-600C-4DCC-B552-1D378717DFB1}" presName="sibTransLast" presStyleLbl="sibTrans2D1" presStyleIdx="0" presStyleCnt="1"/>
      <dgm:spPr/>
    </dgm:pt>
    <dgm:pt modelId="{DB541B8F-9771-41B3-A946-D411462A5551}" type="pres">
      <dgm:prSet presAssocID="{6771A6EB-600C-4DCC-B552-1D378717DFB1}" presName="connectorText" presStyleLbl="sibTrans2D1" presStyleIdx="0" presStyleCnt="1"/>
      <dgm:spPr/>
    </dgm:pt>
    <dgm:pt modelId="{310A262B-9758-4DE9-871C-95CCC1A9C148}" type="pres">
      <dgm:prSet presAssocID="{6771A6EB-600C-4DCC-B552-1D378717DFB1}" presName="lastNode" presStyleLbl="node1" presStyleIdx="1" presStyleCnt="2">
        <dgm:presLayoutVars>
          <dgm:bulletEnabled val="1"/>
        </dgm:presLayoutVars>
      </dgm:prSet>
      <dgm:spPr/>
    </dgm:pt>
  </dgm:ptLst>
  <dgm:cxnLst>
    <dgm:cxn modelId="{9F028719-ABA9-44FF-8778-F0C84A3E7C51}" type="presOf" srcId="{46190F3F-5350-44D7-98D9-927DA76726B2}" destId="{E02F0276-7FD4-4EC6-ADB5-5BE20B18CBB3}" srcOrd="0" destOrd="3" presId="urn:microsoft.com/office/officeart/2005/8/layout/equation2"/>
    <dgm:cxn modelId="{5323381A-C884-4782-B933-5AE07F496D54}" srcId="{124452F8-DE02-4066-A59A-8D25CCAE8249}" destId="{0EB58731-EA39-4CB0-8A08-C2D99F507840}" srcOrd="1" destOrd="0" parTransId="{CA283255-293A-40B6-AADC-C143FA20FFB0}" sibTransId="{9D5E3C63-6C21-444A-B6BB-63163A4674FF}"/>
    <dgm:cxn modelId="{D3F9292A-DA4D-42F5-8C68-0CDB5A49BF24}" srcId="{B5C80CFA-FBA0-49CC-AEDE-96FBC2195FAD}" destId="{38AA182D-2490-4FDE-81D7-052F88EBF53D}" srcOrd="2" destOrd="0" parTransId="{930DDFDE-9F7D-4C0D-95C4-1842E184ED54}" sibTransId="{8F713E8C-CCCA-4822-BBAB-54E74D62EED7}"/>
    <dgm:cxn modelId="{19A9D531-1CFA-49A9-B49A-66533C904FFE}" srcId="{124452F8-DE02-4066-A59A-8D25CCAE8249}" destId="{46190F3F-5350-44D7-98D9-927DA76726B2}" srcOrd="2" destOrd="0" parTransId="{1EA121E4-2008-4047-827D-F273459E88AE}" sibTransId="{EBDC8F72-3E08-4F44-AA4C-40E8651FE0CD}"/>
    <dgm:cxn modelId="{7033C932-074F-4B02-9373-0842A297F80E}" srcId="{6771A6EB-600C-4DCC-B552-1D378717DFB1}" destId="{124452F8-DE02-4066-A59A-8D25CCAE8249}" srcOrd="0" destOrd="0" parTransId="{2451BD62-8AD9-4A20-8B68-62549380C887}" sibTransId="{87DD497D-3F20-4A7C-8397-8AD62D042933}"/>
    <dgm:cxn modelId="{E4E50E62-E7C9-419B-8F95-8DB9D42B10AD}" srcId="{6771A6EB-600C-4DCC-B552-1D378717DFB1}" destId="{B5C80CFA-FBA0-49CC-AEDE-96FBC2195FAD}" srcOrd="1" destOrd="0" parTransId="{7C50923B-DA39-4B71-9380-6BEE034477EB}" sibTransId="{F2A88B80-7120-41D5-8751-9FBB4C95AF25}"/>
    <dgm:cxn modelId="{0F9DB662-8A6A-4064-AB81-95C7CE96C68E}" srcId="{124452F8-DE02-4066-A59A-8D25CCAE8249}" destId="{C6CC7052-E262-4A6F-89D7-0A98D4EEA1B9}" srcOrd="0" destOrd="0" parTransId="{6617C97C-743B-4E78-826D-F20F61629D6C}" sibTransId="{7A5BC0E2-291D-48A1-B8FB-C53C5EE5F07C}"/>
    <dgm:cxn modelId="{860CF345-E287-4BA0-A178-681BA3613C92}" type="presOf" srcId="{0C66CF53-85D9-4FCD-8A4F-DF85C3BCE154}" destId="{310A262B-9758-4DE9-871C-95CCC1A9C148}" srcOrd="0" destOrd="1" presId="urn:microsoft.com/office/officeart/2005/8/layout/equation2"/>
    <dgm:cxn modelId="{4A2C0F4E-F06B-49C9-BA9C-78CA2D05DED1}" type="presOf" srcId="{87DD497D-3F20-4A7C-8397-8AD62D042933}" destId="{4C10E3A9-32BB-4119-A9FD-9DC96C5F675D}" srcOrd="0" destOrd="0" presId="urn:microsoft.com/office/officeart/2005/8/layout/equation2"/>
    <dgm:cxn modelId="{52BEA153-AA98-45EF-9218-144A05195B00}" srcId="{B5C80CFA-FBA0-49CC-AEDE-96FBC2195FAD}" destId="{8F46B79C-00E6-4771-AD9D-E20E1F752E6B}" srcOrd="1" destOrd="0" parTransId="{E37DEAE6-0546-421A-ABD8-1DA0B2ED9BC0}" sibTransId="{68796051-2A1E-448E-8B20-380BE776BD85}"/>
    <dgm:cxn modelId="{DE0E8A76-2B5A-4ED3-A9DA-0214ADAF012A}" type="presOf" srcId="{0EB58731-EA39-4CB0-8A08-C2D99F507840}" destId="{E02F0276-7FD4-4EC6-ADB5-5BE20B18CBB3}" srcOrd="0" destOrd="2" presId="urn:microsoft.com/office/officeart/2005/8/layout/equation2"/>
    <dgm:cxn modelId="{2C087980-BEFA-4110-A03E-73BA3350C789}" type="presOf" srcId="{6771A6EB-600C-4DCC-B552-1D378717DFB1}" destId="{7206146F-0A17-4368-8F41-02330B4CC571}" srcOrd="0" destOrd="0" presId="urn:microsoft.com/office/officeart/2005/8/layout/equation2"/>
    <dgm:cxn modelId="{1F73E581-B01C-4B01-AD17-AA7B44C9D0B6}" srcId="{B5C80CFA-FBA0-49CC-AEDE-96FBC2195FAD}" destId="{0C66CF53-85D9-4FCD-8A4F-DF85C3BCE154}" srcOrd="0" destOrd="0" parTransId="{73883FAE-BE76-444A-BCF5-39B4A5C50A8D}" sibTransId="{987D6F87-5FD6-46AC-BBBB-563A30943C68}"/>
    <dgm:cxn modelId="{1F52EB87-28BC-4AD4-917F-F84A4AFB2475}" type="presOf" srcId="{C6CC7052-E262-4A6F-89D7-0A98D4EEA1B9}" destId="{E02F0276-7FD4-4EC6-ADB5-5BE20B18CBB3}" srcOrd="0" destOrd="1" presId="urn:microsoft.com/office/officeart/2005/8/layout/equation2"/>
    <dgm:cxn modelId="{4FCF05A1-99C6-4CC0-865A-27A72E039653}" type="presOf" srcId="{B5C80CFA-FBA0-49CC-AEDE-96FBC2195FAD}" destId="{310A262B-9758-4DE9-871C-95CCC1A9C148}" srcOrd="0" destOrd="0" presId="urn:microsoft.com/office/officeart/2005/8/layout/equation2"/>
    <dgm:cxn modelId="{1CC142C8-7AB3-494C-B2C3-9104E4CECA4C}" type="presOf" srcId="{124452F8-DE02-4066-A59A-8D25CCAE8249}" destId="{E02F0276-7FD4-4EC6-ADB5-5BE20B18CBB3}" srcOrd="0" destOrd="0" presId="urn:microsoft.com/office/officeart/2005/8/layout/equation2"/>
    <dgm:cxn modelId="{74B064DD-B50C-4F98-9888-EEB83694442F}" type="presOf" srcId="{8F46B79C-00E6-4771-AD9D-E20E1F752E6B}" destId="{310A262B-9758-4DE9-871C-95CCC1A9C148}" srcOrd="0" destOrd="2" presId="urn:microsoft.com/office/officeart/2005/8/layout/equation2"/>
    <dgm:cxn modelId="{9135DDDD-1BB8-4FF8-9860-C2556D369EF1}" type="presOf" srcId="{38AA182D-2490-4FDE-81D7-052F88EBF53D}" destId="{310A262B-9758-4DE9-871C-95CCC1A9C148}" srcOrd="0" destOrd="3" presId="urn:microsoft.com/office/officeart/2005/8/layout/equation2"/>
    <dgm:cxn modelId="{14349FFA-7E08-4414-803C-233816B9D1B2}" type="presOf" srcId="{87DD497D-3F20-4A7C-8397-8AD62D042933}" destId="{DB541B8F-9771-41B3-A946-D411462A5551}" srcOrd="1" destOrd="0" presId="urn:microsoft.com/office/officeart/2005/8/layout/equation2"/>
    <dgm:cxn modelId="{AC0B4012-2D2E-4021-9DC3-45DDC99255EF}" type="presParOf" srcId="{7206146F-0A17-4368-8F41-02330B4CC571}" destId="{00257F1F-480D-4F8F-9916-78B37C008221}" srcOrd="0" destOrd="0" presId="urn:microsoft.com/office/officeart/2005/8/layout/equation2"/>
    <dgm:cxn modelId="{FA158850-0DA7-4EA0-8FA6-B0698EBD2A33}" type="presParOf" srcId="{00257F1F-480D-4F8F-9916-78B37C008221}" destId="{E02F0276-7FD4-4EC6-ADB5-5BE20B18CBB3}" srcOrd="0" destOrd="0" presId="urn:microsoft.com/office/officeart/2005/8/layout/equation2"/>
    <dgm:cxn modelId="{7213B3A7-33B6-4DFB-B449-19D530823B3F}" type="presParOf" srcId="{7206146F-0A17-4368-8F41-02330B4CC571}" destId="{4C10E3A9-32BB-4119-A9FD-9DC96C5F675D}" srcOrd="1" destOrd="0" presId="urn:microsoft.com/office/officeart/2005/8/layout/equation2"/>
    <dgm:cxn modelId="{F17AD690-DC79-4E6A-91AD-6738CADBD3EC}" type="presParOf" srcId="{4C10E3A9-32BB-4119-A9FD-9DC96C5F675D}" destId="{DB541B8F-9771-41B3-A946-D411462A5551}" srcOrd="0" destOrd="0" presId="urn:microsoft.com/office/officeart/2005/8/layout/equation2"/>
    <dgm:cxn modelId="{F238E8D7-67AA-4804-A788-19540A9CC933}" type="presParOf" srcId="{7206146F-0A17-4368-8F41-02330B4CC571}" destId="{310A262B-9758-4DE9-871C-95CCC1A9C14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77BCAD-13A8-4B5C-A439-7872213FF193}"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416B0E7F-0E3C-4FFF-84A2-857CD64E6618}">
      <dgm:prSet custT="1"/>
      <dgm:spPr/>
      <dgm:t>
        <a:bodyPr/>
        <a:lstStyle/>
        <a:p>
          <a:r>
            <a:rPr lang="en-US" sz="1800" dirty="0"/>
            <a:t>Most businesses are </a:t>
          </a:r>
          <a:r>
            <a:rPr lang="en-US" sz="3200" b="1" dirty="0"/>
            <a:t>Data Rich </a:t>
          </a:r>
          <a:r>
            <a:rPr lang="en-US" sz="1800" dirty="0"/>
            <a:t>and </a:t>
          </a:r>
          <a:r>
            <a:rPr lang="en-US" sz="1800" b="1" dirty="0"/>
            <a:t>Insight Poor</a:t>
          </a:r>
        </a:p>
      </dgm:t>
    </dgm:pt>
    <dgm:pt modelId="{05B58105-F8F8-4684-8D38-8A67E5716CA6}" type="parTrans" cxnId="{F13BBFBC-20C7-4C1F-8D8A-82233D864DD1}">
      <dgm:prSet/>
      <dgm:spPr/>
      <dgm:t>
        <a:bodyPr/>
        <a:lstStyle/>
        <a:p>
          <a:endParaRPr lang="en-US"/>
        </a:p>
      </dgm:t>
    </dgm:pt>
    <dgm:pt modelId="{2377E90E-8A04-45B0-9228-067D0C353CE5}" type="sibTrans" cxnId="{F13BBFBC-20C7-4C1F-8D8A-82233D864DD1}">
      <dgm:prSet/>
      <dgm:spPr/>
      <dgm:t>
        <a:bodyPr/>
        <a:lstStyle/>
        <a:p>
          <a:endParaRPr lang="en-US"/>
        </a:p>
      </dgm:t>
    </dgm:pt>
    <dgm:pt modelId="{C917748D-D3F8-4E3D-B343-CA376772DACE}">
      <dgm:prSet custT="1"/>
      <dgm:spPr/>
      <dgm:t>
        <a:bodyPr/>
        <a:lstStyle/>
        <a:p>
          <a:r>
            <a:rPr lang="en-US" sz="3200" b="1" dirty="0"/>
            <a:t>Small is beautiful </a:t>
          </a:r>
          <a:br>
            <a:rPr lang="en-US" sz="3200" b="1" dirty="0"/>
          </a:br>
          <a:r>
            <a:rPr lang="en-US" sz="1800" dirty="0"/>
            <a:t>in a big data world</a:t>
          </a:r>
        </a:p>
      </dgm:t>
    </dgm:pt>
    <dgm:pt modelId="{DAE646C8-3814-4D17-A19F-755749B0B115}" type="parTrans" cxnId="{A7DBCA29-BAD7-467A-9F61-44B6E04541CB}">
      <dgm:prSet/>
      <dgm:spPr/>
      <dgm:t>
        <a:bodyPr/>
        <a:lstStyle/>
        <a:p>
          <a:endParaRPr lang="en-US"/>
        </a:p>
      </dgm:t>
    </dgm:pt>
    <dgm:pt modelId="{1AB4B38E-F268-470B-882A-8B1327A48A01}" type="sibTrans" cxnId="{A7DBCA29-BAD7-467A-9F61-44B6E04541CB}">
      <dgm:prSet/>
      <dgm:spPr/>
      <dgm:t>
        <a:bodyPr/>
        <a:lstStyle/>
        <a:p>
          <a:endParaRPr lang="en-US"/>
        </a:p>
      </dgm:t>
    </dgm:pt>
    <dgm:pt modelId="{2B65D162-35AF-4DB2-91F7-3C695A960A0D}">
      <dgm:prSet custT="1"/>
      <dgm:spPr/>
      <dgm:t>
        <a:bodyPr/>
        <a:lstStyle/>
        <a:p>
          <a:r>
            <a:rPr lang="en-US" sz="1800" dirty="0"/>
            <a:t>Aim to </a:t>
          </a:r>
          <a:br>
            <a:rPr lang="en-US" sz="1800" dirty="0"/>
          </a:br>
          <a:r>
            <a:rPr lang="en-US" sz="2000" b="1" dirty="0"/>
            <a:t>build the smallest, most straightforward database</a:t>
          </a:r>
          <a:br>
            <a:rPr lang="en-US" sz="1800" b="1" dirty="0"/>
          </a:br>
          <a:r>
            <a:rPr lang="en-US" sz="1800" b="0" dirty="0"/>
            <a:t> in the world.</a:t>
          </a:r>
        </a:p>
      </dgm:t>
    </dgm:pt>
    <dgm:pt modelId="{91022318-66B8-4E8D-BE75-6AB0B1E3D405}" type="parTrans" cxnId="{291ECDCD-BC57-4D4D-B0E9-0C0D5665BB04}">
      <dgm:prSet/>
      <dgm:spPr/>
      <dgm:t>
        <a:bodyPr/>
        <a:lstStyle/>
        <a:p>
          <a:endParaRPr lang="en-US"/>
        </a:p>
      </dgm:t>
    </dgm:pt>
    <dgm:pt modelId="{42A24079-9F85-4AF0-99C9-0ADDAD5963A2}" type="sibTrans" cxnId="{291ECDCD-BC57-4D4D-B0E9-0C0D5665BB04}">
      <dgm:prSet/>
      <dgm:spPr/>
      <dgm:t>
        <a:bodyPr/>
        <a:lstStyle/>
        <a:p>
          <a:endParaRPr lang="en-US"/>
        </a:p>
      </dgm:t>
    </dgm:pt>
    <dgm:pt modelId="{981927DC-0531-4700-9B46-1D9213151738}" type="pres">
      <dgm:prSet presAssocID="{FE77BCAD-13A8-4B5C-A439-7872213FF193}" presName="Name0" presStyleCnt="0">
        <dgm:presLayoutVars>
          <dgm:dir/>
          <dgm:resizeHandles val="exact"/>
        </dgm:presLayoutVars>
      </dgm:prSet>
      <dgm:spPr/>
    </dgm:pt>
    <dgm:pt modelId="{8CD96FFB-6153-4A35-9AD4-BAF5D5B26766}" type="pres">
      <dgm:prSet presAssocID="{416B0E7F-0E3C-4FFF-84A2-857CD64E6618}" presName="node" presStyleLbl="node1" presStyleIdx="0" presStyleCnt="3">
        <dgm:presLayoutVars>
          <dgm:bulletEnabled val="1"/>
        </dgm:presLayoutVars>
      </dgm:prSet>
      <dgm:spPr/>
    </dgm:pt>
    <dgm:pt modelId="{4A2D8993-5AF7-4C9A-B612-7086FB8FDC30}" type="pres">
      <dgm:prSet presAssocID="{2377E90E-8A04-45B0-9228-067D0C353CE5}" presName="sibTrans" presStyleLbl="sibTrans2D1" presStyleIdx="0" presStyleCnt="2"/>
      <dgm:spPr/>
    </dgm:pt>
    <dgm:pt modelId="{66827193-4626-4023-A483-5A107C925018}" type="pres">
      <dgm:prSet presAssocID="{2377E90E-8A04-45B0-9228-067D0C353CE5}" presName="connectorText" presStyleLbl="sibTrans2D1" presStyleIdx="0" presStyleCnt="2"/>
      <dgm:spPr/>
    </dgm:pt>
    <dgm:pt modelId="{478CCBDC-36CC-4C58-BEDB-036B64DBBDEF}" type="pres">
      <dgm:prSet presAssocID="{C917748D-D3F8-4E3D-B343-CA376772DACE}" presName="node" presStyleLbl="node1" presStyleIdx="1" presStyleCnt="3">
        <dgm:presLayoutVars>
          <dgm:bulletEnabled val="1"/>
        </dgm:presLayoutVars>
      </dgm:prSet>
      <dgm:spPr/>
    </dgm:pt>
    <dgm:pt modelId="{F7F927F7-B5F6-41C3-8BE7-2EFA95117877}" type="pres">
      <dgm:prSet presAssocID="{1AB4B38E-F268-470B-882A-8B1327A48A01}" presName="sibTrans" presStyleLbl="sibTrans2D1" presStyleIdx="1" presStyleCnt="2"/>
      <dgm:spPr/>
    </dgm:pt>
    <dgm:pt modelId="{73EA9FCF-90F4-4B14-8CAF-8BD9CC8FC034}" type="pres">
      <dgm:prSet presAssocID="{1AB4B38E-F268-470B-882A-8B1327A48A01}" presName="connectorText" presStyleLbl="sibTrans2D1" presStyleIdx="1" presStyleCnt="2"/>
      <dgm:spPr/>
    </dgm:pt>
    <dgm:pt modelId="{806328A9-C5F6-40A6-A2A2-9023ED131F6A}" type="pres">
      <dgm:prSet presAssocID="{2B65D162-35AF-4DB2-91F7-3C695A960A0D}" presName="node" presStyleLbl="node1" presStyleIdx="2" presStyleCnt="3">
        <dgm:presLayoutVars>
          <dgm:bulletEnabled val="1"/>
        </dgm:presLayoutVars>
      </dgm:prSet>
      <dgm:spPr/>
    </dgm:pt>
  </dgm:ptLst>
  <dgm:cxnLst>
    <dgm:cxn modelId="{A7DBCA29-BAD7-467A-9F61-44B6E04541CB}" srcId="{FE77BCAD-13A8-4B5C-A439-7872213FF193}" destId="{C917748D-D3F8-4E3D-B343-CA376772DACE}" srcOrd="1" destOrd="0" parTransId="{DAE646C8-3814-4D17-A19F-755749B0B115}" sibTransId="{1AB4B38E-F268-470B-882A-8B1327A48A01}"/>
    <dgm:cxn modelId="{9FB4B03E-3AAC-4CE9-BA33-7847FBB04B32}" type="presOf" srcId="{1AB4B38E-F268-470B-882A-8B1327A48A01}" destId="{73EA9FCF-90F4-4B14-8CAF-8BD9CC8FC034}" srcOrd="1" destOrd="0" presId="urn:microsoft.com/office/officeart/2005/8/layout/process1"/>
    <dgm:cxn modelId="{0613333F-1F77-4934-8246-9D95A0A95997}" type="presOf" srcId="{1AB4B38E-F268-470B-882A-8B1327A48A01}" destId="{F7F927F7-B5F6-41C3-8BE7-2EFA95117877}" srcOrd="0" destOrd="0" presId="urn:microsoft.com/office/officeart/2005/8/layout/process1"/>
    <dgm:cxn modelId="{6ED2E466-996A-421A-AFE8-43255D2798C1}" type="presOf" srcId="{2377E90E-8A04-45B0-9228-067D0C353CE5}" destId="{4A2D8993-5AF7-4C9A-B612-7086FB8FDC30}" srcOrd="0" destOrd="0" presId="urn:microsoft.com/office/officeart/2005/8/layout/process1"/>
    <dgm:cxn modelId="{D1D3257B-DF10-4BA0-B9FB-8BDF40C170FB}" type="presOf" srcId="{C917748D-D3F8-4E3D-B343-CA376772DACE}" destId="{478CCBDC-36CC-4C58-BEDB-036B64DBBDEF}" srcOrd="0" destOrd="0" presId="urn:microsoft.com/office/officeart/2005/8/layout/process1"/>
    <dgm:cxn modelId="{D2B4F482-F952-4EEF-AAAB-297E133B375A}" type="presOf" srcId="{2377E90E-8A04-45B0-9228-067D0C353CE5}" destId="{66827193-4626-4023-A483-5A107C925018}" srcOrd="1" destOrd="0" presId="urn:microsoft.com/office/officeart/2005/8/layout/process1"/>
    <dgm:cxn modelId="{685A05A1-B189-4FD4-92F4-8D94C5092A34}" type="presOf" srcId="{2B65D162-35AF-4DB2-91F7-3C695A960A0D}" destId="{806328A9-C5F6-40A6-A2A2-9023ED131F6A}" srcOrd="0" destOrd="0" presId="urn:microsoft.com/office/officeart/2005/8/layout/process1"/>
    <dgm:cxn modelId="{82074EA5-4256-4461-8BC0-D66115BACD23}" type="presOf" srcId="{416B0E7F-0E3C-4FFF-84A2-857CD64E6618}" destId="{8CD96FFB-6153-4A35-9AD4-BAF5D5B26766}" srcOrd="0" destOrd="0" presId="urn:microsoft.com/office/officeart/2005/8/layout/process1"/>
    <dgm:cxn modelId="{D96B1BB9-E0FA-4574-8D6A-4AB84760E4A3}" type="presOf" srcId="{FE77BCAD-13A8-4B5C-A439-7872213FF193}" destId="{981927DC-0531-4700-9B46-1D9213151738}" srcOrd="0" destOrd="0" presId="urn:microsoft.com/office/officeart/2005/8/layout/process1"/>
    <dgm:cxn modelId="{F13BBFBC-20C7-4C1F-8D8A-82233D864DD1}" srcId="{FE77BCAD-13A8-4B5C-A439-7872213FF193}" destId="{416B0E7F-0E3C-4FFF-84A2-857CD64E6618}" srcOrd="0" destOrd="0" parTransId="{05B58105-F8F8-4684-8D38-8A67E5716CA6}" sibTransId="{2377E90E-8A04-45B0-9228-067D0C353CE5}"/>
    <dgm:cxn modelId="{291ECDCD-BC57-4D4D-B0E9-0C0D5665BB04}" srcId="{FE77BCAD-13A8-4B5C-A439-7872213FF193}" destId="{2B65D162-35AF-4DB2-91F7-3C695A960A0D}" srcOrd="2" destOrd="0" parTransId="{91022318-66B8-4E8D-BE75-6AB0B1E3D405}" sibTransId="{42A24079-9F85-4AF0-99C9-0ADDAD5963A2}"/>
    <dgm:cxn modelId="{2C7DFBB8-EAC7-446F-BCAD-1B1AD55A0DE3}" type="presParOf" srcId="{981927DC-0531-4700-9B46-1D9213151738}" destId="{8CD96FFB-6153-4A35-9AD4-BAF5D5B26766}" srcOrd="0" destOrd="0" presId="urn:microsoft.com/office/officeart/2005/8/layout/process1"/>
    <dgm:cxn modelId="{4B7421E3-42E8-47B8-B552-D93B2962B4A9}" type="presParOf" srcId="{981927DC-0531-4700-9B46-1D9213151738}" destId="{4A2D8993-5AF7-4C9A-B612-7086FB8FDC30}" srcOrd="1" destOrd="0" presId="urn:microsoft.com/office/officeart/2005/8/layout/process1"/>
    <dgm:cxn modelId="{B93138CB-07EA-4373-A7F9-6F5572014D03}" type="presParOf" srcId="{4A2D8993-5AF7-4C9A-B612-7086FB8FDC30}" destId="{66827193-4626-4023-A483-5A107C925018}" srcOrd="0" destOrd="0" presId="urn:microsoft.com/office/officeart/2005/8/layout/process1"/>
    <dgm:cxn modelId="{0B3EBEA7-582E-4643-8E7E-C39FEC7F8EF6}" type="presParOf" srcId="{981927DC-0531-4700-9B46-1D9213151738}" destId="{478CCBDC-36CC-4C58-BEDB-036B64DBBDEF}" srcOrd="2" destOrd="0" presId="urn:microsoft.com/office/officeart/2005/8/layout/process1"/>
    <dgm:cxn modelId="{FD818BD6-ECFC-42E9-9349-4B6A9D2908C1}" type="presParOf" srcId="{981927DC-0531-4700-9B46-1D9213151738}" destId="{F7F927F7-B5F6-41C3-8BE7-2EFA95117877}" srcOrd="3" destOrd="0" presId="urn:microsoft.com/office/officeart/2005/8/layout/process1"/>
    <dgm:cxn modelId="{37B83A24-4436-47BD-887D-9A436F47C433}" type="presParOf" srcId="{F7F927F7-B5F6-41C3-8BE7-2EFA95117877}" destId="{73EA9FCF-90F4-4B14-8CAF-8BD9CC8FC034}" srcOrd="0" destOrd="0" presId="urn:microsoft.com/office/officeart/2005/8/layout/process1"/>
    <dgm:cxn modelId="{458E5FE5-C014-4371-B3B8-F3559E2EFCDF}" type="presParOf" srcId="{981927DC-0531-4700-9B46-1D9213151738}" destId="{806328A9-C5F6-40A6-A2A2-9023ED131F6A}"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5DFB1-E661-4E40-8607-7134A59209B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C7475EDD-3CAF-4E64-8444-63AD6E06FBD7}" type="pres">
      <dgm:prSet presAssocID="{C845DFB1-E661-4E40-8607-7134A59209BF}" presName="Name0" presStyleCnt="0">
        <dgm:presLayoutVars>
          <dgm:dir/>
          <dgm:resizeHandles val="exact"/>
        </dgm:presLayoutVars>
      </dgm:prSet>
      <dgm:spPr/>
    </dgm:pt>
  </dgm:ptLst>
  <dgm:cxnLst>
    <dgm:cxn modelId="{16723BA3-0B0E-41ED-91EC-2E8F9227865E}" type="presOf" srcId="{C845DFB1-E661-4E40-8607-7134A59209BF}" destId="{C7475EDD-3CAF-4E64-8444-63AD6E06FBD7}" srcOrd="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ED9814-5E3A-4FD7-9973-6DC879ACD2DF}"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4BF82F65-E903-4822-99FC-CDF7CD541C9F}">
      <dgm:prSet/>
      <dgm:spPr/>
      <dgm:t>
        <a:bodyPr/>
        <a:lstStyle/>
        <a:p>
          <a:r>
            <a:rPr lang="en-US" b="1" dirty="0"/>
            <a:t>Identify Problem / Scenario</a:t>
          </a:r>
        </a:p>
      </dgm:t>
    </dgm:pt>
    <dgm:pt modelId="{C03A0D9E-676C-4364-85C8-343496F6A91D}" type="parTrans" cxnId="{4B21D855-7AB6-459B-AD4B-86CE50CB77AA}">
      <dgm:prSet/>
      <dgm:spPr/>
      <dgm:t>
        <a:bodyPr/>
        <a:lstStyle/>
        <a:p>
          <a:endParaRPr lang="en-US"/>
        </a:p>
      </dgm:t>
    </dgm:pt>
    <dgm:pt modelId="{D7F480E6-9BA0-460C-8F73-BD728C3D79D1}" type="sibTrans" cxnId="{4B21D855-7AB6-459B-AD4B-86CE50CB77AA}">
      <dgm:prSet/>
      <dgm:spPr/>
      <dgm:t>
        <a:bodyPr/>
        <a:lstStyle/>
        <a:p>
          <a:endParaRPr lang="en-US"/>
        </a:p>
      </dgm:t>
    </dgm:pt>
    <dgm:pt modelId="{0E95CD94-501B-481E-9E1A-5B5671AA0590}">
      <dgm:prSet/>
      <dgm:spPr/>
      <dgm:t>
        <a:bodyPr/>
        <a:lstStyle/>
        <a:p>
          <a:r>
            <a:rPr lang="en-US" b="1"/>
            <a:t>Determine Available or Needed Data</a:t>
          </a:r>
        </a:p>
      </dgm:t>
    </dgm:pt>
    <dgm:pt modelId="{9348057F-2E89-4478-8AA7-800DB4803D0E}" type="parTrans" cxnId="{99499205-0CB0-41E6-9EEE-48BC9F6403FB}">
      <dgm:prSet/>
      <dgm:spPr/>
      <dgm:t>
        <a:bodyPr/>
        <a:lstStyle/>
        <a:p>
          <a:endParaRPr lang="en-US"/>
        </a:p>
      </dgm:t>
    </dgm:pt>
    <dgm:pt modelId="{72A0F4F7-5350-4617-980A-076A1B9ABDEA}" type="sibTrans" cxnId="{99499205-0CB0-41E6-9EEE-48BC9F6403FB}">
      <dgm:prSet/>
      <dgm:spPr/>
      <dgm:t>
        <a:bodyPr/>
        <a:lstStyle/>
        <a:p>
          <a:endParaRPr lang="en-US"/>
        </a:p>
      </dgm:t>
    </dgm:pt>
    <dgm:pt modelId="{9D7BD453-69A5-4C83-9851-EC6F14AF38F2}">
      <dgm:prSet/>
      <dgm:spPr/>
      <dgm:t>
        <a:bodyPr/>
        <a:lstStyle/>
        <a:p>
          <a:r>
            <a:rPr lang="en-US" b="1"/>
            <a:t>Clean Data (Scrub for Personal Info)</a:t>
          </a:r>
        </a:p>
      </dgm:t>
    </dgm:pt>
    <dgm:pt modelId="{2BAC1789-E13E-4A3D-B6A6-61940E0858F4}" type="parTrans" cxnId="{D6779230-1B46-4B89-A083-F69F0566A37E}">
      <dgm:prSet/>
      <dgm:spPr/>
      <dgm:t>
        <a:bodyPr/>
        <a:lstStyle/>
        <a:p>
          <a:endParaRPr lang="en-US"/>
        </a:p>
      </dgm:t>
    </dgm:pt>
    <dgm:pt modelId="{DB177F4B-5DF7-40D6-8FAF-EA592083289D}" type="sibTrans" cxnId="{D6779230-1B46-4B89-A083-F69F0566A37E}">
      <dgm:prSet/>
      <dgm:spPr/>
      <dgm:t>
        <a:bodyPr/>
        <a:lstStyle/>
        <a:p>
          <a:endParaRPr lang="en-US"/>
        </a:p>
      </dgm:t>
    </dgm:pt>
    <dgm:pt modelId="{FB907698-5561-4EE3-977E-0F230D4D5D9C}">
      <dgm:prSet/>
      <dgm:spPr/>
      <dgm:t>
        <a:bodyPr/>
        <a:lstStyle/>
        <a:p>
          <a:r>
            <a:rPr lang="en-US" b="1" dirty="0"/>
            <a:t>Select Learning Model</a:t>
          </a:r>
        </a:p>
      </dgm:t>
    </dgm:pt>
    <dgm:pt modelId="{186237AE-551E-427E-BB58-65A393F0CE0D}" type="parTrans" cxnId="{0F4EF627-14A2-403B-9AF8-6E90875F3CBD}">
      <dgm:prSet/>
      <dgm:spPr/>
      <dgm:t>
        <a:bodyPr/>
        <a:lstStyle/>
        <a:p>
          <a:endParaRPr lang="en-US"/>
        </a:p>
      </dgm:t>
    </dgm:pt>
    <dgm:pt modelId="{B90D5A95-5313-4E26-8C22-94AB9F464413}" type="sibTrans" cxnId="{0F4EF627-14A2-403B-9AF8-6E90875F3CBD}">
      <dgm:prSet/>
      <dgm:spPr/>
      <dgm:t>
        <a:bodyPr/>
        <a:lstStyle/>
        <a:p>
          <a:endParaRPr lang="en-US"/>
        </a:p>
      </dgm:t>
    </dgm:pt>
    <dgm:pt modelId="{D6B19DA2-5D45-4F49-8030-E55CA612388B}">
      <dgm:prSet/>
      <dgm:spPr/>
      <dgm:t>
        <a:bodyPr/>
        <a:lstStyle/>
        <a:p>
          <a:r>
            <a:rPr lang="en-US" b="1"/>
            <a:t>Analyze Trends</a:t>
          </a:r>
        </a:p>
      </dgm:t>
    </dgm:pt>
    <dgm:pt modelId="{7F6A9450-398E-4E63-8326-79330870E4E3}" type="parTrans" cxnId="{34B5CD5B-29A2-4485-9AA2-866A06324A42}">
      <dgm:prSet/>
      <dgm:spPr/>
      <dgm:t>
        <a:bodyPr/>
        <a:lstStyle/>
        <a:p>
          <a:endParaRPr lang="en-US"/>
        </a:p>
      </dgm:t>
    </dgm:pt>
    <dgm:pt modelId="{23C8C609-ED80-4468-8CA4-8EB1A735EDB2}" type="sibTrans" cxnId="{34B5CD5B-29A2-4485-9AA2-866A06324A42}">
      <dgm:prSet/>
      <dgm:spPr/>
      <dgm:t>
        <a:bodyPr/>
        <a:lstStyle/>
        <a:p>
          <a:endParaRPr lang="en-US"/>
        </a:p>
      </dgm:t>
    </dgm:pt>
    <dgm:pt modelId="{7A061E98-A751-40A8-B081-275755211686}">
      <dgm:prSet/>
      <dgm:spPr/>
      <dgm:t>
        <a:bodyPr/>
        <a:lstStyle/>
        <a:p>
          <a:r>
            <a:rPr lang="en-US" b="1" dirty="0"/>
            <a:t>Integrate Results into Decision Making</a:t>
          </a:r>
        </a:p>
      </dgm:t>
    </dgm:pt>
    <dgm:pt modelId="{79EB7289-30D7-4F76-B81F-1A0AA49727A9}" type="parTrans" cxnId="{5D83B00E-F905-443E-ACF5-2CED73EB60E1}">
      <dgm:prSet/>
      <dgm:spPr/>
      <dgm:t>
        <a:bodyPr/>
        <a:lstStyle/>
        <a:p>
          <a:endParaRPr lang="en-US"/>
        </a:p>
      </dgm:t>
    </dgm:pt>
    <dgm:pt modelId="{909B4A59-911D-4E0A-AA06-D864EBD8D44B}" type="sibTrans" cxnId="{5D83B00E-F905-443E-ACF5-2CED73EB60E1}">
      <dgm:prSet/>
      <dgm:spPr/>
      <dgm:t>
        <a:bodyPr/>
        <a:lstStyle/>
        <a:p>
          <a:endParaRPr lang="en-US"/>
        </a:p>
      </dgm:t>
    </dgm:pt>
    <dgm:pt modelId="{7D106C95-7633-4535-99B6-6CF15E8366B5}">
      <dgm:prSet/>
      <dgm:spPr/>
      <dgm:t>
        <a:bodyPr/>
        <a:lstStyle/>
        <a:p>
          <a:r>
            <a:rPr lang="en-US" b="1" dirty="0"/>
            <a:t>Participate in Question Storming</a:t>
          </a:r>
        </a:p>
      </dgm:t>
    </dgm:pt>
    <dgm:pt modelId="{33331EF1-59BC-40AD-B5ED-1410949F6B64}" type="parTrans" cxnId="{FF3E98B8-84E9-46CE-8923-2365480BFC1B}">
      <dgm:prSet/>
      <dgm:spPr/>
      <dgm:t>
        <a:bodyPr/>
        <a:lstStyle/>
        <a:p>
          <a:endParaRPr lang="en-US"/>
        </a:p>
      </dgm:t>
    </dgm:pt>
    <dgm:pt modelId="{AB8E6186-2AAF-4E0C-A417-7A22F8AF93B1}" type="sibTrans" cxnId="{FF3E98B8-84E9-46CE-8923-2365480BFC1B}">
      <dgm:prSet/>
      <dgm:spPr/>
      <dgm:t>
        <a:bodyPr/>
        <a:lstStyle/>
        <a:p>
          <a:endParaRPr lang="en-US"/>
        </a:p>
      </dgm:t>
    </dgm:pt>
    <dgm:pt modelId="{FC40C654-EEC3-4B6B-92D6-8AA3BA8C0B21}" type="pres">
      <dgm:prSet presAssocID="{32ED9814-5E3A-4FD7-9973-6DC879ACD2DF}" presName="rootnode" presStyleCnt="0">
        <dgm:presLayoutVars>
          <dgm:chMax/>
          <dgm:chPref/>
          <dgm:dir/>
          <dgm:animLvl val="lvl"/>
        </dgm:presLayoutVars>
      </dgm:prSet>
      <dgm:spPr/>
    </dgm:pt>
    <dgm:pt modelId="{6129F6D9-DFB2-4879-8868-A8F494CAA8B4}" type="pres">
      <dgm:prSet presAssocID="{4BF82F65-E903-4822-99FC-CDF7CD541C9F}" presName="composite" presStyleCnt="0"/>
      <dgm:spPr/>
    </dgm:pt>
    <dgm:pt modelId="{AC3BF0E7-9CF4-4004-BF85-55B461BC841B}" type="pres">
      <dgm:prSet presAssocID="{4BF82F65-E903-4822-99FC-CDF7CD541C9F}" presName="LShape" presStyleLbl="alignNode1" presStyleIdx="0" presStyleCnt="13"/>
      <dgm:spPr/>
    </dgm:pt>
    <dgm:pt modelId="{1E2008CB-3199-4E19-8A12-56D64F5F300F}" type="pres">
      <dgm:prSet presAssocID="{4BF82F65-E903-4822-99FC-CDF7CD541C9F}" presName="ParentText" presStyleLbl="revTx" presStyleIdx="0" presStyleCnt="7">
        <dgm:presLayoutVars>
          <dgm:chMax val="0"/>
          <dgm:chPref val="0"/>
          <dgm:bulletEnabled val="1"/>
        </dgm:presLayoutVars>
      </dgm:prSet>
      <dgm:spPr/>
    </dgm:pt>
    <dgm:pt modelId="{2014D369-7FF9-4275-9FFB-1244DCB820F9}" type="pres">
      <dgm:prSet presAssocID="{4BF82F65-E903-4822-99FC-CDF7CD541C9F}" presName="Triangle" presStyleLbl="alignNode1" presStyleIdx="1" presStyleCnt="13"/>
      <dgm:spPr/>
    </dgm:pt>
    <dgm:pt modelId="{0CAC63CB-AF8A-4DDA-9432-B8A0D5C74DC9}" type="pres">
      <dgm:prSet presAssocID="{D7F480E6-9BA0-460C-8F73-BD728C3D79D1}" presName="sibTrans" presStyleCnt="0"/>
      <dgm:spPr/>
    </dgm:pt>
    <dgm:pt modelId="{3C5F3A89-9389-45C3-821D-1BBA3490CF47}" type="pres">
      <dgm:prSet presAssocID="{D7F480E6-9BA0-460C-8F73-BD728C3D79D1}" presName="space" presStyleCnt="0"/>
      <dgm:spPr/>
    </dgm:pt>
    <dgm:pt modelId="{229FB555-6313-4899-8983-0049A9B24009}" type="pres">
      <dgm:prSet presAssocID="{7D106C95-7633-4535-99B6-6CF15E8366B5}" presName="composite" presStyleCnt="0"/>
      <dgm:spPr/>
    </dgm:pt>
    <dgm:pt modelId="{5FC0AE75-9A71-4F39-97E2-26697380198A}" type="pres">
      <dgm:prSet presAssocID="{7D106C95-7633-4535-99B6-6CF15E8366B5}" presName="LShape" presStyleLbl="alignNode1" presStyleIdx="2" presStyleCnt="13"/>
      <dgm:spPr/>
    </dgm:pt>
    <dgm:pt modelId="{6835CFEF-2953-4949-950E-2958C79C1380}" type="pres">
      <dgm:prSet presAssocID="{7D106C95-7633-4535-99B6-6CF15E8366B5}" presName="ParentText" presStyleLbl="revTx" presStyleIdx="1" presStyleCnt="7">
        <dgm:presLayoutVars>
          <dgm:chMax val="0"/>
          <dgm:chPref val="0"/>
          <dgm:bulletEnabled val="1"/>
        </dgm:presLayoutVars>
      </dgm:prSet>
      <dgm:spPr/>
    </dgm:pt>
    <dgm:pt modelId="{7AA328CC-1993-4C14-AC17-8D4DC7757F93}" type="pres">
      <dgm:prSet presAssocID="{7D106C95-7633-4535-99B6-6CF15E8366B5}" presName="Triangle" presStyleLbl="alignNode1" presStyleIdx="3" presStyleCnt="13"/>
      <dgm:spPr/>
    </dgm:pt>
    <dgm:pt modelId="{64FC215F-6BE6-40ED-BA15-9AE0ECAA58F7}" type="pres">
      <dgm:prSet presAssocID="{AB8E6186-2AAF-4E0C-A417-7A22F8AF93B1}" presName="sibTrans" presStyleCnt="0"/>
      <dgm:spPr/>
    </dgm:pt>
    <dgm:pt modelId="{CADBB9A3-3DBE-454A-8858-AFE47918F727}" type="pres">
      <dgm:prSet presAssocID="{AB8E6186-2AAF-4E0C-A417-7A22F8AF93B1}" presName="space" presStyleCnt="0"/>
      <dgm:spPr/>
    </dgm:pt>
    <dgm:pt modelId="{50386D50-2BBD-4113-B569-7E8FBEEB36F9}" type="pres">
      <dgm:prSet presAssocID="{0E95CD94-501B-481E-9E1A-5B5671AA0590}" presName="composite" presStyleCnt="0"/>
      <dgm:spPr/>
    </dgm:pt>
    <dgm:pt modelId="{863B8890-A188-4189-B857-AC86E4A06A48}" type="pres">
      <dgm:prSet presAssocID="{0E95CD94-501B-481E-9E1A-5B5671AA0590}" presName="LShape" presStyleLbl="alignNode1" presStyleIdx="4" presStyleCnt="13"/>
      <dgm:spPr/>
    </dgm:pt>
    <dgm:pt modelId="{EC4DB1FB-CD88-4C9E-8479-F64B37BCD27C}" type="pres">
      <dgm:prSet presAssocID="{0E95CD94-501B-481E-9E1A-5B5671AA0590}" presName="ParentText" presStyleLbl="revTx" presStyleIdx="2" presStyleCnt="7">
        <dgm:presLayoutVars>
          <dgm:chMax val="0"/>
          <dgm:chPref val="0"/>
          <dgm:bulletEnabled val="1"/>
        </dgm:presLayoutVars>
      </dgm:prSet>
      <dgm:spPr/>
    </dgm:pt>
    <dgm:pt modelId="{67F3DCCE-B6AB-4680-8C60-70FD6BD329B7}" type="pres">
      <dgm:prSet presAssocID="{0E95CD94-501B-481E-9E1A-5B5671AA0590}" presName="Triangle" presStyleLbl="alignNode1" presStyleIdx="5" presStyleCnt="13"/>
      <dgm:spPr/>
    </dgm:pt>
    <dgm:pt modelId="{E1D013AB-10C4-4DE5-AA68-388BA44DDEE3}" type="pres">
      <dgm:prSet presAssocID="{72A0F4F7-5350-4617-980A-076A1B9ABDEA}" presName="sibTrans" presStyleCnt="0"/>
      <dgm:spPr/>
    </dgm:pt>
    <dgm:pt modelId="{E58B3299-64D4-44A5-A131-DA99621E3D80}" type="pres">
      <dgm:prSet presAssocID="{72A0F4F7-5350-4617-980A-076A1B9ABDEA}" presName="space" presStyleCnt="0"/>
      <dgm:spPr/>
    </dgm:pt>
    <dgm:pt modelId="{B27AD529-BA75-4E8B-B6A5-D470DA45FBE0}" type="pres">
      <dgm:prSet presAssocID="{9D7BD453-69A5-4C83-9851-EC6F14AF38F2}" presName="composite" presStyleCnt="0"/>
      <dgm:spPr/>
    </dgm:pt>
    <dgm:pt modelId="{79398B9B-7558-4177-B183-215A8DE11F5D}" type="pres">
      <dgm:prSet presAssocID="{9D7BD453-69A5-4C83-9851-EC6F14AF38F2}" presName="LShape" presStyleLbl="alignNode1" presStyleIdx="6" presStyleCnt="13"/>
      <dgm:spPr/>
    </dgm:pt>
    <dgm:pt modelId="{0E67F439-00B6-499B-B4EB-92F8F852CCB7}" type="pres">
      <dgm:prSet presAssocID="{9D7BD453-69A5-4C83-9851-EC6F14AF38F2}" presName="ParentText" presStyleLbl="revTx" presStyleIdx="3" presStyleCnt="7">
        <dgm:presLayoutVars>
          <dgm:chMax val="0"/>
          <dgm:chPref val="0"/>
          <dgm:bulletEnabled val="1"/>
        </dgm:presLayoutVars>
      </dgm:prSet>
      <dgm:spPr/>
    </dgm:pt>
    <dgm:pt modelId="{1396EE2E-E998-4BBE-9892-C2F15FC51987}" type="pres">
      <dgm:prSet presAssocID="{9D7BD453-69A5-4C83-9851-EC6F14AF38F2}" presName="Triangle" presStyleLbl="alignNode1" presStyleIdx="7" presStyleCnt="13"/>
      <dgm:spPr/>
    </dgm:pt>
    <dgm:pt modelId="{81E18BA4-2A92-4F71-8535-7B4B74DE278B}" type="pres">
      <dgm:prSet presAssocID="{DB177F4B-5DF7-40D6-8FAF-EA592083289D}" presName="sibTrans" presStyleCnt="0"/>
      <dgm:spPr/>
    </dgm:pt>
    <dgm:pt modelId="{BFBEC9C2-B224-4C2F-9FE6-AD148EE6A6D3}" type="pres">
      <dgm:prSet presAssocID="{DB177F4B-5DF7-40D6-8FAF-EA592083289D}" presName="space" presStyleCnt="0"/>
      <dgm:spPr/>
    </dgm:pt>
    <dgm:pt modelId="{07278096-498F-4737-8B63-6CC7E76B080C}" type="pres">
      <dgm:prSet presAssocID="{FB907698-5561-4EE3-977E-0F230D4D5D9C}" presName="composite" presStyleCnt="0"/>
      <dgm:spPr/>
    </dgm:pt>
    <dgm:pt modelId="{66CB7990-6444-4826-A908-2B0BD36E8AD4}" type="pres">
      <dgm:prSet presAssocID="{FB907698-5561-4EE3-977E-0F230D4D5D9C}" presName="LShape" presStyleLbl="alignNode1" presStyleIdx="8" presStyleCnt="13"/>
      <dgm:spPr/>
    </dgm:pt>
    <dgm:pt modelId="{1A923F15-ADFE-489F-877C-D8A14E3B745D}" type="pres">
      <dgm:prSet presAssocID="{FB907698-5561-4EE3-977E-0F230D4D5D9C}" presName="ParentText" presStyleLbl="revTx" presStyleIdx="4" presStyleCnt="7">
        <dgm:presLayoutVars>
          <dgm:chMax val="0"/>
          <dgm:chPref val="0"/>
          <dgm:bulletEnabled val="1"/>
        </dgm:presLayoutVars>
      </dgm:prSet>
      <dgm:spPr/>
    </dgm:pt>
    <dgm:pt modelId="{09A42073-C085-4395-981C-37CFEF4E45AD}" type="pres">
      <dgm:prSet presAssocID="{FB907698-5561-4EE3-977E-0F230D4D5D9C}" presName="Triangle" presStyleLbl="alignNode1" presStyleIdx="9" presStyleCnt="13"/>
      <dgm:spPr/>
    </dgm:pt>
    <dgm:pt modelId="{D19CF800-0F7C-4D71-AC8C-32BE5B740E86}" type="pres">
      <dgm:prSet presAssocID="{B90D5A95-5313-4E26-8C22-94AB9F464413}" presName="sibTrans" presStyleCnt="0"/>
      <dgm:spPr/>
    </dgm:pt>
    <dgm:pt modelId="{D70097E9-BB68-435E-B3F2-08446CE023D8}" type="pres">
      <dgm:prSet presAssocID="{B90D5A95-5313-4E26-8C22-94AB9F464413}" presName="space" presStyleCnt="0"/>
      <dgm:spPr/>
    </dgm:pt>
    <dgm:pt modelId="{A6D07BE9-CD6C-45DA-B1F7-D3467DB10E66}" type="pres">
      <dgm:prSet presAssocID="{D6B19DA2-5D45-4F49-8030-E55CA612388B}" presName="composite" presStyleCnt="0"/>
      <dgm:spPr/>
    </dgm:pt>
    <dgm:pt modelId="{E0703376-3AD0-4ECB-AC3C-1823A62835E5}" type="pres">
      <dgm:prSet presAssocID="{D6B19DA2-5D45-4F49-8030-E55CA612388B}" presName="LShape" presStyleLbl="alignNode1" presStyleIdx="10" presStyleCnt="13"/>
      <dgm:spPr/>
    </dgm:pt>
    <dgm:pt modelId="{79893BAA-B458-4EF4-A7DA-71683F41064D}" type="pres">
      <dgm:prSet presAssocID="{D6B19DA2-5D45-4F49-8030-E55CA612388B}" presName="ParentText" presStyleLbl="revTx" presStyleIdx="5" presStyleCnt="7">
        <dgm:presLayoutVars>
          <dgm:chMax val="0"/>
          <dgm:chPref val="0"/>
          <dgm:bulletEnabled val="1"/>
        </dgm:presLayoutVars>
      </dgm:prSet>
      <dgm:spPr/>
    </dgm:pt>
    <dgm:pt modelId="{6FDB9857-9A1A-4BC0-9456-6FD315AB5FCE}" type="pres">
      <dgm:prSet presAssocID="{D6B19DA2-5D45-4F49-8030-E55CA612388B}" presName="Triangle" presStyleLbl="alignNode1" presStyleIdx="11" presStyleCnt="13"/>
      <dgm:spPr/>
    </dgm:pt>
    <dgm:pt modelId="{FC0A7985-7C8D-479A-AA86-74A0C1F81284}" type="pres">
      <dgm:prSet presAssocID="{23C8C609-ED80-4468-8CA4-8EB1A735EDB2}" presName="sibTrans" presStyleCnt="0"/>
      <dgm:spPr/>
    </dgm:pt>
    <dgm:pt modelId="{E6A833F4-C86C-4C14-A9D4-BADEF683D828}" type="pres">
      <dgm:prSet presAssocID="{23C8C609-ED80-4468-8CA4-8EB1A735EDB2}" presName="space" presStyleCnt="0"/>
      <dgm:spPr/>
    </dgm:pt>
    <dgm:pt modelId="{3FADBC9D-A732-406D-82F9-5A122CAC6110}" type="pres">
      <dgm:prSet presAssocID="{7A061E98-A751-40A8-B081-275755211686}" presName="composite" presStyleCnt="0"/>
      <dgm:spPr/>
    </dgm:pt>
    <dgm:pt modelId="{82502D6A-7EEC-4658-BA85-8BC5039833F2}" type="pres">
      <dgm:prSet presAssocID="{7A061E98-A751-40A8-B081-275755211686}" presName="LShape" presStyleLbl="alignNode1" presStyleIdx="12" presStyleCnt="13"/>
      <dgm:spPr/>
    </dgm:pt>
    <dgm:pt modelId="{038A1825-FA0A-4364-A99C-7B458E51DF1E}" type="pres">
      <dgm:prSet presAssocID="{7A061E98-A751-40A8-B081-275755211686}" presName="ParentText" presStyleLbl="revTx" presStyleIdx="6" presStyleCnt="7">
        <dgm:presLayoutVars>
          <dgm:chMax val="0"/>
          <dgm:chPref val="0"/>
          <dgm:bulletEnabled val="1"/>
        </dgm:presLayoutVars>
      </dgm:prSet>
      <dgm:spPr/>
    </dgm:pt>
  </dgm:ptLst>
  <dgm:cxnLst>
    <dgm:cxn modelId="{99499205-0CB0-41E6-9EEE-48BC9F6403FB}" srcId="{32ED9814-5E3A-4FD7-9973-6DC879ACD2DF}" destId="{0E95CD94-501B-481E-9E1A-5B5671AA0590}" srcOrd="2" destOrd="0" parTransId="{9348057F-2E89-4478-8AA7-800DB4803D0E}" sibTransId="{72A0F4F7-5350-4617-980A-076A1B9ABDEA}"/>
    <dgm:cxn modelId="{5D83B00E-F905-443E-ACF5-2CED73EB60E1}" srcId="{32ED9814-5E3A-4FD7-9973-6DC879ACD2DF}" destId="{7A061E98-A751-40A8-B081-275755211686}" srcOrd="6" destOrd="0" parTransId="{79EB7289-30D7-4F76-B81F-1A0AA49727A9}" sibTransId="{909B4A59-911D-4E0A-AA06-D864EBD8D44B}"/>
    <dgm:cxn modelId="{0F4EF627-14A2-403B-9AF8-6E90875F3CBD}" srcId="{32ED9814-5E3A-4FD7-9973-6DC879ACD2DF}" destId="{FB907698-5561-4EE3-977E-0F230D4D5D9C}" srcOrd="4" destOrd="0" parTransId="{186237AE-551E-427E-BB58-65A393F0CE0D}" sibTransId="{B90D5A95-5313-4E26-8C22-94AB9F464413}"/>
    <dgm:cxn modelId="{93496D2C-3EFE-4500-976F-578E2148EDCF}" type="presOf" srcId="{7D106C95-7633-4535-99B6-6CF15E8366B5}" destId="{6835CFEF-2953-4949-950E-2958C79C1380}" srcOrd="0" destOrd="0" presId="urn:microsoft.com/office/officeart/2009/3/layout/StepUpProcess"/>
    <dgm:cxn modelId="{D6779230-1B46-4B89-A083-F69F0566A37E}" srcId="{32ED9814-5E3A-4FD7-9973-6DC879ACD2DF}" destId="{9D7BD453-69A5-4C83-9851-EC6F14AF38F2}" srcOrd="3" destOrd="0" parTransId="{2BAC1789-E13E-4A3D-B6A6-61940E0858F4}" sibTransId="{DB177F4B-5DF7-40D6-8FAF-EA592083289D}"/>
    <dgm:cxn modelId="{F9A6BF36-2CDF-4349-A8E1-19ABAE2A7BE4}" type="presOf" srcId="{32ED9814-5E3A-4FD7-9973-6DC879ACD2DF}" destId="{FC40C654-EEC3-4B6B-92D6-8AA3BA8C0B21}" srcOrd="0" destOrd="0" presId="urn:microsoft.com/office/officeart/2009/3/layout/StepUpProcess"/>
    <dgm:cxn modelId="{34B5CD5B-29A2-4485-9AA2-866A06324A42}" srcId="{32ED9814-5E3A-4FD7-9973-6DC879ACD2DF}" destId="{D6B19DA2-5D45-4F49-8030-E55CA612388B}" srcOrd="5" destOrd="0" parTransId="{7F6A9450-398E-4E63-8326-79330870E4E3}" sibTransId="{23C8C609-ED80-4468-8CA4-8EB1A735EDB2}"/>
    <dgm:cxn modelId="{AC00CA62-40F2-4FD6-B84E-19E6E1087C6E}" type="presOf" srcId="{FB907698-5561-4EE3-977E-0F230D4D5D9C}" destId="{1A923F15-ADFE-489F-877C-D8A14E3B745D}" srcOrd="0" destOrd="0" presId="urn:microsoft.com/office/officeart/2009/3/layout/StepUpProcess"/>
    <dgm:cxn modelId="{3D4BCC42-FD55-47E5-97C1-C8E3F5C0BA9E}" type="presOf" srcId="{7A061E98-A751-40A8-B081-275755211686}" destId="{038A1825-FA0A-4364-A99C-7B458E51DF1E}" srcOrd="0" destOrd="0" presId="urn:microsoft.com/office/officeart/2009/3/layout/StepUpProcess"/>
    <dgm:cxn modelId="{54980043-1B10-49C7-B579-826BC28E38E6}" type="presOf" srcId="{D6B19DA2-5D45-4F49-8030-E55CA612388B}" destId="{79893BAA-B458-4EF4-A7DA-71683F41064D}" srcOrd="0" destOrd="0" presId="urn:microsoft.com/office/officeart/2009/3/layout/StepUpProcess"/>
    <dgm:cxn modelId="{BA29D46C-4CA0-4E05-9709-DB9AC2A2E95A}" type="presOf" srcId="{4BF82F65-E903-4822-99FC-CDF7CD541C9F}" destId="{1E2008CB-3199-4E19-8A12-56D64F5F300F}" srcOrd="0" destOrd="0" presId="urn:microsoft.com/office/officeart/2009/3/layout/StepUpProcess"/>
    <dgm:cxn modelId="{4B21D855-7AB6-459B-AD4B-86CE50CB77AA}" srcId="{32ED9814-5E3A-4FD7-9973-6DC879ACD2DF}" destId="{4BF82F65-E903-4822-99FC-CDF7CD541C9F}" srcOrd="0" destOrd="0" parTransId="{C03A0D9E-676C-4364-85C8-343496F6A91D}" sibTransId="{D7F480E6-9BA0-460C-8F73-BD728C3D79D1}"/>
    <dgm:cxn modelId="{FF3E98B8-84E9-46CE-8923-2365480BFC1B}" srcId="{32ED9814-5E3A-4FD7-9973-6DC879ACD2DF}" destId="{7D106C95-7633-4535-99B6-6CF15E8366B5}" srcOrd="1" destOrd="0" parTransId="{33331EF1-59BC-40AD-B5ED-1410949F6B64}" sibTransId="{AB8E6186-2AAF-4E0C-A417-7A22F8AF93B1}"/>
    <dgm:cxn modelId="{5CF574BB-E1BE-41C6-B840-8D4F9C4FE0A7}" type="presOf" srcId="{0E95CD94-501B-481E-9E1A-5B5671AA0590}" destId="{EC4DB1FB-CD88-4C9E-8479-F64B37BCD27C}" srcOrd="0" destOrd="0" presId="urn:microsoft.com/office/officeart/2009/3/layout/StepUpProcess"/>
    <dgm:cxn modelId="{1D6BF8E2-8EB3-460C-8DE9-BFD48C67258D}" type="presOf" srcId="{9D7BD453-69A5-4C83-9851-EC6F14AF38F2}" destId="{0E67F439-00B6-499B-B4EB-92F8F852CCB7}" srcOrd="0" destOrd="0" presId="urn:microsoft.com/office/officeart/2009/3/layout/StepUpProcess"/>
    <dgm:cxn modelId="{D8E774A4-31D0-45B9-B0A1-BB6C0177C470}" type="presParOf" srcId="{FC40C654-EEC3-4B6B-92D6-8AA3BA8C0B21}" destId="{6129F6D9-DFB2-4879-8868-A8F494CAA8B4}" srcOrd="0" destOrd="0" presId="urn:microsoft.com/office/officeart/2009/3/layout/StepUpProcess"/>
    <dgm:cxn modelId="{4B1D4670-2B7C-47FA-966C-87DA68B2C618}" type="presParOf" srcId="{6129F6D9-DFB2-4879-8868-A8F494CAA8B4}" destId="{AC3BF0E7-9CF4-4004-BF85-55B461BC841B}" srcOrd="0" destOrd="0" presId="urn:microsoft.com/office/officeart/2009/3/layout/StepUpProcess"/>
    <dgm:cxn modelId="{405495FD-A544-4D6C-9672-7485935F0832}" type="presParOf" srcId="{6129F6D9-DFB2-4879-8868-A8F494CAA8B4}" destId="{1E2008CB-3199-4E19-8A12-56D64F5F300F}" srcOrd="1" destOrd="0" presId="urn:microsoft.com/office/officeart/2009/3/layout/StepUpProcess"/>
    <dgm:cxn modelId="{67FE68DB-B1F3-4995-9141-1448F069C082}" type="presParOf" srcId="{6129F6D9-DFB2-4879-8868-A8F494CAA8B4}" destId="{2014D369-7FF9-4275-9FFB-1244DCB820F9}" srcOrd="2" destOrd="0" presId="urn:microsoft.com/office/officeart/2009/3/layout/StepUpProcess"/>
    <dgm:cxn modelId="{381CABF1-0300-43BC-8DBB-362E6171FD20}" type="presParOf" srcId="{FC40C654-EEC3-4B6B-92D6-8AA3BA8C0B21}" destId="{0CAC63CB-AF8A-4DDA-9432-B8A0D5C74DC9}" srcOrd="1" destOrd="0" presId="urn:microsoft.com/office/officeart/2009/3/layout/StepUpProcess"/>
    <dgm:cxn modelId="{80E1144F-E84D-4C8A-B87E-4E9F0A586CFD}" type="presParOf" srcId="{0CAC63CB-AF8A-4DDA-9432-B8A0D5C74DC9}" destId="{3C5F3A89-9389-45C3-821D-1BBA3490CF47}" srcOrd="0" destOrd="0" presId="urn:microsoft.com/office/officeart/2009/3/layout/StepUpProcess"/>
    <dgm:cxn modelId="{545BCA9C-B263-48D4-8328-E2236ED7A5EE}" type="presParOf" srcId="{FC40C654-EEC3-4B6B-92D6-8AA3BA8C0B21}" destId="{229FB555-6313-4899-8983-0049A9B24009}" srcOrd="2" destOrd="0" presId="urn:microsoft.com/office/officeart/2009/3/layout/StepUpProcess"/>
    <dgm:cxn modelId="{67134E0E-B8C3-4AD7-B045-C6110D43F73A}" type="presParOf" srcId="{229FB555-6313-4899-8983-0049A9B24009}" destId="{5FC0AE75-9A71-4F39-97E2-26697380198A}" srcOrd="0" destOrd="0" presId="urn:microsoft.com/office/officeart/2009/3/layout/StepUpProcess"/>
    <dgm:cxn modelId="{784BCF06-C520-48BE-A72C-507D53B26970}" type="presParOf" srcId="{229FB555-6313-4899-8983-0049A9B24009}" destId="{6835CFEF-2953-4949-950E-2958C79C1380}" srcOrd="1" destOrd="0" presId="urn:microsoft.com/office/officeart/2009/3/layout/StepUpProcess"/>
    <dgm:cxn modelId="{B24AB138-478E-4266-8DD0-12EC40F63BE1}" type="presParOf" srcId="{229FB555-6313-4899-8983-0049A9B24009}" destId="{7AA328CC-1993-4C14-AC17-8D4DC7757F93}" srcOrd="2" destOrd="0" presId="urn:microsoft.com/office/officeart/2009/3/layout/StepUpProcess"/>
    <dgm:cxn modelId="{5962537E-53D5-4610-9667-75794BE97323}" type="presParOf" srcId="{FC40C654-EEC3-4B6B-92D6-8AA3BA8C0B21}" destId="{64FC215F-6BE6-40ED-BA15-9AE0ECAA58F7}" srcOrd="3" destOrd="0" presId="urn:microsoft.com/office/officeart/2009/3/layout/StepUpProcess"/>
    <dgm:cxn modelId="{107B5268-F212-40CF-B69B-0482FC6CB7D4}" type="presParOf" srcId="{64FC215F-6BE6-40ED-BA15-9AE0ECAA58F7}" destId="{CADBB9A3-3DBE-454A-8858-AFE47918F727}" srcOrd="0" destOrd="0" presId="urn:microsoft.com/office/officeart/2009/3/layout/StepUpProcess"/>
    <dgm:cxn modelId="{39DEC231-D9F7-46A3-987C-4704AB1764B2}" type="presParOf" srcId="{FC40C654-EEC3-4B6B-92D6-8AA3BA8C0B21}" destId="{50386D50-2BBD-4113-B569-7E8FBEEB36F9}" srcOrd="4" destOrd="0" presId="urn:microsoft.com/office/officeart/2009/3/layout/StepUpProcess"/>
    <dgm:cxn modelId="{924DB05C-6D9B-4611-B901-CA585E936A76}" type="presParOf" srcId="{50386D50-2BBD-4113-B569-7E8FBEEB36F9}" destId="{863B8890-A188-4189-B857-AC86E4A06A48}" srcOrd="0" destOrd="0" presId="urn:microsoft.com/office/officeart/2009/3/layout/StepUpProcess"/>
    <dgm:cxn modelId="{DF640084-EF96-41D7-A108-4BDCA5832010}" type="presParOf" srcId="{50386D50-2BBD-4113-B569-7E8FBEEB36F9}" destId="{EC4DB1FB-CD88-4C9E-8479-F64B37BCD27C}" srcOrd="1" destOrd="0" presId="urn:microsoft.com/office/officeart/2009/3/layout/StepUpProcess"/>
    <dgm:cxn modelId="{A063043A-471E-4109-B216-E39448014489}" type="presParOf" srcId="{50386D50-2BBD-4113-B569-7E8FBEEB36F9}" destId="{67F3DCCE-B6AB-4680-8C60-70FD6BD329B7}" srcOrd="2" destOrd="0" presId="urn:microsoft.com/office/officeart/2009/3/layout/StepUpProcess"/>
    <dgm:cxn modelId="{1280596A-7BBA-46F9-9696-1373C70A65EB}" type="presParOf" srcId="{FC40C654-EEC3-4B6B-92D6-8AA3BA8C0B21}" destId="{E1D013AB-10C4-4DE5-AA68-388BA44DDEE3}" srcOrd="5" destOrd="0" presId="urn:microsoft.com/office/officeart/2009/3/layout/StepUpProcess"/>
    <dgm:cxn modelId="{73D8B844-7015-4193-9EB8-B5D831F2B436}" type="presParOf" srcId="{E1D013AB-10C4-4DE5-AA68-388BA44DDEE3}" destId="{E58B3299-64D4-44A5-A131-DA99621E3D80}" srcOrd="0" destOrd="0" presId="urn:microsoft.com/office/officeart/2009/3/layout/StepUpProcess"/>
    <dgm:cxn modelId="{9428C31D-C170-4306-B8DE-2C1112B3369F}" type="presParOf" srcId="{FC40C654-EEC3-4B6B-92D6-8AA3BA8C0B21}" destId="{B27AD529-BA75-4E8B-B6A5-D470DA45FBE0}" srcOrd="6" destOrd="0" presId="urn:microsoft.com/office/officeart/2009/3/layout/StepUpProcess"/>
    <dgm:cxn modelId="{2B9B124B-C74C-4EDC-A168-C9C51844E137}" type="presParOf" srcId="{B27AD529-BA75-4E8B-B6A5-D470DA45FBE0}" destId="{79398B9B-7558-4177-B183-215A8DE11F5D}" srcOrd="0" destOrd="0" presId="urn:microsoft.com/office/officeart/2009/3/layout/StepUpProcess"/>
    <dgm:cxn modelId="{F066D151-7738-4AE8-A392-61FCB804ADB5}" type="presParOf" srcId="{B27AD529-BA75-4E8B-B6A5-D470DA45FBE0}" destId="{0E67F439-00B6-499B-B4EB-92F8F852CCB7}" srcOrd="1" destOrd="0" presId="urn:microsoft.com/office/officeart/2009/3/layout/StepUpProcess"/>
    <dgm:cxn modelId="{7FD5F310-BE22-4D76-8367-492A94523931}" type="presParOf" srcId="{B27AD529-BA75-4E8B-B6A5-D470DA45FBE0}" destId="{1396EE2E-E998-4BBE-9892-C2F15FC51987}" srcOrd="2" destOrd="0" presId="urn:microsoft.com/office/officeart/2009/3/layout/StepUpProcess"/>
    <dgm:cxn modelId="{F54EA0D0-A78A-48F7-8086-66C8E8CAE981}" type="presParOf" srcId="{FC40C654-EEC3-4B6B-92D6-8AA3BA8C0B21}" destId="{81E18BA4-2A92-4F71-8535-7B4B74DE278B}" srcOrd="7" destOrd="0" presId="urn:microsoft.com/office/officeart/2009/3/layout/StepUpProcess"/>
    <dgm:cxn modelId="{1C40CCC9-3E08-4F40-900D-026055264663}" type="presParOf" srcId="{81E18BA4-2A92-4F71-8535-7B4B74DE278B}" destId="{BFBEC9C2-B224-4C2F-9FE6-AD148EE6A6D3}" srcOrd="0" destOrd="0" presId="urn:microsoft.com/office/officeart/2009/3/layout/StepUpProcess"/>
    <dgm:cxn modelId="{DB09F5C5-F886-42CB-8E7B-200183B58430}" type="presParOf" srcId="{FC40C654-EEC3-4B6B-92D6-8AA3BA8C0B21}" destId="{07278096-498F-4737-8B63-6CC7E76B080C}" srcOrd="8" destOrd="0" presId="urn:microsoft.com/office/officeart/2009/3/layout/StepUpProcess"/>
    <dgm:cxn modelId="{EF1FF7DC-1D28-4F94-8D39-81B60C17FF6F}" type="presParOf" srcId="{07278096-498F-4737-8B63-6CC7E76B080C}" destId="{66CB7990-6444-4826-A908-2B0BD36E8AD4}" srcOrd="0" destOrd="0" presId="urn:microsoft.com/office/officeart/2009/3/layout/StepUpProcess"/>
    <dgm:cxn modelId="{5499D7CA-4CF5-4AB9-BF8D-BC4A227FD795}" type="presParOf" srcId="{07278096-498F-4737-8B63-6CC7E76B080C}" destId="{1A923F15-ADFE-489F-877C-D8A14E3B745D}" srcOrd="1" destOrd="0" presId="urn:microsoft.com/office/officeart/2009/3/layout/StepUpProcess"/>
    <dgm:cxn modelId="{880ADDEC-FBA7-4BD4-89CD-649DEC06918C}" type="presParOf" srcId="{07278096-498F-4737-8B63-6CC7E76B080C}" destId="{09A42073-C085-4395-981C-37CFEF4E45AD}" srcOrd="2" destOrd="0" presId="urn:microsoft.com/office/officeart/2009/3/layout/StepUpProcess"/>
    <dgm:cxn modelId="{D7A376CE-604C-4B8B-B455-422A2A76C875}" type="presParOf" srcId="{FC40C654-EEC3-4B6B-92D6-8AA3BA8C0B21}" destId="{D19CF800-0F7C-4D71-AC8C-32BE5B740E86}" srcOrd="9" destOrd="0" presId="urn:microsoft.com/office/officeart/2009/3/layout/StepUpProcess"/>
    <dgm:cxn modelId="{0179590F-3F14-4F12-A2F0-A8B5706D5801}" type="presParOf" srcId="{D19CF800-0F7C-4D71-AC8C-32BE5B740E86}" destId="{D70097E9-BB68-435E-B3F2-08446CE023D8}" srcOrd="0" destOrd="0" presId="urn:microsoft.com/office/officeart/2009/3/layout/StepUpProcess"/>
    <dgm:cxn modelId="{F271ECD2-DF37-4B38-B474-0BA29E2E59A3}" type="presParOf" srcId="{FC40C654-EEC3-4B6B-92D6-8AA3BA8C0B21}" destId="{A6D07BE9-CD6C-45DA-B1F7-D3467DB10E66}" srcOrd="10" destOrd="0" presId="urn:microsoft.com/office/officeart/2009/3/layout/StepUpProcess"/>
    <dgm:cxn modelId="{394B2F0A-3C5D-4DE4-A9CF-F40CFA2DD541}" type="presParOf" srcId="{A6D07BE9-CD6C-45DA-B1F7-D3467DB10E66}" destId="{E0703376-3AD0-4ECB-AC3C-1823A62835E5}" srcOrd="0" destOrd="0" presId="urn:microsoft.com/office/officeart/2009/3/layout/StepUpProcess"/>
    <dgm:cxn modelId="{D1C4CD97-C819-4098-B38B-FBB6BFFD874E}" type="presParOf" srcId="{A6D07BE9-CD6C-45DA-B1F7-D3467DB10E66}" destId="{79893BAA-B458-4EF4-A7DA-71683F41064D}" srcOrd="1" destOrd="0" presId="urn:microsoft.com/office/officeart/2009/3/layout/StepUpProcess"/>
    <dgm:cxn modelId="{C7472C75-F0AB-42C7-829E-F446D560F921}" type="presParOf" srcId="{A6D07BE9-CD6C-45DA-B1F7-D3467DB10E66}" destId="{6FDB9857-9A1A-4BC0-9456-6FD315AB5FCE}" srcOrd="2" destOrd="0" presId="urn:microsoft.com/office/officeart/2009/3/layout/StepUpProcess"/>
    <dgm:cxn modelId="{B748A03C-EDBC-44ED-90EA-AF3149A244E4}" type="presParOf" srcId="{FC40C654-EEC3-4B6B-92D6-8AA3BA8C0B21}" destId="{FC0A7985-7C8D-479A-AA86-74A0C1F81284}" srcOrd="11" destOrd="0" presId="urn:microsoft.com/office/officeart/2009/3/layout/StepUpProcess"/>
    <dgm:cxn modelId="{840D2887-4389-4538-841C-97A4FB300523}" type="presParOf" srcId="{FC0A7985-7C8D-479A-AA86-74A0C1F81284}" destId="{E6A833F4-C86C-4C14-A9D4-BADEF683D828}" srcOrd="0" destOrd="0" presId="urn:microsoft.com/office/officeart/2009/3/layout/StepUpProcess"/>
    <dgm:cxn modelId="{5A16A463-88BF-4943-BE39-A00CE2487208}" type="presParOf" srcId="{FC40C654-EEC3-4B6B-92D6-8AA3BA8C0B21}" destId="{3FADBC9D-A732-406D-82F9-5A122CAC6110}" srcOrd="12" destOrd="0" presId="urn:microsoft.com/office/officeart/2009/3/layout/StepUpProcess"/>
    <dgm:cxn modelId="{310302C1-8E72-4EA3-BA00-0FEBBB9957D1}" type="presParOf" srcId="{3FADBC9D-A732-406D-82F9-5A122CAC6110}" destId="{82502D6A-7EEC-4658-BA85-8BC5039833F2}" srcOrd="0" destOrd="0" presId="urn:microsoft.com/office/officeart/2009/3/layout/StepUpProcess"/>
    <dgm:cxn modelId="{2B97F0C0-AB24-4ECE-A17B-125CC03BA13A}" type="presParOf" srcId="{3FADBC9D-A732-406D-82F9-5A122CAC6110}" destId="{038A1825-FA0A-4364-A99C-7B458E51DF1E}"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26F9A0-B742-4D64-920D-50337BC16846}"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4E1A689C-651A-4A81-BB24-F1DEFCC2CA06}">
      <dgm:prSet/>
      <dgm:spPr/>
      <dgm:t>
        <a:bodyPr/>
        <a:lstStyle/>
        <a:p>
          <a:r>
            <a:rPr lang="en-US" b="1" dirty="0"/>
            <a:t>Image Campaign</a:t>
          </a:r>
        </a:p>
      </dgm:t>
    </dgm:pt>
    <dgm:pt modelId="{A3D56F57-A3D4-4F1C-A3CF-B5238C063685}" type="parTrans" cxnId="{AD92BECC-463A-4BA8-843C-F7A8A948E75E}">
      <dgm:prSet/>
      <dgm:spPr/>
      <dgm:t>
        <a:bodyPr/>
        <a:lstStyle/>
        <a:p>
          <a:endParaRPr lang="en-US"/>
        </a:p>
      </dgm:t>
    </dgm:pt>
    <dgm:pt modelId="{BFF06DDC-5F94-4A02-88CB-7D3AC79B6700}" type="sibTrans" cxnId="{AD92BECC-463A-4BA8-843C-F7A8A948E75E}">
      <dgm:prSet/>
      <dgm:spPr/>
      <dgm:t>
        <a:bodyPr/>
        <a:lstStyle/>
        <a:p>
          <a:endParaRPr lang="en-US"/>
        </a:p>
      </dgm:t>
    </dgm:pt>
    <dgm:pt modelId="{89E93550-608E-4C5F-A51E-C21ED7660BE8}">
      <dgm:prSet/>
      <dgm:spPr/>
      <dgm:t>
        <a:bodyPr/>
        <a:lstStyle/>
        <a:p>
          <a:r>
            <a:rPr lang="en-US"/>
            <a:t>$75 Investment</a:t>
          </a:r>
        </a:p>
      </dgm:t>
    </dgm:pt>
    <dgm:pt modelId="{4CC6103F-37EE-41E9-AAE3-8EB988A16CAE}" type="parTrans" cxnId="{40127008-B350-417B-9CD8-37E6D02B0F9A}">
      <dgm:prSet/>
      <dgm:spPr/>
      <dgm:t>
        <a:bodyPr/>
        <a:lstStyle/>
        <a:p>
          <a:endParaRPr lang="en-US"/>
        </a:p>
      </dgm:t>
    </dgm:pt>
    <dgm:pt modelId="{7ACDDE80-A265-4A43-AB58-D5DFDD0D4546}" type="sibTrans" cxnId="{40127008-B350-417B-9CD8-37E6D02B0F9A}">
      <dgm:prSet/>
      <dgm:spPr/>
      <dgm:t>
        <a:bodyPr/>
        <a:lstStyle/>
        <a:p>
          <a:endParaRPr lang="en-US"/>
        </a:p>
      </dgm:t>
    </dgm:pt>
    <dgm:pt modelId="{BF55C876-6338-481A-94EA-9FBB9B2DEB2A}">
      <dgm:prSet/>
      <dgm:spPr/>
      <dgm:t>
        <a:bodyPr/>
        <a:lstStyle/>
        <a:p>
          <a:r>
            <a:rPr lang="en-US" dirty="0"/>
            <a:t>5,512 Reach</a:t>
          </a:r>
        </a:p>
      </dgm:t>
    </dgm:pt>
    <dgm:pt modelId="{D9937A09-5ABE-4710-B214-7AD3364BEFDA}" type="parTrans" cxnId="{CF8C90F7-B46E-4C71-8D9A-317F0BE888CE}">
      <dgm:prSet/>
      <dgm:spPr/>
      <dgm:t>
        <a:bodyPr/>
        <a:lstStyle/>
        <a:p>
          <a:endParaRPr lang="en-US"/>
        </a:p>
      </dgm:t>
    </dgm:pt>
    <dgm:pt modelId="{E6C8F1CA-C58F-4869-A944-DE5E2C18D65E}" type="sibTrans" cxnId="{CF8C90F7-B46E-4C71-8D9A-317F0BE888CE}">
      <dgm:prSet/>
      <dgm:spPr/>
      <dgm:t>
        <a:bodyPr/>
        <a:lstStyle/>
        <a:p>
          <a:endParaRPr lang="en-US"/>
        </a:p>
      </dgm:t>
    </dgm:pt>
    <dgm:pt modelId="{CE867219-8DBA-457B-AD97-02BF028E03D7}">
      <dgm:prSet/>
      <dgm:spPr/>
      <dgm:t>
        <a:bodyPr/>
        <a:lstStyle/>
        <a:p>
          <a:r>
            <a:rPr lang="en-US" b="1" dirty="0"/>
            <a:t>Message Campaign</a:t>
          </a:r>
        </a:p>
      </dgm:t>
    </dgm:pt>
    <dgm:pt modelId="{7735F17F-B0AF-4542-B4AA-95AF6A057990}" type="parTrans" cxnId="{7088FA39-8092-496B-A378-A722FEC8CF2C}">
      <dgm:prSet/>
      <dgm:spPr/>
      <dgm:t>
        <a:bodyPr/>
        <a:lstStyle/>
        <a:p>
          <a:endParaRPr lang="en-US"/>
        </a:p>
      </dgm:t>
    </dgm:pt>
    <dgm:pt modelId="{8AE241E4-9554-44AA-84F1-30EA3B7E643C}" type="sibTrans" cxnId="{7088FA39-8092-496B-A378-A722FEC8CF2C}">
      <dgm:prSet/>
      <dgm:spPr/>
      <dgm:t>
        <a:bodyPr/>
        <a:lstStyle/>
        <a:p>
          <a:endParaRPr lang="en-US"/>
        </a:p>
      </dgm:t>
    </dgm:pt>
    <dgm:pt modelId="{E7D5017B-9DFE-4E8D-A720-88A62A2B1B9D}">
      <dgm:prSet/>
      <dgm:spPr/>
      <dgm:t>
        <a:bodyPr/>
        <a:lstStyle/>
        <a:p>
          <a:r>
            <a:rPr lang="en-US"/>
            <a:t>$150 Investment</a:t>
          </a:r>
        </a:p>
      </dgm:t>
    </dgm:pt>
    <dgm:pt modelId="{75CB9A92-1CA2-4D7D-8523-A68D0F227EEF}" type="parTrans" cxnId="{97AB3803-2DF7-4543-AE25-E6B0D1B8DF01}">
      <dgm:prSet/>
      <dgm:spPr/>
      <dgm:t>
        <a:bodyPr/>
        <a:lstStyle/>
        <a:p>
          <a:endParaRPr lang="en-US"/>
        </a:p>
      </dgm:t>
    </dgm:pt>
    <dgm:pt modelId="{DD260549-2E64-4012-931F-55115C4EB232}" type="sibTrans" cxnId="{97AB3803-2DF7-4543-AE25-E6B0D1B8DF01}">
      <dgm:prSet/>
      <dgm:spPr/>
      <dgm:t>
        <a:bodyPr/>
        <a:lstStyle/>
        <a:p>
          <a:endParaRPr lang="en-US"/>
        </a:p>
      </dgm:t>
    </dgm:pt>
    <dgm:pt modelId="{BFC4924E-C445-4136-A891-A397DC1BE626}">
      <dgm:prSet/>
      <dgm:spPr/>
      <dgm:t>
        <a:bodyPr/>
        <a:lstStyle/>
        <a:p>
          <a:r>
            <a:rPr lang="en-US"/>
            <a:t>13,486 Reach</a:t>
          </a:r>
        </a:p>
      </dgm:t>
    </dgm:pt>
    <dgm:pt modelId="{8532E9EE-75DC-43BB-9F30-D56277B82AEA}" type="parTrans" cxnId="{E2E2FA9C-383A-4E47-8A87-749C0B82A984}">
      <dgm:prSet/>
      <dgm:spPr/>
      <dgm:t>
        <a:bodyPr/>
        <a:lstStyle/>
        <a:p>
          <a:endParaRPr lang="en-US"/>
        </a:p>
      </dgm:t>
    </dgm:pt>
    <dgm:pt modelId="{7749B22D-0ED4-4528-B61F-17EB70A69483}" type="sibTrans" cxnId="{E2E2FA9C-383A-4E47-8A87-749C0B82A984}">
      <dgm:prSet/>
      <dgm:spPr/>
      <dgm:t>
        <a:bodyPr/>
        <a:lstStyle/>
        <a:p>
          <a:endParaRPr lang="en-US"/>
        </a:p>
      </dgm:t>
    </dgm:pt>
    <dgm:pt modelId="{B2B319DF-6E36-4996-899F-DD9D06A5A87C}">
      <dgm:prSet/>
      <dgm:spPr/>
      <dgm:t>
        <a:bodyPr/>
        <a:lstStyle/>
        <a:p>
          <a:r>
            <a:rPr lang="en-US" b="1" dirty="0"/>
            <a:t>Video Campaign</a:t>
          </a:r>
        </a:p>
      </dgm:t>
    </dgm:pt>
    <dgm:pt modelId="{CD504EC0-A04D-498A-9D6E-19A15AD2666E}" type="parTrans" cxnId="{E8F7B0A9-E1E3-4ACF-B734-6E3CDA0D2EA2}">
      <dgm:prSet/>
      <dgm:spPr/>
      <dgm:t>
        <a:bodyPr/>
        <a:lstStyle/>
        <a:p>
          <a:endParaRPr lang="en-US"/>
        </a:p>
      </dgm:t>
    </dgm:pt>
    <dgm:pt modelId="{7BC968A1-C403-40CD-B39D-16305BFD9D3A}" type="sibTrans" cxnId="{E8F7B0A9-E1E3-4ACF-B734-6E3CDA0D2EA2}">
      <dgm:prSet/>
      <dgm:spPr/>
      <dgm:t>
        <a:bodyPr/>
        <a:lstStyle/>
        <a:p>
          <a:endParaRPr lang="en-US"/>
        </a:p>
      </dgm:t>
    </dgm:pt>
    <dgm:pt modelId="{870D7C4E-F5E8-478D-ACBD-CA92B416FEF4}">
      <dgm:prSet/>
      <dgm:spPr/>
      <dgm:t>
        <a:bodyPr/>
        <a:lstStyle/>
        <a:p>
          <a:r>
            <a:rPr lang="en-US"/>
            <a:t>$500 Investment</a:t>
          </a:r>
        </a:p>
      </dgm:t>
    </dgm:pt>
    <dgm:pt modelId="{29246C4A-D318-4145-93C2-9A703BECBD54}" type="parTrans" cxnId="{A63525F1-7AA0-4FFE-9D4A-15F0AC56BC9F}">
      <dgm:prSet/>
      <dgm:spPr/>
      <dgm:t>
        <a:bodyPr/>
        <a:lstStyle/>
        <a:p>
          <a:endParaRPr lang="en-US"/>
        </a:p>
      </dgm:t>
    </dgm:pt>
    <dgm:pt modelId="{99CF02A1-F251-491C-8B7D-EE55DB365D1B}" type="sibTrans" cxnId="{A63525F1-7AA0-4FFE-9D4A-15F0AC56BC9F}">
      <dgm:prSet/>
      <dgm:spPr/>
      <dgm:t>
        <a:bodyPr/>
        <a:lstStyle/>
        <a:p>
          <a:endParaRPr lang="en-US"/>
        </a:p>
      </dgm:t>
    </dgm:pt>
    <dgm:pt modelId="{7E900881-C35B-4434-8522-64FC7A2B52F5}">
      <dgm:prSet/>
      <dgm:spPr/>
      <dgm:t>
        <a:bodyPr/>
        <a:lstStyle/>
        <a:p>
          <a:r>
            <a:rPr lang="en-US"/>
            <a:t>17,360 Reach</a:t>
          </a:r>
        </a:p>
      </dgm:t>
    </dgm:pt>
    <dgm:pt modelId="{DF9F1114-9E41-4D5D-89F6-0136AF835133}" type="parTrans" cxnId="{DF6254AD-DDB8-40E6-862B-F438C071C19D}">
      <dgm:prSet/>
      <dgm:spPr/>
      <dgm:t>
        <a:bodyPr/>
        <a:lstStyle/>
        <a:p>
          <a:endParaRPr lang="en-US"/>
        </a:p>
      </dgm:t>
    </dgm:pt>
    <dgm:pt modelId="{7A1B5B0D-6CA9-4553-9D83-AB5E691CF83B}" type="sibTrans" cxnId="{DF6254AD-DDB8-40E6-862B-F438C071C19D}">
      <dgm:prSet/>
      <dgm:spPr/>
      <dgm:t>
        <a:bodyPr/>
        <a:lstStyle/>
        <a:p>
          <a:endParaRPr lang="en-US"/>
        </a:p>
      </dgm:t>
    </dgm:pt>
    <dgm:pt modelId="{36561758-5B5F-4211-8E8F-F97E24E8A13C}">
      <dgm:prSet/>
      <dgm:spPr/>
      <dgm:t>
        <a:bodyPr/>
        <a:lstStyle/>
        <a:p>
          <a:r>
            <a:rPr lang="en-US" b="1" dirty="0"/>
            <a:t>Retargeting Campaign x2</a:t>
          </a:r>
        </a:p>
      </dgm:t>
    </dgm:pt>
    <dgm:pt modelId="{9C9D665E-E005-4426-A78F-EA1AE2535406}" type="parTrans" cxnId="{143210EE-49D6-4432-B394-7F93DC0E8C85}">
      <dgm:prSet/>
      <dgm:spPr/>
      <dgm:t>
        <a:bodyPr/>
        <a:lstStyle/>
        <a:p>
          <a:endParaRPr lang="en-US"/>
        </a:p>
      </dgm:t>
    </dgm:pt>
    <dgm:pt modelId="{F77FC1F6-CEF1-436A-95CA-EC0A98F11261}" type="sibTrans" cxnId="{143210EE-49D6-4432-B394-7F93DC0E8C85}">
      <dgm:prSet/>
      <dgm:spPr/>
      <dgm:t>
        <a:bodyPr/>
        <a:lstStyle/>
        <a:p>
          <a:endParaRPr lang="en-US"/>
        </a:p>
      </dgm:t>
    </dgm:pt>
    <dgm:pt modelId="{3E22A709-413C-49A7-AFCD-0116BA670FBA}">
      <dgm:prSet/>
      <dgm:spPr/>
      <dgm:t>
        <a:bodyPr/>
        <a:lstStyle/>
        <a:p>
          <a:r>
            <a:rPr lang="en-US" dirty="0"/>
            <a:t>$100 Investment</a:t>
          </a:r>
        </a:p>
      </dgm:t>
    </dgm:pt>
    <dgm:pt modelId="{11AF4A64-6FD1-4C85-8897-68A860C82DF1}" type="parTrans" cxnId="{417D067D-0EC1-4871-9F7A-C6DE039B653C}">
      <dgm:prSet/>
      <dgm:spPr/>
      <dgm:t>
        <a:bodyPr/>
        <a:lstStyle/>
        <a:p>
          <a:endParaRPr lang="en-US"/>
        </a:p>
      </dgm:t>
    </dgm:pt>
    <dgm:pt modelId="{F0820CEB-B907-4875-B7A4-31EB1CEE5442}" type="sibTrans" cxnId="{417D067D-0EC1-4871-9F7A-C6DE039B653C}">
      <dgm:prSet/>
      <dgm:spPr/>
      <dgm:t>
        <a:bodyPr/>
        <a:lstStyle/>
        <a:p>
          <a:endParaRPr lang="en-US"/>
        </a:p>
      </dgm:t>
    </dgm:pt>
    <dgm:pt modelId="{BF7F87EB-A254-4B80-BFAA-1FB1481AFC05}">
      <dgm:prSet/>
      <dgm:spPr/>
      <dgm:t>
        <a:bodyPr/>
        <a:lstStyle/>
        <a:p>
          <a:r>
            <a:rPr lang="en-US" b="0" dirty="0"/>
            <a:t>412</a:t>
          </a:r>
          <a:r>
            <a:rPr lang="en-US" b="1" dirty="0"/>
            <a:t> </a:t>
          </a:r>
          <a:r>
            <a:rPr lang="en-US" dirty="0"/>
            <a:t>Reach (Engage)</a:t>
          </a:r>
        </a:p>
      </dgm:t>
    </dgm:pt>
    <dgm:pt modelId="{77759E24-0AA1-4FCB-8AA1-98C534CA4353}" type="parTrans" cxnId="{7E3252B2-2AEA-42E6-8E36-86A639F99F75}">
      <dgm:prSet/>
      <dgm:spPr/>
      <dgm:t>
        <a:bodyPr/>
        <a:lstStyle/>
        <a:p>
          <a:endParaRPr lang="en-US"/>
        </a:p>
      </dgm:t>
    </dgm:pt>
    <dgm:pt modelId="{57657F27-2328-4A61-A33D-90C580A1F152}" type="sibTrans" cxnId="{7E3252B2-2AEA-42E6-8E36-86A639F99F75}">
      <dgm:prSet/>
      <dgm:spPr/>
      <dgm:t>
        <a:bodyPr/>
        <a:lstStyle/>
        <a:p>
          <a:endParaRPr lang="en-US"/>
        </a:p>
      </dgm:t>
    </dgm:pt>
    <dgm:pt modelId="{A0A90A50-4028-4CC7-BF90-3BA39ED99AF1}">
      <dgm:prSet/>
      <dgm:spPr/>
      <dgm:t>
        <a:bodyPr/>
        <a:lstStyle/>
        <a:p>
          <a:r>
            <a:rPr lang="en-US" b="1" dirty="0"/>
            <a:t>Totals:</a:t>
          </a:r>
        </a:p>
      </dgm:t>
    </dgm:pt>
    <dgm:pt modelId="{E3AD21B6-C307-4D86-8EA2-FD4E4A43E41D}" type="parTrans" cxnId="{417451C9-843D-4B4A-93C0-7726795C05FE}">
      <dgm:prSet/>
      <dgm:spPr/>
      <dgm:t>
        <a:bodyPr/>
        <a:lstStyle/>
        <a:p>
          <a:endParaRPr lang="en-US"/>
        </a:p>
      </dgm:t>
    </dgm:pt>
    <dgm:pt modelId="{ED922C7B-FB79-4EB4-B4C3-EA1913E5E02D}" type="sibTrans" cxnId="{417451C9-843D-4B4A-93C0-7726795C05FE}">
      <dgm:prSet/>
      <dgm:spPr/>
      <dgm:t>
        <a:bodyPr/>
        <a:lstStyle/>
        <a:p>
          <a:endParaRPr lang="en-US"/>
        </a:p>
      </dgm:t>
    </dgm:pt>
    <dgm:pt modelId="{24F987BD-F067-4BE7-A9D3-5EBCB7CA2FCA}">
      <dgm:prSet/>
      <dgm:spPr/>
      <dgm:t>
        <a:bodyPr/>
        <a:lstStyle/>
        <a:p>
          <a:r>
            <a:rPr lang="en-US" b="1" dirty="0"/>
            <a:t>$875 Investment*</a:t>
          </a:r>
        </a:p>
      </dgm:t>
    </dgm:pt>
    <dgm:pt modelId="{397DA940-8697-4475-948A-0A695B6B1070}" type="parTrans" cxnId="{19A9978B-DE21-4FF4-9BA8-BB65B14EE8C3}">
      <dgm:prSet/>
      <dgm:spPr/>
      <dgm:t>
        <a:bodyPr/>
        <a:lstStyle/>
        <a:p>
          <a:endParaRPr lang="en-US"/>
        </a:p>
      </dgm:t>
    </dgm:pt>
    <dgm:pt modelId="{02A8B934-9F78-43BE-ACFA-AA57B7DA0703}" type="sibTrans" cxnId="{19A9978B-DE21-4FF4-9BA8-BB65B14EE8C3}">
      <dgm:prSet/>
      <dgm:spPr/>
      <dgm:t>
        <a:bodyPr/>
        <a:lstStyle/>
        <a:p>
          <a:endParaRPr lang="en-US"/>
        </a:p>
      </dgm:t>
    </dgm:pt>
    <dgm:pt modelId="{DD62D0DC-2DAE-4353-8FBF-26AE36D9C644}">
      <dgm:prSet/>
      <dgm:spPr/>
      <dgm:t>
        <a:bodyPr/>
        <a:lstStyle/>
        <a:p>
          <a:r>
            <a:rPr lang="en-US" b="1" dirty="0"/>
            <a:t>39,759 Reach</a:t>
          </a:r>
        </a:p>
      </dgm:t>
    </dgm:pt>
    <dgm:pt modelId="{52FEBF55-2D04-4E70-91DD-C598E69FC699}" type="parTrans" cxnId="{F2B4415E-BA44-49E1-B8DC-C90ABABC960C}">
      <dgm:prSet/>
      <dgm:spPr/>
      <dgm:t>
        <a:bodyPr/>
        <a:lstStyle/>
        <a:p>
          <a:endParaRPr lang="en-US"/>
        </a:p>
      </dgm:t>
    </dgm:pt>
    <dgm:pt modelId="{1E9057CC-A0BE-469E-BCBB-536789628F48}" type="sibTrans" cxnId="{F2B4415E-BA44-49E1-B8DC-C90ABABC960C}">
      <dgm:prSet/>
      <dgm:spPr/>
      <dgm:t>
        <a:bodyPr/>
        <a:lstStyle/>
        <a:p>
          <a:endParaRPr lang="en-US"/>
        </a:p>
      </dgm:t>
    </dgm:pt>
    <dgm:pt modelId="{076016FA-ADD0-4CD8-847B-D47F038A9F01}">
      <dgm:prSet/>
      <dgm:spPr/>
      <dgm:t>
        <a:bodyPr/>
        <a:lstStyle/>
        <a:p>
          <a:r>
            <a:rPr lang="en-US" b="0" i="0" dirty="0"/>
            <a:t>399 </a:t>
          </a:r>
          <a:r>
            <a:rPr lang="en-US" dirty="0"/>
            <a:t>Reach (Traffic)</a:t>
          </a:r>
        </a:p>
      </dgm:t>
    </dgm:pt>
    <dgm:pt modelId="{E0E1EF08-78BC-4B15-9E81-AB31D6A8E665}" type="parTrans" cxnId="{4705B3FE-63A6-4206-8BA8-6CAD5BC1434D}">
      <dgm:prSet/>
      <dgm:spPr/>
      <dgm:t>
        <a:bodyPr/>
        <a:lstStyle/>
        <a:p>
          <a:endParaRPr lang="en-US"/>
        </a:p>
      </dgm:t>
    </dgm:pt>
    <dgm:pt modelId="{156B13F0-3BC8-4270-8D33-BDAC825798A8}" type="sibTrans" cxnId="{4705B3FE-63A6-4206-8BA8-6CAD5BC1434D}">
      <dgm:prSet/>
      <dgm:spPr/>
      <dgm:t>
        <a:bodyPr/>
        <a:lstStyle/>
        <a:p>
          <a:endParaRPr lang="en-US"/>
        </a:p>
      </dgm:t>
    </dgm:pt>
    <dgm:pt modelId="{ADB4B181-1951-4D18-997A-8DEB9B3D4A42}">
      <dgm:prSet/>
      <dgm:spPr/>
      <dgm:t>
        <a:bodyPr/>
        <a:lstStyle/>
        <a:p>
          <a:r>
            <a:rPr lang="en-US" b="1" dirty="0"/>
            <a:t>Holiday Wildcard</a:t>
          </a:r>
        </a:p>
      </dgm:t>
    </dgm:pt>
    <dgm:pt modelId="{AD4606CD-4469-492D-A6A0-9DD54AD8AE92}" type="parTrans" cxnId="{23B0CFEC-94B8-4425-8587-CCB6EB43BA00}">
      <dgm:prSet/>
      <dgm:spPr/>
      <dgm:t>
        <a:bodyPr/>
        <a:lstStyle/>
        <a:p>
          <a:endParaRPr lang="en-US"/>
        </a:p>
      </dgm:t>
    </dgm:pt>
    <dgm:pt modelId="{B4A5FF81-D27D-4875-9BD1-D464C1040410}" type="sibTrans" cxnId="{23B0CFEC-94B8-4425-8587-CCB6EB43BA00}">
      <dgm:prSet/>
      <dgm:spPr/>
      <dgm:t>
        <a:bodyPr/>
        <a:lstStyle/>
        <a:p>
          <a:endParaRPr lang="en-US"/>
        </a:p>
      </dgm:t>
    </dgm:pt>
    <dgm:pt modelId="{7EA05B61-604C-47D0-BE76-A8C55D2BB61E}">
      <dgm:prSet/>
      <dgm:spPr/>
      <dgm:t>
        <a:bodyPr/>
        <a:lstStyle/>
        <a:p>
          <a:r>
            <a:rPr lang="en-US" dirty="0"/>
            <a:t>$50 Investment</a:t>
          </a:r>
        </a:p>
      </dgm:t>
    </dgm:pt>
    <dgm:pt modelId="{D7348040-44C3-495D-8069-C35DFBDEA284}" type="parTrans" cxnId="{0F8CC34F-8E7F-4CDE-A574-0ACF24629297}">
      <dgm:prSet/>
      <dgm:spPr/>
      <dgm:t>
        <a:bodyPr/>
        <a:lstStyle/>
        <a:p>
          <a:endParaRPr lang="en-US"/>
        </a:p>
      </dgm:t>
    </dgm:pt>
    <dgm:pt modelId="{5D121E4F-EA5A-44FA-8A6D-33321323A64C}" type="sibTrans" cxnId="{0F8CC34F-8E7F-4CDE-A574-0ACF24629297}">
      <dgm:prSet/>
      <dgm:spPr/>
      <dgm:t>
        <a:bodyPr/>
        <a:lstStyle/>
        <a:p>
          <a:endParaRPr lang="en-US"/>
        </a:p>
      </dgm:t>
    </dgm:pt>
    <dgm:pt modelId="{C7513099-6453-415C-84F3-6CDE123602CA}">
      <dgm:prSet/>
      <dgm:spPr/>
      <dgm:t>
        <a:bodyPr/>
        <a:lstStyle/>
        <a:p>
          <a:r>
            <a:rPr lang="en-US" dirty="0"/>
            <a:t>2,590 Reach</a:t>
          </a:r>
        </a:p>
      </dgm:t>
    </dgm:pt>
    <dgm:pt modelId="{C699578C-BBF5-4231-8E2C-93738AF9BECF}" type="parTrans" cxnId="{6C9099E4-991D-460A-AB77-3ADC3A365270}">
      <dgm:prSet/>
      <dgm:spPr/>
      <dgm:t>
        <a:bodyPr/>
        <a:lstStyle/>
        <a:p>
          <a:endParaRPr lang="en-US"/>
        </a:p>
      </dgm:t>
    </dgm:pt>
    <dgm:pt modelId="{9A9458F4-2182-422C-9190-041E953905B1}" type="sibTrans" cxnId="{6C9099E4-991D-460A-AB77-3ADC3A365270}">
      <dgm:prSet/>
      <dgm:spPr/>
      <dgm:t>
        <a:bodyPr/>
        <a:lstStyle/>
        <a:p>
          <a:endParaRPr lang="en-US"/>
        </a:p>
      </dgm:t>
    </dgm:pt>
    <dgm:pt modelId="{9AED88A0-9525-4EA1-B9FF-B87B113342D0}" type="pres">
      <dgm:prSet presAssocID="{4726F9A0-B742-4D64-920D-50337BC16846}" presName="rootnode" presStyleCnt="0">
        <dgm:presLayoutVars>
          <dgm:chMax/>
          <dgm:chPref/>
          <dgm:dir/>
          <dgm:animLvl val="lvl"/>
        </dgm:presLayoutVars>
      </dgm:prSet>
      <dgm:spPr/>
    </dgm:pt>
    <dgm:pt modelId="{C118FB9C-A1BF-4758-ACE7-C84313769BE3}" type="pres">
      <dgm:prSet presAssocID="{4E1A689C-651A-4A81-BB24-F1DEFCC2CA06}" presName="composite" presStyleCnt="0"/>
      <dgm:spPr/>
    </dgm:pt>
    <dgm:pt modelId="{ED76B251-9070-4413-8190-5539C8B0D078}" type="pres">
      <dgm:prSet presAssocID="{4E1A689C-651A-4A81-BB24-F1DEFCC2CA06}" presName="LShape" presStyleLbl="alignNode1" presStyleIdx="0" presStyleCnt="11"/>
      <dgm:spPr/>
    </dgm:pt>
    <dgm:pt modelId="{9619EE76-9A3A-46DC-9468-9F99D6CFFCAF}" type="pres">
      <dgm:prSet presAssocID="{4E1A689C-651A-4A81-BB24-F1DEFCC2CA06}" presName="ParentText" presStyleLbl="revTx" presStyleIdx="0" presStyleCnt="6">
        <dgm:presLayoutVars>
          <dgm:chMax val="0"/>
          <dgm:chPref val="0"/>
          <dgm:bulletEnabled val="1"/>
        </dgm:presLayoutVars>
      </dgm:prSet>
      <dgm:spPr/>
    </dgm:pt>
    <dgm:pt modelId="{A0092135-5321-44DD-89AB-45834E03F106}" type="pres">
      <dgm:prSet presAssocID="{4E1A689C-651A-4A81-BB24-F1DEFCC2CA06}" presName="Triangle" presStyleLbl="alignNode1" presStyleIdx="1" presStyleCnt="11"/>
      <dgm:spPr/>
    </dgm:pt>
    <dgm:pt modelId="{6B93CD0D-37A2-41C6-B443-FD726C47D5AA}" type="pres">
      <dgm:prSet presAssocID="{BFF06DDC-5F94-4A02-88CB-7D3AC79B6700}" presName="sibTrans" presStyleCnt="0"/>
      <dgm:spPr/>
    </dgm:pt>
    <dgm:pt modelId="{44D7671B-2FB7-41BB-AAA1-24872FF171CF}" type="pres">
      <dgm:prSet presAssocID="{BFF06DDC-5F94-4A02-88CB-7D3AC79B6700}" presName="space" presStyleCnt="0"/>
      <dgm:spPr/>
    </dgm:pt>
    <dgm:pt modelId="{61F55AF7-15F8-47C3-99B6-B99DF3600EC4}" type="pres">
      <dgm:prSet presAssocID="{CE867219-8DBA-457B-AD97-02BF028E03D7}" presName="composite" presStyleCnt="0"/>
      <dgm:spPr/>
    </dgm:pt>
    <dgm:pt modelId="{60D2208D-BB5A-44CF-A56A-74D11F960B9D}" type="pres">
      <dgm:prSet presAssocID="{CE867219-8DBA-457B-AD97-02BF028E03D7}" presName="LShape" presStyleLbl="alignNode1" presStyleIdx="2" presStyleCnt="11"/>
      <dgm:spPr/>
    </dgm:pt>
    <dgm:pt modelId="{2419A600-0B5B-424B-B4D8-8ED642999104}" type="pres">
      <dgm:prSet presAssocID="{CE867219-8DBA-457B-AD97-02BF028E03D7}" presName="ParentText" presStyleLbl="revTx" presStyleIdx="1" presStyleCnt="6">
        <dgm:presLayoutVars>
          <dgm:chMax val="0"/>
          <dgm:chPref val="0"/>
          <dgm:bulletEnabled val="1"/>
        </dgm:presLayoutVars>
      </dgm:prSet>
      <dgm:spPr/>
    </dgm:pt>
    <dgm:pt modelId="{44EDAE89-21E0-43F1-9545-475F964B4763}" type="pres">
      <dgm:prSet presAssocID="{CE867219-8DBA-457B-AD97-02BF028E03D7}" presName="Triangle" presStyleLbl="alignNode1" presStyleIdx="3" presStyleCnt="11"/>
      <dgm:spPr/>
    </dgm:pt>
    <dgm:pt modelId="{679373C0-A1CD-4ACF-B160-0DE0C1BC7FCC}" type="pres">
      <dgm:prSet presAssocID="{8AE241E4-9554-44AA-84F1-30EA3B7E643C}" presName="sibTrans" presStyleCnt="0"/>
      <dgm:spPr/>
    </dgm:pt>
    <dgm:pt modelId="{DF9254D7-EEF3-426F-8894-9E171796B5B0}" type="pres">
      <dgm:prSet presAssocID="{8AE241E4-9554-44AA-84F1-30EA3B7E643C}" presName="space" presStyleCnt="0"/>
      <dgm:spPr/>
    </dgm:pt>
    <dgm:pt modelId="{103DBB25-6BA9-457F-A4FF-7FF9288DB403}" type="pres">
      <dgm:prSet presAssocID="{B2B319DF-6E36-4996-899F-DD9D06A5A87C}" presName="composite" presStyleCnt="0"/>
      <dgm:spPr/>
    </dgm:pt>
    <dgm:pt modelId="{EC60E7EC-655C-4794-8A50-135FCD7D2BED}" type="pres">
      <dgm:prSet presAssocID="{B2B319DF-6E36-4996-899F-DD9D06A5A87C}" presName="LShape" presStyleLbl="alignNode1" presStyleIdx="4" presStyleCnt="11"/>
      <dgm:spPr/>
    </dgm:pt>
    <dgm:pt modelId="{CA4E7C5F-830F-4EDE-9088-5DB41159926A}" type="pres">
      <dgm:prSet presAssocID="{B2B319DF-6E36-4996-899F-DD9D06A5A87C}" presName="ParentText" presStyleLbl="revTx" presStyleIdx="2" presStyleCnt="6">
        <dgm:presLayoutVars>
          <dgm:chMax val="0"/>
          <dgm:chPref val="0"/>
          <dgm:bulletEnabled val="1"/>
        </dgm:presLayoutVars>
      </dgm:prSet>
      <dgm:spPr/>
    </dgm:pt>
    <dgm:pt modelId="{D81BE734-B3E4-445D-B00F-F16E52F057DF}" type="pres">
      <dgm:prSet presAssocID="{B2B319DF-6E36-4996-899F-DD9D06A5A87C}" presName="Triangle" presStyleLbl="alignNode1" presStyleIdx="5" presStyleCnt="11"/>
      <dgm:spPr/>
    </dgm:pt>
    <dgm:pt modelId="{AFA5498F-C8DF-471E-BF57-3016ADEC2BEF}" type="pres">
      <dgm:prSet presAssocID="{7BC968A1-C403-40CD-B39D-16305BFD9D3A}" presName="sibTrans" presStyleCnt="0"/>
      <dgm:spPr/>
    </dgm:pt>
    <dgm:pt modelId="{1E796A47-0F20-48DB-BFDF-B11DFAB48958}" type="pres">
      <dgm:prSet presAssocID="{7BC968A1-C403-40CD-B39D-16305BFD9D3A}" presName="space" presStyleCnt="0"/>
      <dgm:spPr/>
    </dgm:pt>
    <dgm:pt modelId="{3BA36F8A-D163-443B-8E16-1F78EFD4AAB3}" type="pres">
      <dgm:prSet presAssocID="{36561758-5B5F-4211-8E8F-F97E24E8A13C}" presName="composite" presStyleCnt="0"/>
      <dgm:spPr/>
    </dgm:pt>
    <dgm:pt modelId="{149FA59B-BB98-48D5-8943-91AF893577A6}" type="pres">
      <dgm:prSet presAssocID="{36561758-5B5F-4211-8E8F-F97E24E8A13C}" presName="LShape" presStyleLbl="alignNode1" presStyleIdx="6" presStyleCnt="11"/>
      <dgm:spPr/>
    </dgm:pt>
    <dgm:pt modelId="{241A3A35-9660-4A47-84E1-760A905EABF9}" type="pres">
      <dgm:prSet presAssocID="{36561758-5B5F-4211-8E8F-F97E24E8A13C}" presName="ParentText" presStyleLbl="revTx" presStyleIdx="3" presStyleCnt="6">
        <dgm:presLayoutVars>
          <dgm:chMax val="0"/>
          <dgm:chPref val="0"/>
          <dgm:bulletEnabled val="1"/>
        </dgm:presLayoutVars>
      </dgm:prSet>
      <dgm:spPr/>
    </dgm:pt>
    <dgm:pt modelId="{BF7EE58B-54F9-46E3-89D9-D1461926C663}" type="pres">
      <dgm:prSet presAssocID="{36561758-5B5F-4211-8E8F-F97E24E8A13C}" presName="Triangle" presStyleLbl="alignNode1" presStyleIdx="7" presStyleCnt="11"/>
      <dgm:spPr/>
    </dgm:pt>
    <dgm:pt modelId="{CD1C663E-3F4F-4729-B5C3-2A0CA8FBA38D}" type="pres">
      <dgm:prSet presAssocID="{F77FC1F6-CEF1-436A-95CA-EC0A98F11261}" presName="sibTrans" presStyleCnt="0"/>
      <dgm:spPr/>
    </dgm:pt>
    <dgm:pt modelId="{DA20CBA9-CDEF-4CA9-A281-DEDD08EED9A0}" type="pres">
      <dgm:prSet presAssocID="{F77FC1F6-CEF1-436A-95CA-EC0A98F11261}" presName="space" presStyleCnt="0"/>
      <dgm:spPr/>
    </dgm:pt>
    <dgm:pt modelId="{99502C5F-B0DC-49D3-807A-598B209FB79B}" type="pres">
      <dgm:prSet presAssocID="{ADB4B181-1951-4D18-997A-8DEB9B3D4A42}" presName="composite" presStyleCnt="0"/>
      <dgm:spPr/>
    </dgm:pt>
    <dgm:pt modelId="{A20346C7-8E41-400A-950E-026102A4FE40}" type="pres">
      <dgm:prSet presAssocID="{ADB4B181-1951-4D18-997A-8DEB9B3D4A42}" presName="LShape" presStyleLbl="alignNode1" presStyleIdx="8" presStyleCnt="11"/>
      <dgm:spPr/>
    </dgm:pt>
    <dgm:pt modelId="{DC4B4B7E-8A99-430D-B7A9-1179F2A80F1E}" type="pres">
      <dgm:prSet presAssocID="{ADB4B181-1951-4D18-997A-8DEB9B3D4A42}" presName="ParentText" presStyleLbl="revTx" presStyleIdx="4" presStyleCnt="6">
        <dgm:presLayoutVars>
          <dgm:chMax val="0"/>
          <dgm:chPref val="0"/>
          <dgm:bulletEnabled val="1"/>
        </dgm:presLayoutVars>
      </dgm:prSet>
      <dgm:spPr/>
    </dgm:pt>
    <dgm:pt modelId="{12679CBC-437F-4FC5-AA8B-9811EE4FAEAE}" type="pres">
      <dgm:prSet presAssocID="{ADB4B181-1951-4D18-997A-8DEB9B3D4A42}" presName="Triangle" presStyleLbl="alignNode1" presStyleIdx="9" presStyleCnt="11"/>
      <dgm:spPr/>
    </dgm:pt>
    <dgm:pt modelId="{4F70BEBA-5485-4CEC-BE7E-A01B14B76668}" type="pres">
      <dgm:prSet presAssocID="{B4A5FF81-D27D-4875-9BD1-D464C1040410}" presName="sibTrans" presStyleCnt="0"/>
      <dgm:spPr/>
    </dgm:pt>
    <dgm:pt modelId="{751D07E1-950D-4954-8060-E1B98CE5367C}" type="pres">
      <dgm:prSet presAssocID="{B4A5FF81-D27D-4875-9BD1-D464C1040410}" presName="space" presStyleCnt="0"/>
      <dgm:spPr/>
    </dgm:pt>
    <dgm:pt modelId="{AAC415F6-245B-407B-8D6C-3F67048DADC9}" type="pres">
      <dgm:prSet presAssocID="{A0A90A50-4028-4CC7-BF90-3BA39ED99AF1}" presName="composite" presStyleCnt="0"/>
      <dgm:spPr/>
    </dgm:pt>
    <dgm:pt modelId="{CF54D22B-3C21-4728-9955-EDBAA6B9325B}" type="pres">
      <dgm:prSet presAssocID="{A0A90A50-4028-4CC7-BF90-3BA39ED99AF1}" presName="LShape" presStyleLbl="alignNode1" presStyleIdx="10" presStyleCnt="11"/>
      <dgm:spPr/>
    </dgm:pt>
    <dgm:pt modelId="{08CD9E79-78CE-44E8-B2FA-9D8C46DF3887}" type="pres">
      <dgm:prSet presAssocID="{A0A90A50-4028-4CC7-BF90-3BA39ED99AF1}" presName="ParentText" presStyleLbl="revTx" presStyleIdx="5" presStyleCnt="6" custScaleX="96685">
        <dgm:presLayoutVars>
          <dgm:chMax val="0"/>
          <dgm:chPref val="0"/>
          <dgm:bulletEnabled val="1"/>
        </dgm:presLayoutVars>
      </dgm:prSet>
      <dgm:spPr/>
    </dgm:pt>
  </dgm:ptLst>
  <dgm:cxnLst>
    <dgm:cxn modelId="{97AB3803-2DF7-4543-AE25-E6B0D1B8DF01}" srcId="{CE867219-8DBA-457B-AD97-02BF028E03D7}" destId="{E7D5017B-9DFE-4E8D-A720-88A62A2B1B9D}" srcOrd="0" destOrd="0" parTransId="{75CB9A92-1CA2-4D7D-8523-A68D0F227EEF}" sibTransId="{DD260549-2E64-4012-931F-55115C4EB232}"/>
    <dgm:cxn modelId="{7E974405-79FC-4701-B7E9-4290B0581B4F}" type="presOf" srcId="{89E93550-608E-4C5F-A51E-C21ED7660BE8}" destId="{9619EE76-9A3A-46DC-9468-9F99D6CFFCAF}" srcOrd="0" destOrd="1" presId="urn:microsoft.com/office/officeart/2009/3/layout/StepUpProcess"/>
    <dgm:cxn modelId="{40127008-B350-417B-9CD8-37E6D02B0F9A}" srcId="{4E1A689C-651A-4A81-BB24-F1DEFCC2CA06}" destId="{89E93550-608E-4C5F-A51E-C21ED7660BE8}" srcOrd="0" destOrd="0" parTransId="{4CC6103F-37EE-41E9-AAE3-8EB988A16CAE}" sibTransId="{7ACDDE80-A265-4A43-AB58-D5DFDD0D4546}"/>
    <dgm:cxn modelId="{3BE4B209-1B04-44EF-A89B-47EBBF6C30DD}" type="presOf" srcId="{CE867219-8DBA-457B-AD97-02BF028E03D7}" destId="{2419A600-0B5B-424B-B4D8-8ED642999104}" srcOrd="0" destOrd="0" presId="urn:microsoft.com/office/officeart/2009/3/layout/StepUpProcess"/>
    <dgm:cxn modelId="{9D33B90D-BE1E-4591-850C-62CF11804DA9}" type="presOf" srcId="{870D7C4E-F5E8-478D-ACBD-CA92B416FEF4}" destId="{CA4E7C5F-830F-4EDE-9088-5DB41159926A}" srcOrd="0" destOrd="1" presId="urn:microsoft.com/office/officeart/2009/3/layout/StepUpProcess"/>
    <dgm:cxn modelId="{65120E18-00F7-4DCD-863D-690A50668F81}" type="presOf" srcId="{4726F9A0-B742-4D64-920D-50337BC16846}" destId="{9AED88A0-9525-4EA1-B9FF-B87B113342D0}" srcOrd="0" destOrd="0" presId="urn:microsoft.com/office/officeart/2009/3/layout/StepUpProcess"/>
    <dgm:cxn modelId="{5C743327-7B0C-44FD-ADD8-2ABE95F1DF45}" type="presOf" srcId="{7EA05B61-604C-47D0-BE76-A8C55D2BB61E}" destId="{DC4B4B7E-8A99-430D-B7A9-1179F2A80F1E}" srcOrd="0" destOrd="1" presId="urn:microsoft.com/office/officeart/2009/3/layout/StepUpProcess"/>
    <dgm:cxn modelId="{B6B9BC2E-71F3-4E37-92B7-1106B026E65D}" type="presOf" srcId="{A0A90A50-4028-4CC7-BF90-3BA39ED99AF1}" destId="{08CD9E79-78CE-44E8-B2FA-9D8C46DF3887}" srcOrd="0" destOrd="0" presId="urn:microsoft.com/office/officeart/2009/3/layout/StepUpProcess"/>
    <dgm:cxn modelId="{5E5C0837-352B-4089-A0BC-1508E2F5C7AF}" type="presOf" srcId="{24F987BD-F067-4BE7-A9D3-5EBCB7CA2FCA}" destId="{08CD9E79-78CE-44E8-B2FA-9D8C46DF3887}" srcOrd="0" destOrd="1" presId="urn:microsoft.com/office/officeart/2009/3/layout/StepUpProcess"/>
    <dgm:cxn modelId="{7088FA39-8092-496B-A378-A722FEC8CF2C}" srcId="{4726F9A0-B742-4D64-920D-50337BC16846}" destId="{CE867219-8DBA-457B-AD97-02BF028E03D7}" srcOrd="1" destOrd="0" parTransId="{7735F17F-B0AF-4542-B4AA-95AF6A057990}" sibTransId="{8AE241E4-9554-44AA-84F1-30EA3B7E643C}"/>
    <dgm:cxn modelId="{3081E93F-D21D-4175-AFC0-567AD7D1DC9C}" type="presOf" srcId="{4E1A689C-651A-4A81-BB24-F1DEFCC2CA06}" destId="{9619EE76-9A3A-46DC-9468-9F99D6CFFCAF}" srcOrd="0" destOrd="0" presId="urn:microsoft.com/office/officeart/2009/3/layout/StepUpProcess"/>
    <dgm:cxn modelId="{F2B4415E-BA44-49E1-B8DC-C90ABABC960C}" srcId="{A0A90A50-4028-4CC7-BF90-3BA39ED99AF1}" destId="{DD62D0DC-2DAE-4353-8FBF-26AE36D9C644}" srcOrd="1" destOrd="0" parTransId="{52FEBF55-2D04-4E70-91DD-C598E69FC699}" sibTransId="{1E9057CC-A0BE-469E-BCBB-536789628F48}"/>
    <dgm:cxn modelId="{D4C71042-81D2-45BD-8B26-E5811EF502FA}" type="presOf" srcId="{BFC4924E-C445-4136-A891-A397DC1BE626}" destId="{2419A600-0B5B-424B-B4D8-8ED642999104}" srcOrd="0" destOrd="2" presId="urn:microsoft.com/office/officeart/2009/3/layout/StepUpProcess"/>
    <dgm:cxn modelId="{0FAE7546-5C19-4BA0-9369-B5DB3C2A300B}" type="presOf" srcId="{DD62D0DC-2DAE-4353-8FBF-26AE36D9C644}" destId="{08CD9E79-78CE-44E8-B2FA-9D8C46DF3887}" srcOrd="0" destOrd="2" presId="urn:microsoft.com/office/officeart/2009/3/layout/StepUpProcess"/>
    <dgm:cxn modelId="{A78AA867-A084-4D7B-9E87-D1F436A43C6E}" type="presOf" srcId="{3E22A709-413C-49A7-AFCD-0116BA670FBA}" destId="{241A3A35-9660-4A47-84E1-760A905EABF9}" srcOrd="0" destOrd="1" presId="urn:microsoft.com/office/officeart/2009/3/layout/StepUpProcess"/>
    <dgm:cxn modelId="{EBD99469-933A-4218-8903-DA2DCB56E7B4}" type="presOf" srcId="{E7D5017B-9DFE-4E8D-A720-88A62A2B1B9D}" destId="{2419A600-0B5B-424B-B4D8-8ED642999104}" srcOrd="0" destOrd="1" presId="urn:microsoft.com/office/officeart/2009/3/layout/StepUpProcess"/>
    <dgm:cxn modelId="{0F8CC34F-8E7F-4CDE-A574-0ACF24629297}" srcId="{ADB4B181-1951-4D18-997A-8DEB9B3D4A42}" destId="{7EA05B61-604C-47D0-BE76-A8C55D2BB61E}" srcOrd="0" destOrd="0" parTransId="{D7348040-44C3-495D-8069-C35DFBDEA284}" sibTransId="{5D121E4F-EA5A-44FA-8A6D-33321323A64C}"/>
    <dgm:cxn modelId="{D92FEE53-B7B1-4441-BF35-D50ACD8C84E5}" type="presOf" srcId="{C7513099-6453-415C-84F3-6CDE123602CA}" destId="{DC4B4B7E-8A99-430D-B7A9-1179F2A80F1E}" srcOrd="0" destOrd="2" presId="urn:microsoft.com/office/officeart/2009/3/layout/StepUpProcess"/>
    <dgm:cxn modelId="{417D067D-0EC1-4871-9F7A-C6DE039B653C}" srcId="{36561758-5B5F-4211-8E8F-F97E24E8A13C}" destId="{3E22A709-413C-49A7-AFCD-0116BA670FBA}" srcOrd="0" destOrd="0" parTransId="{11AF4A64-6FD1-4C85-8897-68A860C82DF1}" sibTransId="{F0820CEB-B907-4875-B7A4-31EB1CEE5442}"/>
    <dgm:cxn modelId="{83825780-57FC-4C69-9A15-F600509BB7C7}" type="presOf" srcId="{B2B319DF-6E36-4996-899F-DD9D06A5A87C}" destId="{CA4E7C5F-830F-4EDE-9088-5DB41159926A}" srcOrd="0" destOrd="0" presId="urn:microsoft.com/office/officeart/2009/3/layout/StepUpProcess"/>
    <dgm:cxn modelId="{19A9978B-DE21-4FF4-9BA8-BB65B14EE8C3}" srcId="{A0A90A50-4028-4CC7-BF90-3BA39ED99AF1}" destId="{24F987BD-F067-4BE7-A9D3-5EBCB7CA2FCA}" srcOrd="0" destOrd="0" parTransId="{397DA940-8697-4475-948A-0A695B6B1070}" sibTransId="{02A8B934-9F78-43BE-ACFA-AA57B7DA0703}"/>
    <dgm:cxn modelId="{20A7F190-4FA0-48B7-B7AD-926FE63B2A6A}" type="presOf" srcId="{36561758-5B5F-4211-8E8F-F97E24E8A13C}" destId="{241A3A35-9660-4A47-84E1-760A905EABF9}" srcOrd="0" destOrd="0" presId="urn:microsoft.com/office/officeart/2009/3/layout/StepUpProcess"/>
    <dgm:cxn modelId="{B775AA97-6BF6-4F3F-A134-0DC8EA9DDE91}" type="presOf" srcId="{BF55C876-6338-481A-94EA-9FBB9B2DEB2A}" destId="{9619EE76-9A3A-46DC-9468-9F99D6CFFCAF}" srcOrd="0" destOrd="2" presId="urn:microsoft.com/office/officeart/2009/3/layout/StepUpProcess"/>
    <dgm:cxn modelId="{E2E2FA9C-383A-4E47-8A87-749C0B82A984}" srcId="{CE867219-8DBA-457B-AD97-02BF028E03D7}" destId="{BFC4924E-C445-4136-A891-A397DC1BE626}" srcOrd="1" destOrd="0" parTransId="{8532E9EE-75DC-43BB-9F30-D56277B82AEA}" sibTransId="{7749B22D-0ED4-4528-B61F-17EB70A69483}"/>
    <dgm:cxn modelId="{E8F7B0A9-E1E3-4ACF-B734-6E3CDA0D2EA2}" srcId="{4726F9A0-B742-4D64-920D-50337BC16846}" destId="{B2B319DF-6E36-4996-899F-DD9D06A5A87C}" srcOrd="2" destOrd="0" parTransId="{CD504EC0-A04D-498A-9D6E-19A15AD2666E}" sibTransId="{7BC968A1-C403-40CD-B39D-16305BFD9D3A}"/>
    <dgm:cxn modelId="{DF6254AD-DDB8-40E6-862B-F438C071C19D}" srcId="{B2B319DF-6E36-4996-899F-DD9D06A5A87C}" destId="{7E900881-C35B-4434-8522-64FC7A2B52F5}" srcOrd="1" destOrd="0" parTransId="{DF9F1114-9E41-4D5D-89F6-0136AF835133}" sibTransId="{7A1B5B0D-6CA9-4553-9D83-AB5E691CF83B}"/>
    <dgm:cxn modelId="{7E3252B2-2AEA-42E6-8E36-86A639F99F75}" srcId="{36561758-5B5F-4211-8E8F-F97E24E8A13C}" destId="{BF7F87EB-A254-4B80-BFAA-1FB1481AFC05}" srcOrd="1" destOrd="0" parTransId="{77759E24-0AA1-4FCB-8AA1-98C534CA4353}" sibTransId="{57657F27-2328-4A61-A33D-90C580A1F152}"/>
    <dgm:cxn modelId="{1D0775B9-2F12-4BCA-8E71-6D83F4512AE9}" type="presOf" srcId="{7E900881-C35B-4434-8522-64FC7A2B52F5}" destId="{CA4E7C5F-830F-4EDE-9088-5DB41159926A}" srcOrd="0" destOrd="2" presId="urn:microsoft.com/office/officeart/2009/3/layout/StepUpProcess"/>
    <dgm:cxn modelId="{417451C9-843D-4B4A-93C0-7726795C05FE}" srcId="{4726F9A0-B742-4D64-920D-50337BC16846}" destId="{A0A90A50-4028-4CC7-BF90-3BA39ED99AF1}" srcOrd="5" destOrd="0" parTransId="{E3AD21B6-C307-4D86-8EA2-FD4E4A43E41D}" sibTransId="{ED922C7B-FB79-4EB4-B4C3-EA1913E5E02D}"/>
    <dgm:cxn modelId="{AD92BECC-463A-4BA8-843C-F7A8A948E75E}" srcId="{4726F9A0-B742-4D64-920D-50337BC16846}" destId="{4E1A689C-651A-4A81-BB24-F1DEFCC2CA06}" srcOrd="0" destOrd="0" parTransId="{A3D56F57-A3D4-4F1C-A3CF-B5238C063685}" sibTransId="{BFF06DDC-5F94-4A02-88CB-7D3AC79B6700}"/>
    <dgm:cxn modelId="{6C9099E4-991D-460A-AB77-3ADC3A365270}" srcId="{ADB4B181-1951-4D18-997A-8DEB9B3D4A42}" destId="{C7513099-6453-415C-84F3-6CDE123602CA}" srcOrd="1" destOrd="0" parTransId="{C699578C-BBF5-4231-8E2C-93738AF9BECF}" sibTransId="{9A9458F4-2182-422C-9190-041E953905B1}"/>
    <dgm:cxn modelId="{4FAB8DE8-1239-4173-B570-F9C8C3881EF3}" type="presOf" srcId="{BF7F87EB-A254-4B80-BFAA-1FB1481AFC05}" destId="{241A3A35-9660-4A47-84E1-760A905EABF9}" srcOrd="0" destOrd="2" presId="urn:microsoft.com/office/officeart/2009/3/layout/StepUpProcess"/>
    <dgm:cxn modelId="{23B0CFEC-94B8-4425-8587-CCB6EB43BA00}" srcId="{4726F9A0-B742-4D64-920D-50337BC16846}" destId="{ADB4B181-1951-4D18-997A-8DEB9B3D4A42}" srcOrd="4" destOrd="0" parTransId="{AD4606CD-4469-492D-A6A0-9DD54AD8AE92}" sibTransId="{B4A5FF81-D27D-4875-9BD1-D464C1040410}"/>
    <dgm:cxn modelId="{143210EE-49D6-4432-B394-7F93DC0E8C85}" srcId="{4726F9A0-B742-4D64-920D-50337BC16846}" destId="{36561758-5B5F-4211-8E8F-F97E24E8A13C}" srcOrd="3" destOrd="0" parTransId="{9C9D665E-E005-4426-A78F-EA1AE2535406}" sibTransId="{F77FC1F6-CEF1-436A-95CA-EC0A98F11261}"/>
    <dgm:cxn modelId="{A63525F1-7AA0-4FFE-9D4A-15F0AC56BC9F}" srcId="{B2B319DF-6E36-4996-899F-DD9D06A5A87C}" destId="{870D7C4E-F5E8-478D-ACBD-CA92B416FEF4}" srcOrd="0" destOrd="0" parTransId="{29246C4A-D318-4145-93C2-9A703BECBD54}" sibTransId="{99CF02A1-F251-491C-8B7D-EE55DB365D1B}"/>
    <dgm:cxn modelId="{CF8C90F7-B46E-4C71-8D9A-317F0BE888CE}" srcId="{4E1A689C-651A-4A81-BB24-F1DEFCC2CA06}" destId="{BF55C876-6338-481A-94EA-9FBB9B2DEB2A}" srcOrd="1" destOrd="0" parTransId="{D9937A09-5ABE-4710-B214-7AD3364BEFDA}" sibTransId="{E6C8F1CA-C58F-4869-A944-DE5E2C18D65E}"/>
    <dgm:cxn modelId="{5F9CFFF9-AF0A-458B-AFB2-2A4DA4BC08B0}" type="presOf" srcId="{ADB4B181-1951-4D18-997A-8DEB9B3D4A42}" destId="{DC4B4B7E-8A99-430D-B7A9-1179F2A80F1E}" srcOrd="0" destOrd="0" presId="urn:microsoft.com/office/officeart/2009/3/layout/StepUpProcess"/>
    <dgm:cxn modelId="{5198A2FB-E126-459A-8342-EB8A1BCC9A2F}" type="presOf" srcId="{076016FA-ADD0-4CD8-847B-D47F038A9F01}" destId="{241A3A35-9660-4A47-84E1-760A905EABF9}" srcOrd="0" destOrd="3" presId="urn:microsoft.com/office/officeart/2009/3/layout/StepUpProcess"/>
    <dgm:cxn modelId="{4705B3FE-63A6-4206-8BA8-6CAD5BC1434D}" srcId="{36561758-5B5F-4211-8E8F-F97E24E8A13C}" destId="{076016FA-ADD0-4CD8-847B-D47F038A9F01}" srcOrd="2" destOrd="0" parTransId="{E0E1EF08-78BC-4B15-9E81-AB31D6A8E665}" sibTransId="{156B13F0-3BC8-4270-8D33-BDAC825798A8}"/>
    <dgm:cxn modelId="{F2C2D113-E81F-43F2-8F28-727E7494BD9A}" type="presParOf" srcId="{9AED88A0-9525-4EA1-B9FF-B87B113342D0}" destId="{C118FB9C-A1BF-4758-ACE7-C84313769BE3}" srcOrd="0" destOrd="0" presId="urn:microsoft.com/office/officeart/2009/3/layout/StepUpProcess"/>
    <dgm:cxn modelId="{BD636D1A-7452-435C-A634-BE41A8192705}" type="presParOf" srcId="{C118FB9C-A1BF-4758-ACE7-C84313769BE3}" destId="{ED76B251-9070-4413-8190-5539C8B0D078}" srcOrd="0" destOrd="0" presId="urn:microsoft.com/office/officeart/2009/3/layout/StepUpProcess"/>
    <dgm:cxn modelId="{25F63444-B11F-4E75-BA49-1F4A54624660}" type="presParOf" srcId="{C118FB9C-A1BF-4758-ACE7-C84313769BE3}" destId="{9619EE76-9A3A-46DC-9468-9F99D6CFFCAF}" srcOrd="1" destOrd="0" presId="urn:microsoft.com/office/officeart/2009/3/layout/StepUpProcess"/>
    <dgm:cxn modelId="{9AB9D6BD-7A09-4C35-AC00-27FC2F1434D3}" type="presParOf" srcId="{C118FB9C-A1BF-4758-ACE7-C84313769BE3}" destId="{A0092135-5321-44DD-89AB-45834E03F106}" srcOrd="2" destOrd="0" presId="urn:microsoft.com/office/officeart/2009/3/layout/StepUpProcess"/>
    <dgm:cxn modelId="{EFEFD623-8DC7-431E-A490-D6C3C8145C5C}" type="presParOf" srcId="{9AED88A0-9525-4EA1-B9FF-B87B113342D0}" destId="{6B93CD0D-37A2-41C6-B443-FD726C47D5AA}" srcOrd="1" destOrd="0" presId="urn:microsoft.com/office/officeart/2009/3/layout/StepUpProcess"/>
    <dgm:cxn modelId="{649ADC04-04D3-4C97-8896-829FB7483ED4}" type="presParOf" srcId="{6B93CD0D-37A2-41C6-B443-FD726C47D5AA}" destId="{44D7671B-2FB7-41BB-AAA1-24872FF171CF}" srcOrd="0" destOrd="0" presId="urn:microsoft.com/office/officeart/2009/3/layout/StepUpProcess"/>
    <dgm:cxn modelId="{4204E1A2-1A32-4DBA-A570-706694B8E095}" type="presParOf" srcId="{9AED88A0-9525-4EA1-B9FF-B87B113342D0}" destId="{61F55AF7-15F8-47C3-99B6-B99DF3600EC4}" srcOrd="2" destOrd="0" presId="urn:microsoft.com/office/officeart/2009/3/layout/StepUpProcess"/>
    <dgm:cxn modelId="{3F66CFF5-BFF1-4757-BA0D-5CCD8937E3AA}" type="presParOf" srcId="{61F55AF7-15F8-47C3-99B6-B99DF3600EC4}" destId="{60D2208D-BB5A-44CF-A56A-74D11F960B9D}" srcOrd="0" destOrd="0" presId="urn:microsoft.com/office/officeart/2009/3/layout/StepUpProcess"/>
    <dgm:cxn modelId="{B0788CE2-5228-4E48-9D42-AA7C856F8AA7}" type="presParOf" srcId="{61F55AF7-15F8-47C3-99B6-B99DF3600EC4}" destId="{2419A600-0B5B-424B-B4D8-8ED642999104}" srcOrd="1" destOrd="0" presId="urn:microsoft.com/office/officeart/2009/3/layout/StepUpProcess"/>
    <dgm:cxn modelId="{E3170572-DC0B-4DCD-81AA-916CE0361EB8}" type="presParOf" srcId="{61F55AF7-15F8-47C3-99B6-B99DF3600EC4}" destId="{44EDAE89-21E0-43F1-9545-475F964B4763}" srcOrd="2" destOrd="0" presId="urn:microsoft.com/office/officeart/2009/3/layout/StepUpProcess"/>
    <dgm:cxn modelId="{749D2C90-BEEA-45C8-A6FA-A5A9B448DF79}" type="presParOf" srcId="{9AED88A0-9525-4EA1-B9FF-B87B113342D0}" destId="{679373C0-A1CD-4ACF-B160-0DE0C1BC7FCC}" srcOrd="3" destOrd="0" presId="urn:microsoft.com/office/officeart/2009/3/layout/StepUpProcess"/>
    <dgm:cxn modelId="{2A704970-2B67-42F9-B6AB-8B58C9EB5F99}" type="presParOf" srcId="{679373C0-A1CD-4ACF-B160-0DE0C1BC7FCC}" destId="{DF9254D7-EEF3-426F-8894-9E171796B5B0}" srcOrd="0" destOrd="0" presId="urn:microsoft.com/office/officeart/2009/3/layout/StepUpProcess"/>
    <dgm:cxn modelId="{78289F3A-9ED4-457D-936B-7AA19E86F30B}" type="presParOf" srcId="{9AED88A0-9525-4EA1-B9FF-B87B113342D0}" destId="{103DBB25-6BA9-457F-A4FF-7FF9288DB403}" srcOrd="4" destOrd="0" presId="urn:microsoft.com/office/officeart/2009/3/layout/StepUpProcess"/>
    <dgm:cxn modelId="{D72ABEF7-662B-476F-9F96-7A56D0F4E2A5}" type="presParOf" srcId="{103DBB25-6BA9-457F-A4FF-7FF9288DB403}" destId="{EC60E7EC-655C-4794-8A50-135FCD7D2BED}" srcOrd="0" destOrd="0" presId="urn:microsoft.com/office/officeart/2009/3/layout/StepUpProcess"/>
    <dgm:cxn modelId="{BB443FC2-38A5-43AF-A092-39ABD6C1E321}" type="presParOf" srcId="{103DBB25-6BA9-457F-A4FF-7FF9288DB403}" destId="{CA4E7C5F-830F-4EDE-9088-5DB41159926A}" srcOrd="1" destOrd="0" presId="urn:microsoft.com/office/officeart/2009/3/layout/StepUpProcess"/>
    <dgm:cxn modelId="{B778A185-EE27-4E2F-98C3-075C5195B890}" type="presParOf" srcId="{103DBB25-6BA9-457F-A4FF-7FF9288DB403}" destId="{D81BE734-B3E4-445D-B00F-F16E52F057DF}" srcOrd="2" destOrd="0" presId="urn:microsoft.com/office/officeart/2009/3/layout/StepUpProcess"/>
    <dgm:cxn modelId="{362BF4D4-80E5-41A5-9DE4-C7253A35CA62}" type="presParOf" srcId="{9AED88A0-9525-4EA1-B9FF-B87B113342D0}" destId="{AFA5498F-C8DF-471E-BF57-3016ADEC2BEF}" srcOrd="5" destOrd="0" presId="urn:microsoft.com/office/officeart/2009/3/layout/StepUpProcess"/>
    <dgm:cxn modelId="{55B62381-B8C9-4CD5-9C51-578F36B939A4}" type="presParOf" srcId="{AFA5498F-C8DF-471E-BF57-3016ADEC2BEF}" destId="{1E796A47-0F20-48DB-BFDF-B11DFAB48958}" srcOrd="0" destOrd="0" presId="urn:microsoft.com/office/officeart/2009/3/layout/StepUpProcess"/>
    <dgm:cxn modelId="{EEEECDAC-73F1-4512-9DA9-C312C8CD8FC2}" type="presParOf" srcId="{9AED88A0-9525-4EA1-B9FF-B87B113342D0}" destId="{3BA36F8A-D163-443B-8E16-1F78EFD4AAB3}" srcOrd="6" destOrd="0" presId="urn:microsoft.com/office/officeart/2009/3/layout/StepUpProcess"/>
    <dgm:cxn modelId="{444EA37B-DFDB-4851-8491-1B3EE165F21B}" type="presParOf" srcId="{3BA36F8A-D163-443B-8E16-1F78EFD4AAB3}" destId="{149FA59B-BB98-48D5-8943-91AF893577A6}" srcOrd="0" destOrd="0" presId="urn:microsoft.com/office/officeart/2009/3/layout/StepUpProcess"/>
    <dgm:cxn modelId="{C1240540-C803-4D8F-83DA-E62D5DCAE23E}" type="presParOf" srcId="{3BA36F8A-D163-443B-8E16-1F78EFD4AAB3}" destId="{241A3A35-9660-4A47-84E1-760A905EABF9}" srcOrd="1" destOrd="0" presId="urn:microsoft.com/office/officeart/2009/3/layout/StepUpProcess"/>
    <dgm:cxn modelId="{23DC4EDA-E4D4-4BA4-AE8E-F6D390F126C4}" type="presParOf" srcId="{3BA36F8A-D163-443B-8E16-1F78EFD4AAB3}" destId="{BF7EE58B-54F9-46E3-89D9-D1461926C663}" srcOrd="2" destOrd="0" presId="urn:microsoft.com/office/officeart/2009/3/layout/StepUpProcess"/>
    <dgm:cxn modelId="{525D5545-1476-41AD-9B53-CEEFC91114C4}" type="presParOf" srcId="{9AED88A0-9525-4EA1-B9FF-B87B113342D0}" destId="{CD1C663E-3F4F-4729-B5C3-2A0CA8FBA38D}" srcOrd="7" destOrd="0" presId="urn:microsoft.com/office/officeart/2009/3/layout/StepUpProcess"/>
    <dgm:cxn modelId="{63DFF0F2-9E1D-45A0-88CA-A7826C3A6761}" type="presParOf" srcId="{CD1C663E-3F4F-4729-B5C3-2A0CA8FBA38D}" destId="{DA20CBA9-CDEF-4CA9-A281-DEDD08EED9A0}" srcOrd="0" destOrd="0" presId="urn:microsoft.com/office/officeart/2009/3/layout/StepUpProcess"/>
    <dgm:cxn modelId="{A940FD87-3C80-44EF-B5C5-7C4B24986DF3}" type="presParOf" srcId="{9AED88A0-9525-4EA1-B9FF-B87B113342D0}" destId="{99502C5F-B0DC-49D3-807A-598B209FB79B}" srcOrd="8" destOrd="0" presId="urn:microsoft.com/office/officeart/2009/3/layout/StepUpProcess"/>
    <dgm:cxn modelId="{4168623D-5723-4EA7-82DD-A482809597B2}" type="presParOf" srcId="{99502C5F-B0DC-49D3-807A-598B209FB79B}" destId="{A20346C7-8E41-400A-950E-026102A4FE40}" srcOrd="0" destOrd="0" presId="urn:microsoft.com/office/officeart/2009/3/layout/StepUpProcess"/>
    <dgm:cxn modelId="{4397D304-8698-4E71-A9F5-4B74324CDC97}" type="presParOf" srcId="{99502C5F-B0DC-49D3-807A-598B209FB79B}" destId="{DC4B4B7E-8A99-430D-B7A9-1179F2A80F1E}" srcOrd="1" destOrd="0" presId="urn:microsoft.com/office/officeart/2009/3/layout/StepUpProcess"/>
    <dgm:cxn modelId="{BC111C46-A3AB-46B1-AC7D-ABDD5EFFDB2E}" type="presParOf" srcId="{99502C5F-B0DC-49D3-807A-598B209FB79B}" destId="{12679CBC-437F-4FC5-AA8B-9811EE4FAEAE}" srcOrd="2" destOrd="0" presId="urn:microsoft.com/office/officeart/2009/3/layout/StepUpProcess"/>
    <dgm:cxn modelId="{6CEE9EE9-840F-4B59-80B7-7386F1E9FFF2}" type="presParOf" srcId="{9AED88A0-9525-4EA1-B9FF-B87B113342D0}" destId="{4F70BEBA-5485-4CEC-BE7E-A01B14B76668}" srcOrd="9" destOrd="0" presId="urn:microsoft.com/office/officeart/2009/3/layout/StepUpProcess"/>
    <dgm:cxn modelId="{E1FF9A87-15F8-4110-87BC-733835AFB393}" type="presParOf" srcId="{4F70BEBA-5485-4CEC-BE7E-A01B14B76668}" destId="{751D07E1-950D-4954-8060-E1B98CE5367C}" srcOrd="0" destOrd="0" presId="urn:microsoft.com/office/officeart/2009/3/layout/StepUpProcess"/>
    <dgm:cxn modelId="{F1BC81A3-8F62-4487-B256-44067D085FC9}" type="presParOf" srcId="{9AED88A0-9525-4EA1-B9FF-B87B113342D0}" destId="{AAC415F6-245B-407B-8D6C-3F67048DADC9}" srcOrd="10" destOrd="0" presId="urn:microsoft.com/office/officeart/2009/3/layout/StepUpProcess"/>
    <dgm:cxn modelId="{BD1D5CDC-686D-46A4-AC47-448AB99154DE}" type="presParOf" srcId="{AAC415F6-245B-407B-8D6C-3F67048DADC9}" destId="{CF54D22B-3C21-4728-9955-EDBAA6B9325B}" srcOrd="0" destOrd="0" presId="urn:microsoft.com/office/officeart/2009/3/layout/StepUpProcess"/>
    <dgm:cxn modelId="{F2748214-6837-4E7E-B58F-AD9393DE20D7}" type="presParOf" srcId="{AAC415F6-245B-407B-8D6C-3F67048DADC9}" destId="{08CD9E79-78CE-44E8-B2FA-9D8C46DF38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2C1B1-5314-424E-89CD-DE36DE946716}">
      <dsp:nvSpPr>
        <dsp:cNvPr id="0" name=""/>
        <dsp:cNvSpPr/>
      </dsp:nvSpPr>
      <dsp:spPr>
        <a:xfrm>
          <a:off x="108502" y="1807527"/>
          <a:ext cx="1512657" cy="49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Digital Cookie Crumbs </a:t>
          </a:r>
        </a:p>
      </dsp:txBody>
      <dsp:txXfrm>
        <a:off x="108502" y="1807527"/>
        <a:ext cx="1512657" cy="498489"/>
      </dsp:txXfrm>
    </dsp:sp>
    <dsp:sp modelId="{03E49BF4-7297-43B6-9C30-EFA3D6F0F434}">
      <dsp:nvSpPr>
        <dsp:cNvPr id="0" name=""/>
        <dsp:cNvSpPr/>
      </dsp:nvSpPr>
      <dsp:spPr>
        <a:xfrm>
          <a:off x="106784" y="1655918"/>
          <a:ext cx="120325" cy="1203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5A426-3102-4B64-B7AB-CE988DA6127A}">
      <dsp:nvSpPr>
        <dsp:cNvPr id="0" name=""/>
        <dsp:cNvSpPr/>
      </dsp:nvSpPr>
      <dsp:spPr>
        <a:xfrm>
          <a:off x="191011" y="1487463"/>
          <a:ext cx="120325" cy="12032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A4219E-85D9-4EE2-B652-6493D842296F}">
      <dsp:nvSpPr>
        <dsp:cNvPr id="0" name=""/>
        <dsp:cNvSpPr/>
      </dsp:nvSpPr>
      <dsp:spPr>
        <a:xfrm>
          <a:off x="393157" y="1521154"/>
          <a:ext cx="189082" cy="18908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EA9E8-2DC4-478D-8259-ADB5B1EF9AC9}">
      <dsp:nvSpPr>
        <dsp:cNvPr id="0" name=""/>
        <dsp:cNvSpPr/>
      </dsp:nvSpPr>
      <dsp:spPr>
        <a:xfrm>
          <a:off x="561612" y="1335853"/>
          <a:ext cx="120325" cy="1203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A3BE7-797F-407C-9219-CFC1827171AF}">
      <dsp:nvSpPr>
        <dsp:cNvPr id="0" name=""/>
        <dsp:cNvSpPr/>
      </dsp:nvSpPr>
      <dsp:spPr>
        <a:xfrm>
          <a:off x="780604" y="1268471"/>
          <a:ext cx="120325" cy="12032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CB757-0DD6-4F93-B458-D32AC20E0DE0}">
      <dsp:nvSpPr>
        <dsp:cNvPr id="0" name=""/>
        <dsp:cNvSpPr/>
      </dsp:nvSpPr>
      <dsp:spPr>
        <a:xfrm>
          <a:off x="1050132" y="1386390"/>
          <a:ext cx="120325" cy="1203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6F857-2876-40B3-A6E4-F2CF8B53E55D}">
      <dsp:nvSpPr>
        <dsp:cNvPr id="0" name=""/>
        <dsp:cNvSpPr/>
      </dsp:nvSpPr>
      <dsp:spPr>
        <a:xfrm>
          <a:off x="1218587" y="1470617"/>
          <a:ext cx="189082" cy="18908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369BC-4842-42A7-924F-790B01498848}">
      <dsp:nvSpPr>
        <dsp:cNvPr id="0" name=""/>
        <dsp:cNvSpPr/>
      </dsp:nvSpPr>
      <dsp:spPr>
        <a:xfrm>
          <a:off x="1454424" y="1655918"/>
          <a:ext cx="120325" cy="12032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19FFE-C6F5-4D22-B16B-B9E1FECE29A9}">
      <dsp:nvSpPr>
        <dsp:cNvPr id="0" name=""/>
        <dsp:cNvSpPr/>
      </dsp:nvSpPr>
      <dsp:spPr>
        <a:xfrm>
          <a:off x="1555497" y="1841218"/>
          <a:ext cx="120325" cy="1203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15FAF-4061-4B57-9DD9-B531ABD3EC79}">
      <dsp:nvSpPr>
        <dsp:cNvPr id="0" name=""/>
        <dsp:cNvSpPr/>
      </dsp:nvSpPr>
      <dsp:spPr>
        <a:xfrm>
          <a:off x="679531" y="1487463"/>
          <a:ext cx="309407" cy="30940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8D966-2764-4403-B76E-D095E2A0520C}">
      <dsp:nvSpPr>
        <dsp:cNvPr id="0" name=""/>
        <dsp:cNvSpPr/>
      </dsp:nvSpPr>
      <dsp:spPr>
        <a:xfrm>
          <a:off x="22556" y="2127592"/>
          <a:ext cx="120325" cy="1203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9A1EA-4CAF-4670-A3C8-FBE2C3337560}">
      <dsp:nvSpPr>
        <dsp:cNvPr id="0" name=""/>
        <dsp:cNvSpPr/>
      </dsp:nvSpPr>
      <dsp:spPr>
        <a:xfrm>
          <a:off x="123629" y="2279202"/>
          <a:ext cx="189082" cy="18908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9B089-475A-4F73-908E-4E83DA7B029F}">
      <dsp:nvSpPr>
        <dsp:cNvPr id="0" name=""/>
        <dsp:cNvSpPr/>
      </dsp:nvSpPr>
      <dsp:spPr>
        <a:xfrm>
          <a:off x="376312" y="2413966"/>
          <a:ext cx="275028" cy="2750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7E0B6-280C-4BE2-B54B-28814343E6DC}">
      <dsp:nvSpPr>
        <dsp:cNvPr id="0" name=""/>
        <dsp:cNvSpPr/>
      </dsp:nvSpPr>
      <dsp:spPr>
        <a:xfrm>
          <a:off x="730067" y="2632957"/>
          <a:ext cx="120325" cy="1203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BE315-9DDD-487B-9E96-1DE6B1041436}">
      <dsp:nvSpPr>
        <dsp:cNvPr id="0" name=""/>
        <dsp:cNvSpPr/>
      </dsp:nvSpPr>
      <dsp:spPr>
        <a:xfrm>
          <a:off x="797449" y="2413966"/>
          <a:ext cx="189082" cy="18908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C6FA2-022A-445A-AA77-09B09EA55B86}">
      <dsp:nvSpPr>
        <dsp:cNvPr id="0" name=""/>
        <dsp:cNvSpPr/>
      </dsp:nvSpPr>
      <dsp:spPr>
        <a:xfrm>
          <a:off x="965904" y="2649803"/>
          <a:ext cx="120325" cy="1203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014C4-F38D-4E2C-89EC-05DA064B411E}">
      <dsp:nvSpPr>
        <dsp:cNvPr id="0" name=""/>
        <dsp:cNvSpPr/>
      </dsp:nvSpPr>
      <dsp:spPr>
        <a:xfrm>
          <a:off x="1117514" y="2380275"/>
          <a:ext cx="275028" cy="2750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D4B864-43ED-4880-97FB-684F24878094}">
      <dsp:nvSpPr>
        <dsp:cNvPr id="0" name=""/>
        <dsp:cNvSpPr/>
      </dsp:nvSpPr>
      <dsp:spPr>
        <a:xfrm>
          <a:off x="1488115" y="2312893"/>
          <a:ext cx="189082" cy="18908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56210-B250-44B8-9A80-DB1880A835B7}">
      <dsp:nvSpPr>
        <dsp:cNvPr id="0" name=""/>
        <dsp:cNvSpPr/>
      </dsp:nvSpPr>
      <dsp:spPr>
        <a:xfrm>
          <a:off x="1677197" y="1520874"/>
          <a:ext cx="555307" cy="106014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360D5A-11DA-4E82-9703-8A6BCCEBEF49}">
      <dsp:nvSpPr>
        <dsp:cNvPr id="0" name=""/>
        <dsp:cNvSpPr/>
      </dsp:nvSpPr>
      <dsp:spPr>
        <a:xfrm>
          <a:off x="2232505" y="1521389"/>
          <a:ext cx="1514475" cy="106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Patterns</a:t>
          </a:r>
        </a:p>
      </dsp:txBody>
      <dsp:txXfrm>
        <a:off x="2232505" y="1521389"/>
        <a:ext cx="1514475" cy="1060132"/>
      </dsp:txXfrm>
    </dsp:sp>
    <dsp:sp modelId="{E7084EE4-2278-4597-897F-CDABA1C52576}">
      <dsp:nvSpPr>
        <dsp:cNvPr id="0" name=""/>
        <dsp:cNvSpPr/>
      </dsp:nvSpPr>
      <dsp:spPr>
        <a:xfrm>
          <a:off x="3746980" y="1520874"/>
          <a:ext cx="555307" cy="106014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C1FBD1-98CE-4BA4-8F9D-86C2128628D1}">
      <dsp:nvSpPr>
        <dsp:cNvPr id="0" name=""/>
        <dsp:cNvSpPr/>
      </dsp:nvSpPr>
      <dsp:spPr>
        <a:xfrm>
          <a:off x="4302287" y="1521389"/>
          <a:ext cx="1514475" cy="106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Trends</a:t>
          </a:r>
        </a:p>
      </dsp:txBody>
      <dsp:txXfrm>
        <a:off x="4302287" y="1521389"/>
        <a:ext cx="1514475" cy="1060132"/>
      </dsp:txXfrm>
    </dsp:sp>
    <dsp:sp modelId="{531E49BC-F4EF-4C20-AF1C-29F06CB5FEC9}">
      <dsp:nvSpPr>
        <dsp:cNvPr id="0" name=""/>
        <dsp:cNvSpPr/>
      </dsp:nvSpPr>
      <dsp:spPr>
        <a:xfrm>
          <a:off x="5816762" y="1520874"/>
          <a:ext cx="555307" cy="1060142"/>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647BE3-8AE8-46A2-8651-4B9328621BF9}">
      <dsp:nvSpPr>
        <dsp:cNvPr id="0" name=""/>
        <dsp:cNvSpPr/>
      </dsp:nvSpPr>
      <dsp:spPr>
        <a:xfrm>
          <a:off x="6372070" y="1521389"/>
          <a:ext cx="1514475" cy="106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Associations</a:t>
          </a:r>
        </a:p>
      </dsp:txBody>
      <dsp:txXfrm>
        <a:off x="6372070" y="1521389"/>
        <a:ext cx="1514475" cy="1060132"/>
      </dsp:txXfrm>
    </dsp:sp>
    <dsp:sp modelId="{4CC9B60F-4002-4FEC-94B5-B9FEBAAAE041}">
      <dsp:nvSpPr>
        <dsp:cNvPr id="0" name=""/>
        <dsp:cNvSpPr/>
      </dsp:nvSpPr>
      <dsp:spPr>
        <a:xfrm>
          <a:off x="7886545" y="1520874"/>
          <a:ext cx="555307" cy="1060142"/>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1C8DC-8C13-4D20-A13A-DBE508639729}">
      <dsp:nvSpPr>
        <dsp:cNvPr id="0" name=""/>
        <dsp:cNvSpPr/>
      </dsp:nvSpPr>
      <dsp:spPr>
        <a:xfrm>
          <a:off x="8502431" y="1433261"/>
          <a:ext cx="1287303" cy="128730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Big Data + Decisions</a:t>
          </a:r>
        </a:p>
      </dsp:txBody>
      <dsp:txXfrm>
        <a:off x="8690952" y="1621782"/>
        <a:ext cx="910261" cy="9102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F35AF-EAF9-4C97-86F1-E311AD2B06E0}">
      <dsp:nvSpPr>
        <dsp:cNvPr id="0" name=""/>
        <dsp:cNvSpPr/>
      </dsp:nvSpPr>
      <dsp:spPr>
        <a:xfrm>
          <a:off x="0" y="217343"/>
          <a:ext cx="3012808" cy="18076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Times New Roman" panose="02020603050405020304" pitchFamily="18" charset="0"/>
            <a:buNone/>
          </a:pPr>
          <a:r>
            <a:rPr lang="en-US" sz="2300" b="1" kern="1200" dirty="0"/>
            <a:t>Our audience has specific preferences that are different from our expectations</a:t>
          </a:r>
        </a:p>
      </dsp:txBody>
      <dsp:txXfrm>
        <a:off x="0" y="217343"/>
        <a:ext cx="3012808" cy="1807684"/>
      </dsp:txXfrm>
    </dsp:sp>
    <dsp:sp modelId="{FB3EEEB0-BCDA-491D-BBDF-AE0610F3BFFE}">
      <dsp:nvSpPr>
        <dsp:cNvPr id="0" name=""/>
        <dsp:cNvSpPr/>
      </dsp:nvSpPr>
      <dsp:spPr>
        <a:xfrm>
          <a:off x="3314088" y="217343"/>
          <a:ext cx="3012808" cy="18076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b="1" kern="1200" dirty="0"/>
            <a:t>Our current ads appeal to an older female audience </a:t>
          </a:r>
        </a:p>
      </dsp:txBody>
      <dsp:txXfrm>
        <a:off x="3314088" y="217343"/>
        <a:ext cx="3012808" cy="1807684"/>
      </dsp:txXfrm>
    </dsp:sp>
    <dsp:sp modelId="{3ED83904-24A3-4AF0-B9BE-45A500ECE108}">
      <dsp:nvSpPr>
        <dsp:cNvPr id="0" name=""/>
        <dsp:cNvSpPr/>
      </dsp:nvSpPr>
      <dsp:spPr>
        <a:xfrm>
          <a:off x="6628177" y="217343"/>
          <a:ext cx="3012808" cy="18076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b="1" kern="1200" dirty="0"/>
            <a:t>We need to value data results over gut reactions, and test new concepts and variables. </a:t>
          </a:r>
          <a:r>
            <a:rPr lang="en-US" sz="2300" b="1" kern="1200" dirty="0">
              <a:sym typeface="Wingdings" panose="05000000000000000000" pitchFamily="2" charset="2"/>
            </a:rPr>
            <a:t></a:t>
          </a:r>
          <a:r>
            <a:rPr lang="en-US" sz="2300" b="1" kern="1200" dirty="0"/>
            <a:t> </a:t>
          </a:r>
          <a:r>
            <a:rPr lang="en-US" sz="2300" b="1" i="1" kern="1200" dirty="0"/>
            <a:t>Then BLITZ!</a:t>
          </a:r>
          <a:endParaRPr lang="en-US" sz="2300" b="1" kern="1200" dirty="0"/>
        </a:p>
      </dsp:txBody>
      <dsp:txXfrm>
        <a:off x="6628177" y="217343"/>
        <a:ext cx="3012808" cy="1807684"/>
      </dsp:txXfrm>
    </dsp:sp>
    <dsp:sp modelId="{A315044F-5FA6-4158-ADDE-B8A79E5BE71E}">
      <dsp:nvSpPr>
        <dsp:cNvPr id="0" name=""/>
        <dsp:cNvSpPr/>
      </dsp:nvSpPr>
      <dsp:spPr>
        <a:xfrm>
          <a:off x="0" y="2326309"/>
          <a:ext cx="3012808" cy="18076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b="1" kern="1200" dirty="0"/>
            <a:t>Social ad results should inform larger ad buys for effective investment</a:t>
          </a:r>
        </a:p>
      </dsp:txBody>
      <dsp:txXfrm>
        <a:off x="0" y="2326309"/>
        <a:ext cx="3012808" cy="1807684"/>
      </dsp:txXfrm>
    </dsp:sp>
    <dsp:sp modelId="{2DE34430-DBB9-45D9-B511-7F85F197039D}">
      <dsp:nvSpPr>
        <dsp:cNvPr id="0" name=""/>
        <dsp:cNvSpPr/>
      </dsp:nvSpPr>
      <dsp:spPr>
        <a:xfrm>
          <a:off x="3314088" y="2326309"/>
          <a:ext cx="3012808" cy="18076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b="1" kern="1200" dirty="0"/>
            <a:t>Our two commercial spots performed well—just with different genders!</a:t>
          </a:r>
        </a:p>
      </dsp:txBody>
      <dsp:txXfrm>
        <a:off x="3314088" y="2326309"/>
        <a:ext cx="3012808" cy="1807684"/>
      </dsp:txXfrm>
    </dsp:sp>
    <dsp:sp modelId="{6E9EC1D0-9963-4741-86E2-12ECEB44FE12}">
      <dsp:nvSpPr>
        <dsp:cNvPr id="0" name=""/>
        <dsp:cNvSpPr/>
      </dsp:nvSpPr>
      <dsp:spPr>
        <a:xfrm>
          <a:off x="6628177" y="2326309"/>
          <a:ext cx="3012808" cy="18076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b="1" kern="1200" dirty="0"/>
            <a:t>Data collection needs common ground so you don’t lose information</a:t>
          </a:r>
        </a:p>
      </dsp:txBody>
      <dsp:txXfrm>
        <a:off x="6628177" y="2326309"/>
        <a:ext cx="3012808" cy="18076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B5729-CF97-4254-A648-2296DB6AEE37}">
      <dsp:nvSpPr>
        <dsp:cNvPr id="0" name=""/>
        <dsp:cNvSpPr/>
      </dsp:nvSpPr>
      <dsp:spPr>
        <a:xfrm>
          <a:off x="4463" y="175487"/>
          <a:ext cx="2598215" cy="103928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t>16</a:t>
          </a:r>
          <a:br>
            <a:rPr lang="en-US" sz="1800" b="1" kern="1200" dirty="0"/>
          </a:br>
          <a:r>
            <a:rPr lang="en-US" sz="1800" kern="1200" dirty="0"/>
            <a:t>Survey Responses</a:t>
          </a:r>
        </a:p>
      </dsp:txBody>
      <dsp:txXfrm>
        <a:off x="524106" y="175487"/>
        <a:ext cx="1558929" cy="1039286"/>
      </dsp:txXfrm>
    </dsp:sp>
    <dsp:sp modelId="{C3867680-3518-44B8-8114-8396FB65E191}">
      <dsp:nvSpPr>
        <dsp:cNvPr id="0" name=""/>
        <dsp:cNvSpPr/>
      </dsp:nvSpPr>
      <dsp:spPr>
        <a:xfrm>
          <a:off x="2342857" y="175487"/>
          <a:ext cx="2598215" cy="103928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t>30 </a:t>
          </a:r>
          <a:br>
            <a:rPr lang="en-US" sz="1900" b="1" kern="1200" dirty="0"/>
          </a:br>
          <a:r>
            <a:rPr lang="en-US" sz="1900" kern="1200" dirty="0"/>
            <a:t>Attended Event</a:t>
          </a:r>
        </a:p>
      </dsp:txBody>
      <dsp:txXfrm>
        <a:off x="2862500" y="175487"/>
        <a:ext cx="1558929" cy="1039286"/>
      </dsp:txXfrm>
    </dsp:sp>
    <dsp:sp modelId="{47981165-5B7C-44A4-89F7-B137AAC67657}">
      <dsp:nvSpPr>
        <dsp:cNvPr id="0" name=""/>
        <dsp:cNvSpPr/>
      </dsp:nvSpPr>
      <dsp:spPr>
        <a:xfrm>
          <a:off x="4681251" y="175487"/>
          <a:ext cx="2598215" cy="103928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t>40 </a:t>
          </a:r>
          <a:br>
            <a:rPr lang="en-US" sz="2800" b="1" kern="1200" dirty="0"/>
          </a:br>
          <a:r>
            <a:rPr lang="en-US" sz="1900" kern="1200" dirty="0"/>
            <a:t>Now on Interest List</a:t>
          </a:r>
        </a:p>
      </dsp:txBody>
      <dsp:txXfrm>
        <a:off x="5200894" y="175487"/>
        <a:ext cx="1558929" cy="1039286"/>
      </dsp:txXfrm>
    </dsp:sp>
    <dsp:sp modelId="{27322BB6-C64B-40E8-945F-B78D5CB3B542}">
      <dsp:nvSpPr>
        <dsp:cNvPr id="0" name=""/>
        <dsp:cNvSpPr/>
      </dsp:nvSpPr>
      <dsp:spPr>
        <a:xfrm>
          <a:off x="7010333" y="175487"/>
          <a:ext cx="2598215" cy="103928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Content Based on Audience Needs</a:t>
          </a:r>
        </a:p>
      </dsp:txBody>
      <dsp:txXfrm>
        <a:off x="7529976" y="175487"/>
        <a:ext cx="1558929" cy="10392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0352-373D-46B2-B8A3-41BFE9C11941}">
      <dsp:nvSpPr>
        <dsp:cNvPr id="0" name=""/>
        <dsp:cNvSpPr/>
      </dsp:nvSpPr>
      <dsp:spPr>
        <a:xfrm>
          <a:off x="7786504" y="798095"/>
          <a:ext cx="1775449" cy="17757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A1726-485F-4061-A239-C43D727A26AC}">
      <dsp:nvSpPr>
        <dsp:cNvPr id="0" name=""/>
        <dsp:cNvSpPr/>
      </dsp:nvSpPr>
      <dsp:spPr>
        <a:xfrm>
          <a:off x="7845087" y="857296"/>
          <a:ext cx="1657338" cy="165733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Improving Ministry Effectiveness</a:t>
          </a:r>
        </a:p>
      </dsp:txBody>
      <dsp:txXfrm>
        <a:off x="8082255" y="1094103"/>
        <a:ext cx="1183947" cy="1183722"/>
      </dsp:txXfrm>
    </dsp:sp>
    <dsp:sp modelId="{E4847DE2-D1DC-4E6E-8C24-D21E9EE609E7}">
      <dsp:nvSpPr>
        <dsp:cNvPr id="0" name=""/>
        <dsp:cNvSpPr/>
      </dsp:nvSpPr>
      <dsp:spPr>
        <a:xfrm rot="2700000">
          <a:off x="5950684" y="798187"/>
          <a:ext cx="1775244" cy="1775244"/>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72636-4E50-4681-941D-9118F9135149}">
      <dsp:nvSpPr>
        <dsp:cNvPr id="0" name=""/>
        <dsp:cNvSpPr/>
      </dsp:nvSpPr>
      <dsp:spPr>
        <a:xfrm>
          <a:off x="6011055" y="857296"/>
          <a:ext cx="1657338" cy="165733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Cultural Shift</a:t>
          </a:r>
        </a:p>
      </dsp:txBody>
      <dsp:txXfrm>
        <a:off x="6247277" y="1094103"/>
        <a:ext cx="1183947" cy="1183722"/>
      </dsp:txXfrm>
    </dsp:sp>
    <dsp:sp modelId="{72F0258D-5598-4590-8DF2-99B5B2782FA8}">
      <dsp:nvSpPr>
        <dsp:cNvPr id="0" name=""/>
        <dsp:cNvSpPr/>
      </dsp:nvSpPr>
      <dsp:spPr>
        <a:xfrm rot="2700000">
          <a:off x="4116652" y="798187"/>
          <a:ext cx="1775244" cy="1775244"/>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558C8-180E-47A7-902E-6D3F472535C0}">
      <dsp:nvSpPr>
        <dsp:cNvPr id="0" name=""/>
        <dsp:cNvSpPr/>
      </dsp:nvSpPr>
      <dsp:spPr>
        <a:xfrm>
          <a:off x="4176077" y="857296"/>
          <a:ext cx="1657338" cy="165733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New Way </a:t>
          </a:r>
          <a:br>
            <a:rPr lang="en-US" sz="1600" b="1" kern="1200" dirty="0"/>
          </a:br>
          <a:r>
            <a:rPr lang="en-US" sz="1600" b="1" kern="1200" dirty="0"/>
            <a:t>of Thinking</a:t>
          </a:r>
        </a:p>
      </dsp:txBody>
      <dsp:txXfrm>
        <a:off x="4412300" y="1094103"/>
        <a:ext cx="1183947" cy="1183722"/>
      </dsp:txXfrm>
    </dsp:sp>
    <dsp:sp modelId="{46DF017A-2901-4701-9933-D9ED1BC54139}">
      <dsp:nvSpPr>
        <dsp:cNvPr id="0" name=""/>
        <dsp:cNvSpPr/>
      </dsp:nvSpPr>
      <dsp:spPr>
        <a:xfrm rot="2700000">
          <a:off x="2281674" y="798187"/>
          <a:ext cx="1775244" cy="1775244"/>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17CC5-0D7C-4ACF-A766-A51EFA1FC30C}">
      <dsp:nvSpPr>
        <dsp:cNvPr id="0" name=""/>
        <dsp:cNvSpPr/>
      </dsp:nvSpPr>
      <dsp:spPr>
        <a:xfrm>
          <a:off x="2341099" y="857296"/>
          <a:ext cx="1657338" cy="1657336"/>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Long-Term Commitment</a:t>
          </a:r>
        </a:p>
      </dsp:txBody>
      <dsp:txXfrm>
        <a:off x="2578267" y="1094103"/>
        <a:ext cx="1183947" cy="1183722"/>
      </dsp:txXfrm>
    </dsp:sp>
    <dsp:sp modelId="{03DFD60F-2E58-4E23-837E-FA62AE2D704E}">
      <dsp:nvSpPr>
        <dsp:cNvPr id="0" name=""/>
        <dsp:cNvSpPr/>
      </dsp:nvSpPr>
      <dsp:spPr>
        <a:xfrm rot="2700000">
          <a:off x="446696" y="798187"/>
          <a:ext cx="1775244" cy="1775244"/>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6E5A5-4BAC-48F0-B4D5-6050B9BEE467}">
      <dsp:nvSpPr>
        <dsp:cNvPr id="0" name=""/>
        <dsp:cNvSpPr/>
      </dsp:nvSpPr>
      <dsp:spPr>
        <a:xfrm>
          <a:off x="506122" y="857296"/>
          <a:ext cx="1657338" cy="1657336"/>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Learning Process</a:t>
          </a:r>
        </a:p>
      </dsp:txBody>
      <dsp:txXfrm>
        <a:off x="743289" y="1094103"/>
        <a:ext cx="1183947" cy="1183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9BBC5-39C8-4910-9BF2-642EBFB58CDB}">
      <dsp:nvSpPr>
        <dsp:cNvPr id="0" name=""/>
        <dsp:cNvSpPr/>
      </dsp:nvSpPr>
      <dsp:spPr>
        <a:xfrm>
          <a:off x="0" y="217363"/>
          <a:ext cx="3012777" cy="18076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School Enrollment</a:t>
          </a:r>
        </a:p>
      </dsp:txBody>
      <dsp:txXfrm>
        <a:off x="0" y="217363"/>
        <a:ext cx="3012777" cy="1807666"/>
      </dsp:txXfrm>
    </dsp:sp>
    <dsp:sp modelId="{C1AC1AB9-C9A4-48A3-9021-77454259BBBF}">
      <dsp:nvSpPr>
        <dsp:cNvPr id="0" name=""/>
        <dsp:cNvSpPr/>
      </dsp:nvSpPr>
      <dsp:spPr>
        <a:xfrm>
          <a:off x="3314054" y="217363"/>
          <a:ext cx="3012777" cy="18076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Church Growth</a:t>
          </a:r>
        </a:p>
      </dsp:txBody>
      <dsp:txXfrm>
        <a:off x="3314054" y="217363"/>
        <a:ext cx="3012777" cy="1807666"/>
      </dsp:txXfrm>
    </dsp:sp>
    <dsp:sp modelId="{031CD0F4-EDAC-4F48-8283-07F1EDDA8ABA}">
      <dsp:nvSpPr>
        <dsp:cNvPr id="0" name=""/>
        <dsp:cNvSpPr/>
      </dsp:nvSpPr>
      <dsp:spPr>
        <a:xfrm>
          <a:off x="6628109" y="217363"/>
          <a:ext cx="3012777" cy="18076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Church </a:t>
          </a:r>
          <a:r>
            <a:rPr lang="en-US" sz="2800" kern="1200" dirty="0"/>
            <a:t>Planting</a:t>
          </a:r>
        </a:p>
      </dsp:txBody>
      <dsp:txXfrm>
        <a:off x="6628109" y="217363"/>
        <a:ext cx="3012777" cy="1807666"/>
      </dsp:txXfrm>
    </dsp:sp>
    <dsp:sp modelId="{ABC7FDA8-8976-45BB-A4E9-6B8C688D36AB}">
      <dsp:nvSpPr>
        <dsp:cNvPr id="0" name=""/>
        <dsp:cNvSpPr/>
      </dsp:nvSpPr>
      <dsp:spPr>
        <a:xfrm>
          <a:off x="0" y="2326307"/>
          <a:ext cx="3012777" cy="18076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Reconnecting with Members</a:t>
          </a:r>
        </a:p>
      </dsp:txBody>
      <dsp:txXfrm>
        <a:off x="0" y="2326307"/>
        <a:ext cx="3012777" cy="1807666"/>
      </dsp:txXfrm>
    </dsp:sp>
    <dsp:sp modelId="{C044B528-291D-42E0-85DA-2EDA575C627D}">
      <dsp:nvSpPr>
        <dsp:cNvPr id="0" name=""/>
        <dsp:cNvSpPr/>
      </dsp:nvSpPr>
      <dsp:spPr>
        <a:xfrm>
          <a:off x="3314054" y="2326307"/>
          <a:ext cx="3012777" cy="18076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Young Adult Engagement</a:t>
          </a:r>
        </a:p>
      </dsp:txBody>
      <dsp:txXfrm>
        <a:off x="3314054" y="2326307"/>
        <a:ext cx="3012777" cy="1807666"/>
      </dsp:txXfrm>
    </dsp:sp>
    <dsp:sp modelId="{597C0F4C-5CEC-4433-9752-3E171490EBE5}">
      <dsp:nvSpPr>
        <dsp:cNvPr id="0" name=""/>
        <dsp:cNvSpPr/>
      </dsp:nvSpPr>
      <dsp:spPr>
        <a:xfrm>
          <a:off x="6628109" y="2326307"/>
          <a:ext cx="3012777" cy="18076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CULTURAL SHIFT</a:t>
          </a:r>
          <a:r>
            <a:rPr lang="en-US" sz="2800" kern="1200" dirty="0"/>
            <a:t>: Big Data Decision Making</a:t>
          </a:r>
        </a:p>
      </dsp:txBody>
      <dsp:txXfrm>
        <a:off x="6628109" y="2326307"/>
        <a:ext cx="3012777" cy="1807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6158D-ED4A-47EA-8F1D-081E0B29770F}">
      <dsp:nvSpPr>
        <dsp:cNvPr id="0" name=""/>
        <dsp:cNvSpPr/>
      </dsp:nvSpPr>
      <dsp:spPr>
        <a:xfrm>
          <a:off x="723066" y="0"/>
          <a:ext cx="8194753"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7FF1E-9EAD-406C-9EAE-2AA3A7FE648E}">
      <dsp:nvSpPr>
        <dsp:cNvPr id="0" name=""/>
        <dsp:cNvSpPr/>
      </dsp:nvSpPr>
      <dsp:spPr>
        <a:xfrm>
          <a:off x="2647" y="1305401"/>
          <a:ext cx="1541694"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Audience Reach?</a:t>
          </a:r>
        </a:p>
      </dsp:txBody>
      <dsp:txXfrm>
        <a:off x="77906" y="1380660"/>
        <a:ext cx="1391176" cy="1590017"/>
      </dsp:txXfrm>
    </dsp:sp>
    <dsp:sp modelId="{CCEC0E39-E761-432C-8749-FE951F617DC4}">
      <dsp:nvSpPr>
        <dsp:cNvPr id="0" name=""/>
        <dsp:cNvSpPr/>
      </dsp:nvSpPr>
      <dsp:spPr>
        <a:xfrm>
          <a:off x="1621427" y="1305401"/>
          <a:ext cx="1541694" cy="1740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Effective Strategy?</a:t>
          </a:r>
        </a:p>
      </dsp:txBody>
      <dsp:txXfrm>
        <a:off x="1696686" y="1380660"/>
        <a:ext cx="1391176" cy="1590017"/>
      </dsp:txXfrm>
    </dsp:sp>
    <dsp:sp modelId="{12285211-6CA0-4130-8E21-EB0D3D6426A5}">
      <dsp:nvSpPr>
        <dsp:cNvPr id="0" name=""/>
        <dsp:cNvSpPr/>
      </dsp:nvSpPr>
      <dsp:spPr>
        <a:xfrm>
          <a:off x="3240206" y="1305401"/>
          <a:ext cx="1541694"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Mission Connection?</a:t>
          </a:r>
        </a:p>
      </dsp:txBody>
      <dsp:txXfrm>
        <a:off x="3315465" y="1380660"/>
        <a:ext cx="1391176" cy="1590017"/>
      </dsp:txXfrm>
    </dsp:sp>
    <dsp:sp modelId="{335BB5DB-EFDB-4CE9-89FD-453E971E3A0E}">
      <dsp:nvSpPr>
        <dsp:cNvPr id="0" name=""/>
        <dsp:cNvSpPr/>
      </dsp:nvSpPr>
      <dsp:spPr>
        <a:xfrm>
          <a:off x="4858985" y="1305401"/>
          <a:ext cx="1541694"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Time, Money &amp; People Investment?</a:t>
          </a:r>
        </a:p>
      </dsp:txBody>
      <dsp:txXfrm>
        <a:off x="4934244" y="1380660"/>
        <a:ext cx="1391176" cy="1590017"/>
      </dsp:txXfrm>
    </dsp:sp>
    <dsp:sp modelId="{A22AC135-33EE-4F0C-9AF3-15244E1CEDB1}">
      <dsp:nvSpPr>
        <dsp:cNvPr id="0" name=""/>
        <dsp:cNvSpPr/>
      </dsp:nvSpPr>
      <dsp:spPr>
        <a:xfrm>
          <a:off x="6477765" y="1305401"/>
          <a:ext cx="1541694" cy="17405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Gaps?</a:t>
          </a:r>
        </a:p>
      </dsp:txBody>
      <dsp:txXfrm>
        <a:off x="6553024" y="1380660"/>
        <a:ext cx="1391176" cy="1590017"/>
      </dsp:txXfrm>
    </dsp:sp>
    <dsp:sp modelId="{097DC0A9-72E8-48C8-B4A3-5180DA9F9B2F}">
      <dsp:nvSpPr>
        <dsp:cNvPr id="0" name=""/>
        <dsp:cNvSpPr/>
      </dsp:nvSpPr>
      <dsp:spPr>
        <a:xfrm>
          <a:off x="8096544" y="1305401"/>
          <a:ext cx="1541694"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Growth Dreams?</a:t>
          </a:r>
        </a:p>
      </dsp:txBody>
      <dsp:txXfrm>
        <a:off x="8171803" y="1380660"/>
        <a:ext cx="1391176" cy="1590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BD1EA-5495-4894-A17C-B1EEF9316001}">
      <dsp:nvSpPr>
        <dsp:cNvPr id="0" name=""/>
        <dsp:cNvSpPr/>
      </dsp:nvSpPr>
      <dsp:spPr>
        <a:xfrm rot="16200000">
          <a:off x="-1032949" y="1035274"/>
          <a:ext cx="4351338" cy="2280789"/>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81" bIns="0" numCol="1" spcCol="1270" anchor="t" anchorCtr="0">
          <a:noAutofit/>
        </a:bodyPr>
        <a:lstStyle/>
        <a:p>
          <a:pPr marL="0" lvl="0" indent="0" algn="l" defTabSz="1066800">
            <a:lnSpc>
              <a:spcPct val="90000"/>
            </a:lnSpc>
            <a:spcBef>
              <a:spcPct val="0"/>
            </a:spcBef>
            <a:spcAft>
              <a:spcPct val="35000"/>
            </a:spcAft>
            <a:buNone/>
          </a:pPr>
          <a:r>
            <a:rPr lang="en-US" sz="2400" b="1" kern="1200" dirty="0"/>
            <a:t>Friendly hashtags</a:t>
          </a:r>
        </a:p>
        <a:p>
          <a:pPr marL="171450" lvl="1" indent="-171450" algn="l" defTabSz="844550">
            <a:lnSpc>
              <a:spcPct val="90000"/>
            </a:lnSpc>
            <a:spcBef>
              <a:spcPct val="0"/>
            </a:spcBef>
            <a:spcAft>
              <a:spcPct val="15000"/>
            </a:spcAft>
            <a:buChar char="•"/>
          </a:pPr>
          <a:r>
            <a:rPr lang="en-US" sz="1900" kern="1200"/>
            <a:t>#HappySabbath</a:t>
          </a:r>
        </a:p>
      </dsp:txBody>
      <dsp:txXfrm rot="5400000">
        <a:off x="2325" y="870268"/>
        <a:ext cx="2280789" cy="2610802"/>
      </dsp:txXfrm>
    </dsp:sp>
    <dsp:sp modelId="{91616425-CCE5-4250-9D15-DA1A912A4187}">
      <dsp:nvSpPr>
        <dsp:cNvPr id="0" name=""/>
        <dsp:cNvSpPr/>
      </dsp:nvSpPr>
      <dsp:spPr>
        <a:xfrm rot="16200000">
          <a:off x="1418899" y="1035274"/>
          <a:ext cx="4351338" cy="2280789"/>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81" bIns="0" numCol="1" spcCol="1270" anchor="t" anchorCtr="0">
          <a:noAutofit/>
        </a:bodyPr>
        <a:lstStyle/>
        <a:p>
          <a:pPr marL="0" lvl="0" indent="0" algn="l" defTabSz="1066800">
            <a:lnSpc>
              <a:spcPct val="90000"/>
            </a:lnSpc>
            <a:spcBef>
              <a:spcPct val="0"/>
            </a:spcBef>
            <a:spcAft>
              <a:spcPct val="35000"/>
            </a:spcAft>
            <a:buNone/>
          </a:pPr>
          <a:r>
            <a:rPr lang="en-US" sz="2400" b="1" kern="1200" dirty="0"/>
            <a:t>Audience hashtags</a:t>
          </a:r>
        </a:p>
        <a:p>
          <a:pPr marL="171450" lvl="1" indent="-171450" algn="l" defTabSz="844550">
            <a:lnSpc>
              <a:spcPct val="90000"/>
            </a:lnSpc>
            <a:spcBef>
              <a:spcPct val="0"/>
            </a:spcBef>
            <a:spcAft>
              <a:spcPct val="15000"/>
            </a:spcAft>
            <a:buChar char="•"/>
          </a:pPr>
          <a:r>
            <a:rPr lang="en-US" sz="1900" kern="1200"/>
            <a:t>#waadventists</a:t>
          </a:r>
        </a:p>
        <a:p>
          <a:pPr marL="171450" lvl="1" indent="-171450" algn="l" defTabSz="844550">
            <a:lnSpc>
              <a:spcPct val="90000"/>
            </a:lnSpc>
            <a:spcBef>
              <a:spcPct val="0"/>
            </a:spcBef>
            <a:spcAft>
              <a:spcPct val="15000"/>
            </a:spcAft>
            <a:buChar char="•"/>
          </a:pPr>
          <a:r>
            <a:rPr lang="en-US" sz="1900" kern="1200"/>
            <a:t>#nwadventists</a:t>
          </a:r>
        </a:p>
        <a:p>
          <a:pPr marL="171450" lvl="1" indent="-171450" algn="l" defTabSz="844550">
            <a:lnSpc>
              <a:spcPct val="90000"/>
            </a:lnSpc>
            <a:spcBef>
              <a:spcPct val="0"/>
            </a:spcBef>
            <a:spcAft>
              <a:spcPct val="15000"/>
            </a:spcAft>
            <a:buChar char="•"/>
          </a:pPr>
          <a:r>
            <a:rPr lang="en-US" sz="1900" kern="1200"/>
            <a:t>#nadadventists</a:t>
          </a:r>
        </a:p>
        <a:p>
          <a:pPr marL="171450" lvl="1" indent="-171450" algn="l" defTabSz="844550">
            <a:lnSpc>
              <a:spcPct val="90000"/>
            </a:lnSpc>
            <a:spcBef>
              <a:spcPct val="0"/>
            </a:spcBef>
            <a:spcAft>
              <a:spcPct val="15000"/>
            </a:spcAft>
            <a:buChar char="•"/>
          </a:pPr>
          <a:r>
            <a:rPr lang="en-US" sz="1900" kern="1200" dirty="0"/>
            <a:t>#Adventists</a:t>
          </a:r>
        </a:p>
        <a:p>
          <a:pPr marL="171450" lvl="1" indent="-171450" algn="l" defTabSz="844550">
            <a:lnSpc>
              <a:spcPct val="90000"/>
            </a:lnSpc>
            <a:spcBef>
              <a:spcPct val="0"/>
            </a:spcBef>
            <a:spcAft>
              <a:spcPct val="15000"/>
            </a:spcAft>
            <a:buChar char="•"/>
          </a:pPr>
          <a:r>
            <a:rPr lang="en-US" sz="1900" kern="1200"/>
            <a:t>#adventistas </a:t>
          </a:r>
        </a:p>
      </dsp:txBody>
      <dsp:txXfrm rot="5400000">
        <a:off x="2454173" y="870268"/>
        <a:ext cx="2280789" cy="2610802"/>
      </dsp:txXfrm>
    </dsp:sp>
    <dsp:sp modelId="{1E0AF0AD-C9A9-431E-BD5F-23FDFD1FC793}">
      <dsp:nvSpPr>
        <dsp:cNvPr id="0" name=""/>
        <dsp:cNvSpPr/>
      </dsp:nvSpPr>
      <dsp:spPr>
        <a:xfrm rot="16200000">
          <a:off x="3870748" y="1035274"/>
          <a:ext cx="4351338" cy="228078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81" bIns="0" numCol="1" spcCol="1270" anchor="t" anchorCtr="0">
          <a:noAutofit/>
        </a:bodyPr>
        <a:lstStyle/>
        <a:p>
          <a:pPr marL="0" lvl="0" indent="0" algn="l" defTabSz="1066800">
            <a:lnSpc>
              <a:spcPct val="90000"/>
            </a:lnSpc>
            <a:spcBef>
              <a:spcPct val="0"/>
            </a:spcBef>
            <a:spcAft>
              <a:spcPct val="35000"/>
            </a:spcAft>
            <a:buNone/>
          </a:pPr>
          <a:r>
            <a:rPr lang="en-US" sz="2400" b="1" kern="1200" dirty="0"/>
            <a:t>Conference hashtags</a:t>
          </a:r>
        </a:p>
        <a:p>
          <a:pPr marL="171450" lvl="1" indent="-171450" algn="l" defTabSz="844550">
            <a:lnSpc>
              <a:spcPct val="90000"/>
            </a:lnSpc>
            <a:spcBef>
              <a:spcPct val="0"/>
            </a:spcBef>
            <a:spcAft>
              <a:spcPct val="15000"/>
            </a:spcAft>
            <a:buChar char="•"/>
          </a:pPr>
          <a:r>
            <a:rPr lang="en-US" sz="1900" kern="1200"/>
            <a:t>#washconf</a:t>
          </a:r>
        </a:p>
        <a:p>
          <a:pPr marL="171450" lvl="1" indent="-171450" algn="l" defTabSz="844550">
            <a:lnSpc>
              <a:spcPct val="90000"/>
            </a:lnSpc>
            <a:spcBef>
              <a:spcPct val="0"/>
            </a:spcBef>
            <a:spcAft>
              <a:spcPct val="15000"/>
            </a:spcAft>
            <a:buChar char="•"/>
          </a:pPr>
          <a:r>
            <a:rPr lang="en-US" sz="1900" kern="1200"/>
            <a:t>#washingtonacts</a:t>
          </a:r>
        </a:p>
        <a:p>
          <a:pPr marL="171450" lvl="1" indent="-171450" algn="l" defTabSz="844550">
            <a:lnSpc>
              <a:spcPct val="90000"/>
            </a:lnSpc>
            <a:spcBef>
              <a:spcPct val="0"/>
            </a:spcBef>
            <a:spcAft>
              <a:spcPct val="15000"/>
            </a:spcAft>
            <a:buChar char="•"/>
          </a:pPr>
          <a:r>
            <a:rPr lang="en-US" sz="1900" kern="1200" dirty="0"/>
            <a:t>#</a:t>
          </a:r>
          <a:r>
            <a:rPr lang="en-US" sz="1900" kern="1200" dirty="0" err="1"/>
            <a:t>wacampmeeting</a:t>
          </a:r>
          <a:endParaRPr lang="en-US" sz="1900" kern="1200" dirty="0"/>
        </a:p>
      </dsp:txBody>
      <dsp:txXfrm rot="5400000">
        <a:off x="4906022" y="870268"/>
        <a:ext cx="2280789" cy="2610802"/>
      </dsp:txXfrm>
    </dsp:sp>
    <dsp:sp modelId="{682DEE85-76D9-45EE-814C-47B222845CB6}">
      <dsp:nvSpPr>
        <dsp:cNvPr id="0" name=""/>
        <dsp:cNvSpPr/>
      </dsp:nvSpPr>
      <dsp:spPr>
        <a:xfrm rot="16200000">
          <a:off x="6322597" y="1035274"/>
          <a:ext cx="4351338" cy="228078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81" bIns="0" numCol="1" spcCol="1270" anchor="t" anchorCtr="0">
          <a:noAutofit/>
        </a:bodyPr>
        <a:lstStyle/>
        <a:p>
          <a:pPr marL="0" lvl="0" indent="0" algn="l" defTabSz="1066800">
            <a:lnSpc>
              <a:spcPct val="90000"/>
            </a:lnSpc>
            <a:spcBef>
              <a:spcPct val="0"/>
            </a:spcBef>
            <a:spcAft>
              <a:spcPct val="35000"/>
            </a:spcAft>
            <a:buNone/>
          </a:pPr>
          <a:r>
            <a:rPr lang="en-US" sz="2400" b="1" kern="1200" dirty="0"/>
            <a:t>Ministry hashtags</a:t>
          </a:r>
        </a:p>
        <a:p>
          <a:pPr marL="171450" lvl="1" indent="-171450" algn="l" defTabSz="844550">
            <a:lnSpc>
              <a:spcPct val="90000"/>
            </a:lnSpc>
            <a:spcBef>
              <a:spcPct val="0"/>
            </a:spcBef>
            <a:spcAft>
              <a:spcPct val="15000"/>
            </a:spcAft>
            <a:buChar char="•"/>
          </a:pPr>
          <a:r>
            <a:rPr lang="en-US" sz="1900" kern="1200"/>
            <a:t>#waeducation</a:t>
          </a:r>
        </a:p>
        <a:p>
          <a:pPr marL="171450" lvl="1" indent="-171450" algn="l" defTabSz="844550">
            <a:lnSpc>
              <a:spcPct val="90000"/>
            </a:lnSpc>
            <a:spcBef>
              <a:spcPct val="0"/>
            </a:spcBef>
            <a:spcAft>
              <a:spcPct val="15000"/>
            </a:spcAft>
            <a:buChar char="•"/>
          </a:pPr>
          <a:r>
            <a:rPr lang="en-US" sz="1900" kern="1200"/>
            <a:t>#waevangelism</a:t>
          </a:r>
        </a:p>
        <a:p>
          <a:pPr marL="171450" lvl="1" indent="-171450" algn="l" defTabSz="844550">
            <a:lnSpc>
              <a:spcPct val="90000"/>
            </a:lnSpc>
            <a:spcBef>
              <a:spcPct val="0"/>
            </a:spcBef>
            <a:spcAft>
              <a:spcPct val="15000"/>
            </a:spcAft>
            <a:buChar char="•"/>
          </a:pPr>
          <a:r>
            <a:rPr lang="en-US" sz="1900" kern="1200"/>
            <a:t>#wayouth</a:t>
          </a:r>
        </a:p>
      </dsp:txBody>
      <dsp:txXfrm rot="5400000">
        <a:off x="7357871" y="870268"/>
        <a:ext cx="2280789" cy="2610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F0276-7FD4-4EC6-ADB5-5BE20B18CBB3}">
      <dsp:nvSpPr>
        <dsp:cNvPr id="0" name=""/>
        <dsp:cNvSpPr/>
      </dsp:nvSpPr>
      <dsp:spPr>
        <a:xfrm>
          <a:off x="4236" y="323281"/>
          <a:ext cx="3704774" cy="37047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E-News</a:t>
          </a:r>
        </a:p>
        <a:p>
          <a:pPr marL="228600" lvl="1" indent="-228600" algn="l" defTabSz="1066800">
            <a:lnSpc>
              <a:spcPct val="90000"/>
            </a:lnSpc>
            <a:spcBef>
              <a:spcPct val="0"/>
            </a:spcBef>
            <a:spcAft>
              <a:spcPct val="15000"/>
            </a:spcAft>
            <a:buChar char="•"/>
          </a:pPr>
          <a:r>
            <a:rPr lang="en-US" sz="2400" kern="1200" dirty="0"/>
            <a:t>1,043 subscribers</a:t>
          </a:r>
        </a:p>
        <a:p>
          <a:pPr marL="228600" lvl="1" indent="-228600" algn="l" defTabSz="1066800">
            <a:lnSpc>
              <a:spcPct val="90000"/>
            </a:lnSpc>
            <a:spcBef>
              <a:spcPct val="0"/>
            </a:spcBef>
            <a:spcAft>
              <a:spcPct val="15000"/>
            </a:spcAft>
            <a:buChar char="•"/>
          </a:pPr>
          <a:r>
            <a:rPr lang="en-US" sz="2400" kern="1200" dirty="0"/>
            <a:t>Baseline for growth</a:t>
          </a:r>
        </a:p>
        <a:p>
          <a:pPr marL="228600" lvl="1" indent="-228600" algn="l" defTabSz="1066800">
            <a:lnSpc>
              <a:spcPct val="90000"/>
            </a:lnSpc>
            <a:spcBef>
              <a:spcPct val="0"/>
            </a:spcBef>
            <a:spcAft>
              <a:spcPct val="15000"/>
            </a:spcAft>
            <a:buChar char="•"/>
          </a:pPr>
          <a:r>
            <a:rPr lang="en-US" sz="2400" kern="1200" dirty="0"/>
            <a:t>10 years of cultivation</a:t>
          </a:r>
        </a:p>
      </dsp:txBody>
      <dsp:txXfrm>
        <a:off x="546788" y="865833"/>
        <a:ext cx="2619670" cy="2619670"/>
      </dsp:txXfrm>
    </dsp:sp>
    <dsp:sp modelId="{4C10E3A9-32BB-4119-A9FD-9DC96C5F675D}">
      <dsp:nvSpPr>
        <dsp:cNvPr id="0" name=""/>
        <dsp:cNvSpPr/>
      </dsp:nvSpPr>
      <dsp:spPr>
        <a:xfrm>
          <a:off x="4264727" y="1486580"/>
          <a:ext cx="1178118" cy="1378176"/>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4264727" y="1762215"/>
        <a:ext cx="824683" cy="826906"/>
      </dsp:txXfrm>
    </dsp:sp>
    <dsp:sp modelId="{310A262B-9758-4DE9-871C-95CCC1A9C148}">
      <dsp:nvSpPr>
        <dsp:cNvPr id="0" name=""/>
        <dsp:cNvSpPr/>
      </dsp:nvSpPr>
      <dsp:spPr>
        <a:xfrm>
          <a:off x="5931875" y="323281"/>
          <a:ext cx="3704774" cy="370477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E-Marketing</a:t>
          </a:r>
        </a:p>
        <a:p>
          <a:pPr marL="228600" lvl="1" indent="-228600" algn="l" defTabSz="1066800">
            <a:lnSpc>
              <a:spcPct val="90000"/>
            </a:lnSpc>
            <a:spcBef>
              <a:spcPct val="0"/>
            </a:spcBef>
            <a:spcAft>
              <a:spcPct val="15000"/>
            </a:spcAft>
            <a:buChar char="•"/>
          </a:pPr>
          <a:r>
            <a:rPr lang="en-US" sz="2400" kern="1200" dirty="0"/>
            <a:t>5,506 subscribers</a:t>
          </a:r>
        </a:p>
        <a:p>
          <a:pPr marL="228600" lvl="1" indent="-228600" algn="l" defTabSz="1066800">
            <a:lnSpc>
              <a:spcPct val="90000"/>
            </a:lnSpc>
            <a:spcBef>
              <a:spcPct val="0"/>
            </a:spcBef>
            <a:spcAft>
              <a:spcPct val="15000"/>
            </a:spcAft>
            <a:buChar char="•"/>
          </a:pPr>
          <a:r>
            <a:rPr lang="en-US" sz="2400" kern="1200" dirty="0"/>
            <a:t>Integrated </a:t>
          </a:r>
          <a:r>
            <a:rPr lang="en-US" sz="2400" kern="1200" dirty="0" err="1"/>
            <a:t>eAdventist</a:t>
          </a:r>
          <a:r>
            <a:rPr lang="en-US" sz="2400" kern="1200" dirty="0"/>
            <a:t> data</a:t>
          </a:r>
        </a:p>
        <a:p>
          <a:pPr marL="228600" lvl="1" indent="-228600" algn="l" defTabSz="1066800">
            <a:lnSpc>
              <a:spcPct val="90000"/>
            </a:lnSpc>
            <a:spcBef>
              <a:spcPct val="0"/>
            </a:spcBef>
            <a:spcAft>
              <a:spcPct val="15000"/>
            </a:spcAft>
            <a:buChar char="•"/>
          </a:pPr>
          <a:r>
            <a:rPr lang="en-US" sz="2400" kern="1200" dirty="0"/>
            <a:t>Compared with </a:t>
          </a:r>
          <a:r>
            <a:rPr lang="en-US" sz="2400" kern="1200" dirty="0" err="1"/>
            <a:t>TowerData</a:t>
          </a:r>
          <a:r>
            <a:rPr lang="en-US" sz="2400" kern="1200" dirty="0"/>
            <a:t> </a:t>
          </a:r>
        </a:p>
      </dsp:txBody>
      <dsp:txXfrm>
        <a:off x="6474427" y="865833"/>
        <a:ext cx="2619670" cy="2619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96FFB-6153-4A35-9AD4-BAF5D5B26766}">
      <dsp:nvSpPr>
        <dsp:cNvPr id="0" name=""/>
        <dsp:cNvSpPr/>
      </dsp:nvSpPr>
      <dsp:spPr>
        <a:xfrm>
          <a:off x="7221" y="573367"/>
          <a:ext cx="2158456" cy="19173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Most businesses are </a:t>
          </a:r>
          <a:r>
            <a:rPr lang="en-US" sz="3200" b="1" kern="1200" dirty="0"/>
            <a:t>Data Rich </a:t>
          </a:r>
          <a:r>
            <a:rPr lang="en-US" sz="1800" kern="1200" dirty="0"/>
            <a:t>and </a:t>
          </a:r>
          <a:r>
            <a:rPr lang="en-US" sz="1800" b="1" kern="1200" dirty="0"/>
            <a:t>Insight Poor</a:t>
          </a:r>
        </a:p>
      </dsp:txBody>
      <dsp:txXfrm>
        <a:off x="63377" y="629523"/>
        <a:ext cx="2046144" cy="1805004"/>
      </dsp:txXfrm>
    </dsp:sp>
    <dsp:sp modelId="{4A2D8993-5AF7-4C9A-B612-7086FB8FDC30}">
      <dsp:nvSpPr>
        <dsp:cNvPr id="0" name=""/>
        <dsp:cNvSpPr/>
      </dsp:nvSpPr>
      <dsp:spPr>
        <a:xfrm>
          <a:off x="2381523" y="1264377"/>
          <a:ext cx="457592" cy="5352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81523" y="1371436"/>
        <a:ext cx="320314" cy="321179"/>
      </dsp:txXfrm>
    </dsp:sp>
    <dsp:sp modelId="{478CCBDC-36CC-4C58-BEDB-036B64DBBDEF}">
      <dsp:nvSpPr>
        <dsp:cNvPr id="0" name=""/>
        <dsp:cNvSpPr/>
      </dsp:nvSpPr>
      <dsp:spPr>
        <a:xfrm>
          <a:off x="3029060" y="573367"/>
          <a:ext cx="2158456" cy="191731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Small is beautiful </a:t>
          </a:r>
          <a:br>
            <a:rPr lang="en-US" sz="3200" b="1" kern="1200" dirty="0"/>
          </a:br>
          <a:r>
            <a:rPr lang="en-US" sz="1800" kern="1200" dirty="0"/>
            <a:t>in a big data world</a:t>
          </a:r>
        </a:p>
      </dsp:txBody>
      <dsp:txXfrm>
        <a:off x="3085216" y="629523"/>
        <a:ext cx="2046144" cy="1805004"/>
      </dsp:txXfrm>
    </dsp:sp>
    <dsp:sp modelId="{F7F927F7-B5F6-41C3-8BE7-2EFA95117877}">
      <dsp:nvSpPr>
        <dsp:cNvPr id="0" name=""/>
        <dsp:cNvSpPr/>
      </dsp:nvSpPr>
      <dsp:spPr>
        <a:xfrm>
          <a:off x="5403362" y="1264377"/>
          <a:ext cx="457592" cy="53529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403362" y="1371436"/>
        <a:ext cx="320314" cy="321179"/>
      </dsp:txXfrm>
    </dsp:sp>
    <dsp:sp modelId="{806328A9-C5F6-40A6-A2A2-9023ED131F6A}">
      <dsp:nvSpPr>
        <dsp:cNvPr id="0" name=""/>
        <dsp:cNvSpPr/>
      </dsp:nvSpPr>
      <dsp:spPr>
        <a:xfrm>
          <a:off x="6050899" y="573367"/>
          <a:ext cx="2158456" cy="191731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Aim to </a:t>
          </a:r>
          <a:br>
            <a:rPr lang="en-US" sz="1800" kern="1200" dirty="0"/>
          </a:br>
          <a:r>
            <a:rPr lang="en-US" sz="2000" b="1" kern="1200" dirty="0"/>
            <a:t>build the smallest, most straightforward database</a:t>
          </a:r>
          <a:br>
            <a:rPr lang="en-US" sz="1800" b="1" kern="1200" dirty="0"/>
          </a:br>
          <a:r>
            <a:rPr lang="en-US" sz="1800" b="0" kern="1200" dirty="0"/>
            <a:t> in the world.</a:t>
          </a:r>
        </a:p>
      </dsp:txBody>
      <dsp:txXfrm>
        <a:off x="6107055" y="629523"/>
        <a:ext cx="2046144" cy="18050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BF0E7-9CF4-4004-BF85-55B461BC841B}">
      <dsp:nvSpPr>
        <dsp:cNvPr id="0" name=""/>
        <dsp:cNvSpPr/>
      </dsp:nvSpPr>
      <dsp:spPr>
        <a:xfrm rot="5400000">
          <a:off x="257316" y="2397229"/>
          <a:ext cx="758153" cy="126155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008CB-3199-4E19-8A12-56D64F5F300F}">
      <dsp:nvSpPr>
        <dsp:cNvPr id="0" name=""/>
        <dsp:cNvSpPr/>
      </dsp:nvSpPr>
      <dsp:spPr>
        <a:xfrm>
          <a:off x="130761" y="2774161"/>
          <a:ext cx="1138934" cy="99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Identify Problem / Scenario</a:t>
          </a:r>
        </a:p>
      </dsp:txBody>
      <dsp:txXfrm>
        <a:off x="130761" y="2774161"/>
        <a:ext cx="1138934" cy="998343"/>
      </dsp:txXfrm>
    </dsp:sp>
    <dsp:sp modelId="{2014D369-7FF9-4275-9FFB-1244DCB820F9}">
      <dsp:nvSpPr>
        <dsp:cNvPr id="0" name=""/>
        <dsp:cNvSpPr/>
      </dsp:nvSpPr>
      <dsp:spPr>
        <a:xfrm>
          <a:off x="1054802" y="2304352"/>
          <a:ext cx="214893" cy="21489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0AE75-9A71-4F39-97E2-26697380198A}">
      <dsp:nvSpPr>
        <dsp:cNvPr id="0" name=""/>
        <dsp:cNvSpPr/>
      </dsp:nvSpPr>
      <dsp:spPr>
        <a:xfrm rot="5400000">
          <a:off x="1651594" y="2052213"/>
          <a:ext cx="758153" cy="126155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5CFEF-2953-4949-950E-2958C79C1380}">
      <dsp:nvSpPr>
        <dsp:cNvPr id="0" name=""/>
        <dsp:cNvSpPr/>
      </dsp:nvSpPr>
      <dsp:spPr>
        <a:xfrm>
          <a:off x="1525040" y="2429145"/>
          <a:ext cx="1138934" cy="99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Participate in Question Storming</a:t>
          </a:r>
        </a:p>
      </dsp:txBody>
      <dsp:txXfrm>
        <a:off x="1525040" y="2429145"/>
        <a:ext cx="1138934" cy="998343"/>
      </dsp:txXfrm>
    </dsp:sp>
    <dsp:sp modelId="{7AA328CC-1993-4C14-AC17-8D4DC7757F93}">
      <dsp:nvSpPr>
        <dsp:cNvPr id="0" name=""/>
        <dsp:cNvSpPr/>
      </dsp:nvSpPr>
      <dsp:spPr>
        <a:xfrm>
          <a:off x="2449081" y="1959336"/>
          <a:ext cx="214893" cy="214893"/>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B8890-A188-4189-B857-AC86E4A06A48}">
      <dsp:nvSpPr>
        <dsp:cNvPr id="0" name=""/>
        <dsp:cNvSpPr/>
      </dsp:nvSpPr>
      <dsp:spPr>
        <a:xfrm rot="5400000">
          <a:off x="3045873" y="1707197"/>
          <a:ext cx="758153" cy="126155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DB1FB-CD88-4C9E-8479-F64B37BCD27C}">
      <dsp:nvSpPr>
        <dsp:cNvPr id="0" name=""/>
        <dsp:cNvSpPr/>
      </dsp:nvSpPr>
      <dsp:spPr>
        <a:xfrm>
          <a:off x="2919318" y="2084129"/>
          <a:ext cx="1138934" cy="99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Determine Available or Needed Data</a:t>
          </a:r>
        </a:p>
      </dsp:txBody>
      <dsp:txXfrm>
        <a:off x="2919318" y="2084129"/>
        <a:ext cx="1138934" cy="998343"/>
      </dsp:txXfrm>
    </dsp:sp>
    <dsp:sp modelId="{67F3DCCE-B6AB-4680-8C60-70FD6BD329B7}">
      <dsp:nvSpPr>
        <dsp:cNvPr id="0" name=""/>
        <dsp:cNvSpPr/>
      </dsp:nvSpPr>
      <dsp:spPr>
        <a:xfrm>
          <a:off x="3843360" y="1614321"/>
          <a:ext cx="214893" cy="214893"/>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98B9B-7558-4177-B183-215A8DE11F5D}">
      <dsp:nvSpPr>
        <dsp:cNvPr id="0" name=""/>
        <dsp:cNvSpPr/>
      </dsp:nvSpPr>
      <dsp:spPr>
        <a:xfrm rot="5400000">
          <a:off x="4440152" y="1362182"/>
          <a:ext cx="758153" cy="126155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7F439-00B6-499B-B4EB-92F8F852CCB7}">
      <dsp:nvSpPr>
        <dsp:cNvPr id="0" name=""/>
        <dsp:cNvSpPr/>
      </dsp:nvSpPr>
      <dsp:spPr>
        <a:xfrm>
          <a:off x="4313597" y="1739114"/>
          <a:ext cx="1138934" cy="99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Clean Data (Scrub for Personal Info)</a:t>
          </a:r>
        </a:p>
      </dsp:txBody>
      <dsp:txXfrm>
        <a:off x="4313597" y="1739114"/>
        <a:ext cx="1138934" cy="998343"/>
      </dsp:txXfrm>
    </dsp:sp>
    <dsp:sp modelId="{1396EE2E-E998-4BBE-9892-C2F15FC51987}">
      <dsp:nvSpPr>
        <dsp:cNvPr id="0" name=""/>
        <dsp:cNvSpPr/>
      </dsp:nvSpPr>
      <dsp:spPr>
        <a:xfrm>
          <a:off x="5237638" y="1269305"/>
          <a:ext cx="214893" cy="214893"/>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B7990-6444-4826-A908-2B0BD36E8AD4}">
      <dsp:nvSpPr>
        <dsp:cNvPr id="0" name=""/>
        <dsp:cNvSpPr/>
      </dsp:nvSpPr>
      <dsp:spPr>
        <a:xfrm rot="5400000">
          <a:off x="5834430" y="1017166"/>
          <a:ext cx="758153" cy="126155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23F15-ADFE-489F-877C-D8A14E3B745D}">
      <dsp:nvSpPr>
        <dsp:cNvPr id="0" name=""/>
        <dsp:cNvSpPr/>
      </dsp:nvSpPr>
      <dsp:spPr>
        <a:xfrm>
          <a:off x="5707876" y="1394098"/>
          <a:ext cx="1138934" cy="99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Select Learning Model</a:t>
          </a:r>
        </a:p>
      </dsp:txBody>
      <dsp:txXfrm>
        <a:off x="5707876" y="1394098"/>
        <a:ext cx="1138934" cy="998343"/>
      </dsp:txXfrm>
    </dsp:sp>
    <dsp:sp modelId="{09A42073-C085-4395-981C-37CFEF4E45AD}">
      <dsp:nvSpPr>
        <dsp:cNvPr id="0" name=""/>
        <dsp:cNvSpPr/>
      </dsp:nvSpPr>
      <dsp:spPr>
        <a:xfrm>
          <a:off x="6631917" y="924289"/>
          <a:ext cx="214893" cy="214893"/>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03376-3AD0-4ECB-AC3C-1823A62835E5}">
      <dsp:nvSpPr>
        <dsp:cNvPr id="0" name=""/>
        <dsp:cNvSpPr/>
      </dsp:nvSpPr>
      <dsp:spPr>
        <a:xfrm rot="5400000">
          <a:off x="7228709" y="672151"/>
          <a:ext cx="758153" cy="126155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93BAA-B458-4EF4-A7DA-71683F41064D}">
      <dsp:nvSpPr>
        <dsp:cNvPr id="0" name=""/>
        <dsp:cNvSpPr/>
      </dsp:nvSpPr>
      <dsp:spPr>
        <a:xfrm>
          <a:off x="7102154" y="1049082"/>
          <a:ext cx="1138934" cy="99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Analyze Trends</a:t>
          </a:r>
        </a:p>
      </dsp:txBody>
      <dsp:txXfrm>
        <a:off x="7102154" y="1049082"/>
        <a:ext cx="1138934" cy="998343"/>
      </dsp:txXfrm>
    </dsp:sp>
    <dsp:sp modelId="{6FDB9857-9A1A-4BC0-9456-6FD315AB5FCE}">
      <dsp:nvSpPr>
        <dsp:cNvPr id="0" name=""/>
        <dsp:cNvSpPr/>
      </dsp:nvSpPr>
      <dsp:spPr>
        <a:xfrm>
          <a:off x="8026196" y="579274"/>
          <a:ext cx="214893" cy="21489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02D6A-7EEC-4658-BA85-8BC5039833F2}">
      <dsp:nvSpPr>
        <dsp:cNvPr id="0" name=""/>
        <dsp:cNvSpPr/>
      </dsp:nvSpPr>
      <dsp:spPr>
        <a:xfrm rot="5400000">
          <a:off x="8622988" y="327135"/>
          <a:ext cx="758153" cy="126155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A1825-FA0A-4364-A99C-7B458E51DF1E}">
      <dsp:nvSpPr>
        <dsp:cNvPr id="0" name=""/>
        <dsp:cNvSpPr/>
      </dsp:nvSpPr>
      <dsp:spPr>
        <a:xfrm>
          <a:off x="8496433" y="704067"/>
          <a:ext cx="1138934" cy="99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Integrate Results into Decision Making</a:t>
          </a:r>
        </a:p>
      </dsp:txBody>
      <dsp:txXfrm>
        <a:off x="8496433" y="704067"/>
        <a:ext cx="1138934" cy="9983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6B251-9070-4413-8190-5539C8B0D078}">
      <dsp:nvSpPr>
        <dsp:cNvPr id="0" name=""/>
        <dsp:cNvSpPr/>
      </dsp:nvSpPr>
      <dsp:spPr>
        <a:xfrm rot="5400000">
          <a:off x="295743" y="2233097"/>
          <a:ext cx="887621" cy="147698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9EE76-9A3A-46DC-9468-9F99D6CFFCAF}">
      <dsp:nvSpPr>
        <dsp:cNvPr id="0" name=""/>
        <dsp:cNvSpPr/>
      </dsp:nvSpPr>
      <dsp:spPr>
        <a:xfrm>
          <a:off x="147577" y="2674397"/>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Image Campaign</a:t>
          </a:r>
        </a:p>
        <a:p>
          <a:pPr marL="57150" lvl="1" indent="-57150" algn="l" defTabSz="488950">
            <a:lnSpc>
              <a:spcPct val="90000"/>
            </a:lnSpc>
            <a:spcBef>
              <a:spcPct val="0"/>
            </a:spcBef>
            <a:spcAft>
              <a:spcPct val="15000"/>
            </a:spcAft>
            <a:buChar char="•"/>
          </a:pPr>
          <a:r>
            <a:rPr lang="en-US" sz="1100" kern="1200"/>
            <a:t>$75 Investment</a:t>
          </a:r>
        </a:p>
        <a:p>
          <a:pPr marL="57150" lvl="1" indent="-57150" algn="l" defTabSz="488950">
            <a:lnSpc>
              <a:spcPct val="90000"/>
            </a:lnSpc>
            <a:spcBef>
              <a:spcPct val="0"/>
            </a:spcBef>
            <a:spcAft>
              <a:spcPct val="15000"/>
            </a:spcAft>
            <a:buChar char="•"/>
          </a:pPr>
          <a:r>
            <a:rPr lang="en-US" sz="1100" kern="1200" dirty="0"/>
            <a:t>5,512 Reach</a:t>
          </a:r>
        </a:p>
      </dsp:txBody>
      <dsp:txXfrm>
        <a:off x="147577" y="2674397"/>
        <a:ext cx="1333427" cy="1168827"/>
      </dsp:txXfrm>
    </dsp:sp>
    <dsp:sp modelId="{A0092135-5321-44DD-89AB-45834E03F106}">
      <dsp:nvSpPr>
        <dsp:cNvPr id="0" name=""/>
        <dsp:cNvSpPr/>
      </dsp:nvSpPr>
      <dsp:spPr>
        <a:xfrm>
          <a:off x="1229415" y="2124360"/>
          <a:ext cx="251590" cy="251590"/>
        </a:xfrm>
        <a:prstGeom prst="triangle">
          <a:avLst>
            <a:gd name="adj" fmla="val 10000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2208D-BB5A-44CF-A56A-74D11F960B9D}">
      <dsp:nvSpPr>
        <dsp:cNvPr id="0" name=""/>
        <dsp:cNvSpPr/>
      </dsp:nvSpPr>
      <dsp:spPr>
        <a:xfrm rot="5400000">
          <a:off x="1928119" y="1829165"/>
          <a:ext cx="887621" cy="1476981"/>
        </a:xfrm>
        <a:prstGeom prst="corner">
          <a:avLst>
            <a:gd name="adj1" fmla="val 16120"/>
            <a:gd name="adj2" fmla="val 1611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9A600-0B5B-424B-B4D8-8ED642999104}">
      <dsp:nvSpPr>
        <dsp:cNvPr id="0" name=""/>
        <dsp:cNvSpPr/>
      </dsp:nvSpPr>
      <dsp:spPr>
        <a:xfrm>
          <a:off x="1779953" y="2270464"/>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Message Campaign</a:t>
          </a:r>
        </a:p>
        <a:p>
          <a:pPr marL="57150" lvl="1" indent="-57150" algn="l" defTabSz="488950">
            <a:lnSpc>
              <a:spcPct val="90000"/>
            </a:lnSpc>
            <a:spcBef>
              <a:spcPct val="0"/>
            </a:spcBef>
            <a:spcAft>
              <a:spcPct val="15000"/>
            </a:spcAft>
            <a:buChar char="•"/>
          </a:pPr>
          <a:r>
            <a:rPr lang="en-US" sz="1100" kern="1200"/>
            <a:t>$150 Investment</a:t>
          </a:r>
        </a:p>
        <a:p>
          <a:pPr marL="57150" lvl="1" indent="-57150" algn="l" defTabSz="488950">
            <a:lnSpc>
              <a:spcPct val="90000"/>
            </a:lnSpc>
            <a:spcBef>
              <a:spcPct val="0"/>
            </a:spcBef>
            <a:spcAft>
              <a:spcPct val="15000"/>
            </a:spcAft>
            <a:buChar char="•"/>
          </a:pPr>
          <a:r>
            <a:rPr lang="en-US" sz="1100" kern="1200"/>
            <a:t>13,486 Reach</a:t>
          </a:r>
        </a:p>
      </dsp:txBody>
      <dsp:txXfrm>
        <a:off x="1779953" y="2270464"/>
        <a:ext cx="1333427" cy="1168827"/>
      </dsp:txXfrm>
    </dsp:sp>
    <dsp:sp modelId="{44EDAE89-21E0-43F1-9545-475F964B4763}">
      <dsp:nvSpPr>
        <dsp:cNvPr id="0" name=""/>
        <dsp:cNvSpPr/>
      </dsp:nvSpPr>
      <dsp:spPr>
        <a:xfrm>
          <a:off x="2861790" y="1720428"/>
          <a:ext cx="251590" cy="251590"/>
        </a:xfrm>
        <a:prstGeom prst="triangle">
          <a:avLst>
            <a:gd name="adj" fmla="val 10000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0E7EC-655C-4794-8A50-135FCD7D2BED}">
      <dsp:nvSpPr>
        <dsp:cNvPr id="0" name=""/>
        <dsp:cNvSpPr/>
      </dsp:nvSpPr>
      <dsp:spPr>
        <a:xfrm rot="5400000">
          <a:off x="3560494" y="1425232"/>
          <a:ext cx="887621" cy="1476981"/>
        </a:xfrm>
        <a:prstGeom prst="corner">
          <a:avLst>
            <a:gd name="adj1" fmla="val 16120"/>
            <a:gd name="adj2" fmla="val 1611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E7C5F-830F-4EDE-9088-5DB41159926A}">
      <dsp:nvSpPr>
        <dsp:cNvPr id="0" name=""/>
        <dsp:cNvSpPr/>
      </dsp:nvSpPr>
      <dsp:spPr>
        <a:xfrm>
          <a:off x="3412328" y="1866531"/>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Video Campaign</a:t>
          </a:r>
        </a:p>
        <a:p>
          <a:pPr marL="57150" lvl="1" indent="-57150" algn="l" defTabSz="488950">
            <a:lnSpc>
              <a:spcPct val="90000"/>
            </a:lnSpc>
            <a:spcBef>
              <a:spcPct val="0"/>
            </a:spcBef>
            <a:spcAft>
              <a:spcPct val="15000"/>
            </a:spcAft>
            <a:buChar char="•"/>
          </a:pPr>
          <a:r>
            <a:rPr lang="en-US" sz="1100" kern="1200"/>
            <a:t>$500 Investment</a:t>
          </a:r>
        </a:p>
        <a:p>
          <a:pPr marL="57150" lvl="1" indent="-57150" algn="l" defTabSz="488950">
            <a:lnSpc>
              <a:spcPct val="90000"/>
            </a:lnSpc>
            <a:spcBef>
              <a:spcPct val="0"/>
            </a:spcBef>
            <a:spcAft>
              <a:spcPct val="15000"/>
            </a:spcAft>
            <a:buChar char="•"/>
          </a:pPr>
          <a:r>
            <a:rPr lang="en-US" sz="1100" kern="1200"/>
            <a:t>17,360 Reach</a:t>
          </a:r>
        </a:p>
      </dsp:txBody>
      <dsp:txXfrm>
        <a:off x="3412328" y="1866531"/>
        <a:ext cx="1333427" cy="1168827"/>
      </dsp:txXfrm>
    </dsp:sp>
    <dsp:sp modelId="{D81BE734-B3E4-445D-B00F-F16E52F057DF}">
      <dsp:nvSpPr>
        <dsp:cNvPr id="0" name=""/>
        <dsp:cNvSpPr/>
      </dsp:nvSpPr>
      <dsp:spPr>
        <a:xfrm>
          <a:off x="4494165" y="1316495"/>
          <a:ext cx="251590" cy="251590"/>
        </a:xfrm>
        <a:prstGeom prst="triangle">
          <a:avLst>
            <a:gd name="adj" fmla="val 1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FA59B-BB98-48D5-8943-91AF893577A6}">
      <dsp:nvSpPr>
        <dsp:cNvPr id="0" name=""/>
        <dsp:cNvSpPr/>
      </dsp:nvSpPr>
      <dsp:spPr>
        <a:xfrm rot="5400000">
          <a:off x="5192870" y="1021299"/>
          <a:ext cx="887621" cy="1476981"/>
        </a:xfrm>
        <a:prstGeom prst="corner">
          <a:avLst>
            <a:gd name="adj1" fmla="val 16120"/>
            <a:gd name="adj2" fmla="val 1611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A3A35-9660-4A47-84E1-760A905EABF9}">
      <dsp:nvSpPr>
        <dsp:cNvPr id="0" name=""/>
        <dsp:cNvSpPr/>
      </dsp:nvSpPr>
      <dsp:spPr>
        <a:xfrm>
          <a:off x="5044704" y="1462598"/>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Retargeting Campaign x2</a:t>
          </a:r>
        </a:p>
        <a:p>
          <a:pPr marL="57150" lvl="1" indent="-57150" algn="l" defTabSz="488950">
            <a:lnSpc>
              <a:spcPct val="90000"/>
            </a:lnSpc>
            <a:spcBef>
              <a:spcPct val="0"/>
            </a:spcBef>
            <a:spcAft>
              <a:spcPct val="15000"/>
            </a:spcAft>
            <a:buChar char="•"/>
          </a:pPr>
          <a:r>
            <a:rPr lang="en-US" sz="1100" kern="1200" dirty="0"/>
            <a:t>$100 Investment</a:t>
          </a:r>
        </a:p>
        <a:p>
          <a:pPr marL="57150" lvl="1" indent="-57150" algn="l" defTabSz="488950">
            <a:lnSpc>
              <a:spcPct val="90000"/>
            </a:lnSpc>
            <a:spcBef>
              <a:spcPct val="0"/>
            </a:spcBef>
            <a:spcAft>
              <a:spcPct val="15000"/>
            </a:spcAft>
            <a:buChar char="•"/>
          </a:pPr>
          <a:r>
            <a:rPr lang="en-US" sz="1100" b="0" kern="1200" dirty="0"/>
            <a:t>412</a:t>
          </a:r>
          <a:r>
            <a:rPr lang="en-US" sz="1100" b="1" kern="1200" dirty="0"/>
            <a:t> </a:t>
          </a:r>
          <a:r>
            <a:rPr lang="en-US" sz="1100" kern="1200" dirty="0"/>
            <a:t>Reach (Engage)</a:t>
          </a:r>
        </a:p>
        <a:p>
          <a:pPr marL="57150" lvl="1" indent="-57150" algn="l" defTabSz="488950">
            <a:lnSpc>
              <a:spcPct val="90000"/>
            </a:lnSpc>
            <a:spcBef>
              <a:spcPct val="0"/>
            </a:spcBef>
            <a:spcAft>
              <a:spcPct val="15000"/>
            </a:spcAft>
            <a:buChar char="•"/>
          </a:pPr>
          <a:r>
            <a:rPr lang="en-US" sz="1100" b="0" i="0" kern="1200" dirty="0"/>
            <a:t>399 </a:t>
          </a:r>
          <a:r>
            <a:rPr lang="en-US" sz="1100" kern="1200" dirty="0"/>
            <a:t>Reach (Traffic)</a:t>
          </a:r>
        </a:p>
      </dsp:txBody>
      <dsp:txXfrm>
        <a:off x="5044704" y="1462598"/>
        <a:ext cx="1333427" cy="1168827"/>
      </dsp:txXfrm>
    </dsp:sp>
    <dsp:sp modelId="{BF7EE58B-54F9-46E3-89D9-D1461926C663}">
      <dsp:nvSpPr>
        <dsp:cNvPr id="0" name=""/>
        <dsp:cNvSpPr/>
      </dsp:nvSpPr>
      <dsp:spPr>
        <a:xfrm>
          <a:off x="6126541" y="912562"/>
          <a:ext cx="251590" cy="251590"/>
        </a:xfrm>
        <a:prstGeom prst="triangle">
          <a:avLst>
            <a:gd name="adj" fmla="val 10000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346C7-8E41-400A-950E-026102A4FE40}">
      <dsp:nvSpPr>
        <dsp:cNvPr id="0" name=""/>
        <dsp:cNvSpPr/>
      </dsp:nvSpPr>
      <dsp:spPr>
        <a:xfrm rot="5400000">
          <a:off x="6825245" y="617366"/>
          <a:ext cx="887621" cy="1476981"/>
        </a:xfrm>
        <a:prstGeom prst="corner">
          <a:avLst>
            <a:gd name="adj1" fmla="val 16120"/>
            <a:gd name="adj2" fmla="val 1611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B4B7E-8A99-430D-B7A9-1179F2A80F1E}">
      <dsp:nvSpPr>
        <dsp:cNvPr id="0" name=""/>
        <dsp:cNvSpPr/>
      </dsp:nvSpPr>
      <dsp:spPr>
        <a:xfrm>
          <a:off x="6677079" y="1058665"/>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Holiday Wildcard</a:t>
          </a:r>
        </a:p>
        <a:p>
          <a:pPr marL="57150" lvl="1" indent="-57150" algn="l" defTabSz="488950">
            <a:lnSpc>
              <a:spcPct val="90000"/>
            </a:lnSpc>
            <a:spcBef>
              <a:spcPct val="0"/>
            </a:spcBef>
            <a:spcAft>
              <a:spcPct val="15000"/>
            </a:spcAft>
            <a:buChar char="•"/>
          </a:pPr>
          <a:r>
            <a:rPr lang="en-US" sz="1100" kern="1200" dirty="0"/>
            <a:t>$50 Investment</a:t>
          </a:r>
        </a:p>
        <a:p>
          <a:pPr marL="57150" lvl="1" indent="-57150" algn="l" defTabSz="488950">
            <a:lnSpc>
              <a:spcPct val="90000"/>
            </a:lnSpc>
            <a:spcBef>
              <a:spcPct val="0"/>
            </a:spcBef>
            <a:spcAft>
              <a:spcPct val="15000"/>
            </a:spcAft>
            <a:buChar char="•"/>
          </a:pPr>
          <a:r>
            <a:rPr lang="en-US" sz="1100" kern="1200" dirty="0"/>
            <a:t>2,590 Reach</a:t>
          </a:r>
        </a:p>
      </dsp:txBody>
      <dsp:txXfrm>
        <a:off x="6677079" y="1058665"/>
        <a:ext cx="1333427" cy="1168827"/>
      </dsp:txXfrm>
    </dsp:sp>
    <dsp:sp modelId="{12679CBC-437F-4FC5-AA8B-9811EE4FAEAE}">
      <dsp:nvSpPr>
        <dsp:cNvPr id="0" name=""/>
        <dsp:cNvSpPr/>
      </dsp:nvSpPr>
      <dsp:spPr>
        <a:xfrm>
          <a:off x="7758916" y="508629"/>
          <a:ext cx="251590" cy="251590"/>
        </a:xfrm>
        <a:prstGeom prst="triangle">
          <a:avLst>
            <a:gd name="adj" fmla="val 10000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4D22B-3C21-4728-9955-EDBAA6B9325B}">
      <dsp:nvSpPr>
        <dsp:cNvPr id="0" name=""/>
        <dsp:cNvSpPr/>
      </dsp:nvSpPr>
      <dsp:spPr>
        <a:xfrm rot="5400000">
          <a:off x="8457621" y="213433"/>
          <a:ext cx="887621" cy="1476981"/>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D9E79-78CE-44E8-B2FA-9D8C46DF3887}">
      <dsp:nvSpPr>
        <dsp:cNvPr id="0" name=""/>
        <dsp:cNvSpPr/>
      </dsp:nvSpPr>
      <dsp:spPr>
        <a:xfrm>
          <a:off x="8331556" y="654732"/>
          <a:ext cx="1289224"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Totals:</a:t>
          </a:r>
        </a:p>
        <a:p>
          <a:pPr marL="57150" lvl="1" indent="-57150" algn="l" defTabSz="488950">
            <a:lnSpc>
              <a:spcPct val="90000"/>
            </a:lnSpc>
            <a:spcBef>
              <a:spcPct val="0"/>
            </a:spcBef>
            <a:spcAft>
              <a:spcPct val="15000"/>
            </a:spcAft>
            <a:buChar char="•"/>
          </a:pPr>
          <a:r>
            <a:rPr lang="en-US" sz="1100" b="1" kern="1200" dirty="0"/>
            <a:t>$875 Investment*</a:t>
          </a:r>
        </a:p>
        <a:p>
          <a:pPr marL="57150" lvl="1" indent="-57150" algn="l" defTabSz="488950">
            <a:lnSpc>
              <a:spcPct val="90000"/>
            </a:lnSpc>
            <a:spcBef>
              <a:spcPct val="0"/>
            </a:spcBef>
            <a:spcAft>
              <a:spcPct val="15000"/>
            </a:spcAft>
            <a:buChar char="•"/>
          </a:pPr>
          <a:r>
            <a:rPr lang="en-US" sz="1100" b="1" kern="1200" dirty="0"/>
            <a:t>39,759 Reach</a:t>
          </a:r>
        </a:p>
      </dsp:txBody>
      <dsp:txXfrm>
        <a:off x="8331556" y="654732"/>
        <a:ext cx="1289224" cy="116882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16A567DB-27C5-4386-9564-B5A46C5FF204}" type="datetimeFigureOut">
              <a:rPr lang="en-US" smtClean="0"/>
              <a:t>1/8/2019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1DBFA628-279C-4BB0-BDB6-6C6817F0BF2A}" type="slidenum">
              <a:rPr lang="en-US" smtClean="0"/>
              <a:t>‹#›</a:t>
            </a:fld>
            <a:endParaRPr lang="en-US"/>
          </a:p>
        </p:txBody>
      </p:sp>
    </p:spTree>
    <p:extLst>
      <p:ext uri="{BB962C8B-B14F-4D97-AF65-F5344CB8AC3E}">
        <p14:creationId xmlns:p14="http://schemas.microsoft.com/office/powerpoint/2010/main" val="398972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FA628-279C-4BB0-BDB6-6C6817F0BF2A}" type="slidenum">
              <a:rPr lang="en-US" smtClean="0"/>
              <a:t>1</a:t>
            </a:fld>
            <a:endParaRPr lang="en-US"/>
          </a:p>
        </p:txBody>
      </p:sp>
    </p:spTree>
    <p:extLst>
      <p:ext uri="{BB962C8B-B14F-4D97-AF65-F5344CB8AC3E}">
        <p14:creationId xmlns:p14="http://schemas.microsoft.com/office/powerpoint/2010/main" val="77650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IMPLEMENTATION OF DATA: </a:t>
            </a:r>
            <a:r>
              <a:rPr lang="en-US" sz="1200" kern="1200" dirty="0">
                <a:solidFill>
                  <a:schemeClr val="tx1"/>
                </a:solidFill>
                <a:effectLst/>
                <a:latin typeface="+mn-lt"/>
                <a:ea typeface="+mn-ea"/>
                <a:cs typeface="+mn-cs"/>
              </a:rPr>
              <a:t>With a solid social media presence in place in about a year’s time, we started diving more into smart data. We wanted to learn how we could make data-driven decisions.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Bernard Marr’s book on smart data and Steve </a:t>
            </a:r>
            <a:r>
              <a:rPr lang="en-US" sz="1200" kern="1200" dirty="0" err="1">
                <a:solidFill>
                  <a:schemeClr val="tx1"/>
                </a:solidFill>
                <a:effectLst/>
                <a:latin typeface="+mn-lt"/>
                <a:ea typeface="+mn-ea"/>
                <a:cs typeface="+mn-cs"/>
              </a:rPr>
              <a:t>MacLaughlin’s</a:t>
            </a:r>
            <a:r>
              <a:rPr lang="en-US" sz="1200" kern="1200" dirty="0">
                <a:solidFill>
                  <a:schemeClr val="tx1"/>
                </a:solidFill>
                <a:effectLst/>
                <a:latin typeface="+mn-lt"/>
                <a:ea typeface="+mn-ea"/>
                <a:cs typeface="+mn-cs"/>
              </a:rPr>
              <a:t> book on Data Driven Nonprofits were quite helpful in showing us how data could be used by nonprofit organizations. Many of the business concepts associated with big data can be filtered to apply to a religious non-profit. Non-profits ARE using big data mainly for fundraising purposes—whereas in the church structure our funding primarily comes through tithe and offerings. The applications are slightly different.</a:t>
            </a:r>
          </a:p>
          <a:p>
            <a:endParaRPr lang="en-US" dirty="0"/>
          </a:p>
          <a:p>
            <a:endParaRPr lang="en-US" dirty="0"/>
          </a:p>
          <a:p>
            <a:endParaRPr lang="en-US" dirty="0"/>
          </a:p>
          <a:p>
            <a:pPr defTabSz="924458">
              <a:defRPr/>
            </a:pPr>
            <a:r>
              <a:rPr lang="en-US" dirty="0"/>
              <a:t>Bernard Marr’s book </a:t>
            </a:r>
            <a:r>
              <a:rPr lang="en-US" b="1" dirty="0"/>
              <a:t>Big Data: Using Smart Big Data Analytics and Metrics to Make Better Decision and Improve Performance </a:t>
            </a:r>
            <a:r>
              <a:rPr lang="en-US" dirty="0"/>
              <a:t>(2015)</a:t>
            </a:r>
          </a:p>
          <a:p>
            <a:endParaRPr lang="en-US" dirty="0"/>
          </a:p>
        </p:txBody>
      </p:sp>
      <p:sp>
        <p:nvSpPr>
          <p:cNvPr id="4" name="Slide Number Placeholder 3"/>
          <p:cNvSpPr>
            <a:spLocks noGrp="1"/>
          </p:cNvSpPr>
          <p:nvPr>
            <p:ph type="sldNum" sz="quarter" idx="10"/>
          </p:nvPr>
        </p:nvSpPr>
        <p:spPr/>
        <p:txBody>
          <a:bodyPr/>
          <a:lstStyle/>
          <a:p>
            <a:fld id="{7CB12055-1C5C-4F8D-9AC8-6E5DEAF80CC8}" type="slidenum">
              <a:rPr lang="en-US" smtClean="0"/>
              <a:t>10</a:t>
            </a:fld>
            <a:endParaRPr lang="en-US"/>
          </a:p>
        </p:txBody>
      </p:sp>
    </p:spTree>
    <p:extLst>
      <p:ext uri="{BB962C8B-B14F-4D97-AF65-F5344CB8AC3E}">
        <p14:creationId xmlns:p14="http://schemas.microsoft.com/office/powerpoint/2010/main" val="386476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needed to see how data applied to ministry. I like Marr’s reality check: most businesses are data rich and insight poor. This gave us as a religious nonprofit hope! We have lots of data available to us, and we have the potential to tap into greater insights from this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“small is beautiful.” We don’t need to consider every possible data point we have as an organization. We need to determine the right data points to analyze. For some scenarios, this may mean different or common data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reassuring advice I found is to “aim to build the smallest, most straightforward database in the world.”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Marr says: “Really successful companies today are making decisions based on facts and data-driven insights, not opinions, gut feeling or even experience.” This sounds just like our thesis!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B12055-1C5C-4F8D-9AC8-6E5DEAF80CC8}" type="slidenum">
              <a:rPr lang="en-US" smtClean="0"/>
              <a:t>11</a:t>
            </a:fld>
            <a:endParaRPr lang="en-US"/>
          </a:p>
        </p:txBody>
      </p:sp>
    </p:spTree>
    <p:extLst>
      <p:ext uri="{BB962C8B-B14F-4D97-AF65-F5344CB8AC3E}">
        <p14:creationId xmlns:p14="http://schemas.microsoft.com/office/powerpoint/2010/main" val="86202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LEARNING PROCESS</a:t>
            </a:r>
            <a:r>
              <a:rPr lang="en-US" sz="1200" kern="1200" dirty="0">
                <a:solidFill>
                  <a:schemeClr val="tx1"/>
                </a:solidFill>
                <a:effectLst/>
                <a:latin typeface="+mn-lt"/>
                <a:ea typeface="+mn-ea"/>
                <a:cs typeface="+mn-cs"/>
              </a:rPr>
              <a:t>: In addition to taking a software class for visualizing data in Tableau, our team also attended a big data innovation summit in July 2018. We felt like little fish in a big sea! We were completely overwhelmed by all the possibilities and tried to understand how big data could apply to us. The data scientists and analysts in the room were excited to see a church represented there. They were very kind and encouraging!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presenters shared their company’s learning and discovery process. They all had similar but different qualities. In general, the process looked like this [see graph].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Identify Problem / Scenario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Participate in Question Storming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Determine Available or Needed Data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Clean Data (Scrub for Personal Info)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Select Learning Model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 Trends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Integrate Results into Decision Making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fascinating part with this learning process was that it was </a:t>
            </a:r>
            <a:r>
              <a:rPr lang="en-US" sz="1200" b="1" kern="1200" dirty="0">
                <a:solidFill>
                  <a:schemeClr val="tx1"/>
                </a:solidFill>
                <a:effectLst/>
                <a:latin typeface="+mn-lt"/>
                <a:ea typeface="+mn-ea"/>
                <a:cs typeface="+mn-cs"/>
              </a:rPr>
              <a:t>never linear</a:t>
            </a:r>
            <a:r>
              <a:rPr lang="en-US" sz="1200" kern="1200" dirty="0">
                <a:solidFill>
                  <a:schemeClr val="tx1"/>
                </a:solidFill>
                <a:effectLst/>
                <a:latin typeface="+mn-lt"/>
                <a:ea typeface="+mn-ea"/>
                <a:cs typeface="+mn-cs"/>
              </a:rPr>
              <a:t>, but rather dynamic, always changing and adapting. Every business had growing and discovery pains. The formulas would often look good on paper, and then fall apart in real life. This gave our team encouragement that we didn’t have to have the perfect process, just a willingness to grow through the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Andy </a:t>
            </a:r>
            <a:r>
              <a:rPr lang="en-US" sz="1200" kern="1200" dirty="0" err="1">
                <a:solidFill>
                  <a:schemeClr val="tx1"/>
                </a:solidFill>
                <a:effectLst/>
                <a:latin typeface="+mn-lt"/>
                <a:ea typeface="+mn-ea"/>
                <a:cs typeface="+mn-cs"/>
              </a:rPr>
              <a:t>LaMora</a:t>
            </a:r>
            <a:r>
              <a:rPr lang="en-US" sz="1200" kern="1200" dirty="0">
                <a:solidFill>
                  <a:schemeClr val="tx1"/>
                </a:solidFill>
                <a:effectLst/>
                <a:latin typeface="+mn-lt"/>
                <a:ea typeface="+mn-ea"/>
                <a:cs typeface="+mn-cs"/>
              </a:rPr>
              <a:t> shared an important insight during the summit: The 55 minutes to ask the right question are as important as the 5 minutes to solve it. Another expert talked about taking four minutes to “question storm” and write down every possible data question to ask.</a:t>
            </a:r>
          </a:p>
        </p:txBody>
      </p:sp>
      <p:sp>
        <p:nvSpPr>
          <p:cNvPr id="4" name="Slide Number Placeholder 3"/>
          <p:cNvSpPr>
            <a:spLocks noGrp="1"/>
          </p:cNvSpPr>
          <p:nvPr>
            <p:ph type="sldNum" sz="quarter" idx="10"/>
          </p:nvPr>
        </p:nvSpPr>
        <p:spPr/>
        <p:txBody>
          <a:bodyPr/>
          <a:lstStyle/>
          <a:p>
            <a:fld id="{7CB12055-1C5C-4F8D-9AC8-6E5DEAF80CC8}" type="slidenum">
              <a:rPr lang="en-US" smtClean="0"/>
              <a:t>12</a:t>
            </a:fld>
            <a:endParaRPr lang="en-US"/>
          </a:p>
        </p:txBody>
      </p:sp>
    </p:spTree>
    <p:extLst>
      <p:ext uri="{BB962C8B-B14F-4D97-AF65-F5344CB8AC3E}">
        <p14:creationId xmlns:p14="http://schemas.microsoft.com/office/powerpoint/2010/main" val="79678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SMALL WINS 1-3</a:t>
            </a:r>
            <a:r>
              <a:rPr lang="en-US" sz="1200" kern="1200" dirty="0">
                <a:solidFill>
                  <a:schemeClr val="tx1"/>
                </a:solidFill>
                <a:effectLst/>
                <a:latin typeface="+mn-lt"/>
                <a:ea typeface="+mn-ea"/>
                <a:cs typeface="+mn-cs"/>
              </a:rPr>
              <a:t>: A breakthrough moment happened at the data summit when a presenter talked about looking for “small wins.” We came back and started working in earnest on a variety of ministry data projects to start building our collection of “small wins.”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conference-wide education perceptions survey is our biggest undertaking, and the results from this survey are currently being processed by our research partners at Campbell Rinker. In full transparency, this survey was funded by the NAD, and Potomac Conference was a fellow survey participant.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Building up our contact list and tapping into the </a:t>
            </a:r>
            <a:r>
              <a:rPr lang="en-US" sz="1200" kern="1200" dirty="0" err="1">
                <a:solidFill>
                  <a:schemeClr val="tx1"/>
                </a:solidFill>
                <a:effectLst/>
                <a:latin typeface="+mn-lt"/>
                <a:ea typeface="+mn-ea"/>
                <a:cs typeface="+mn-cs"/>
              </a:rPr>
              <a:t>RenWeb</a:t>
            </a:r>
            <a:r>
              <a:rPr lang="en-US" sz="1200" kern="1200" dirty="0">
                <a:solidFill>
                  <a:schemeClr val="tx1"/>
                </a:solidFill>
                <a:effectLst/>
                <a:latin typeface="+mn-lt"/>
                <a:ea typeface="+mn-ea"/>
                <a:cs typeface="+mn-cs"/>
              </a:rPr>
              <a:t> parent contact data allowed us to contact just over 7,000 people. We had a 10 percent response rate from parents and members, and 35 percent of recipients opened at least one of four survey related emails from us. This is a win in progress! We hope to learn from our audience’s perceptions and potentially open a new school, too, based on data analysis.</a:t>
            </a:r>
          </a:p>
        </p:txBody>
      </p:sp>
      <p:sp>
        <p:nvSpPr>
          <p:cNvPr id="4" name="Slide Number Placeholder 3"/>
          <p:cNvSpPr>
            <a:spLocks noGrp="1"/>
          </p:cNvSpPr>
          <p:nvPr>
            <p:ph type="sldNum" sz="quarter" idx="10"/>
          </p:nvPr>
        </p:nvSpPr>
        <p:spPr/>
        <p:txBody>
          <a:bodyPr/>
          <a:lstStyle/>
          <a:p>
            <a:fld id="{1DBFA628-279C-4BB0-BDB6-6C6817F0BF2A}" type="slidenum">
              <a:rPr lang="en-US" smtClean="0"/>
              <a:t>13</a:t>
            </a:fld>
            <a:endParaRPr lang="en-US"/>
          </a:p>
        </p:txBody>
      </p:sp>
    </p:spTree>
    <p:extLst>
      <p:ext uri="{BB962C8B-B14F-4D97-AF65-F5344CB8AC3E}">
        <p14:creationId xmlns:p14="http://schemas.microsoft.com/office/powerpoint/2010/main" val="79334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evangelism department agreed to partner with us for a social media campaign to test out a concept for SabbathQuestions.com. We used a five-phase advertising campaign to test images, messages, and two video spots. We also retargeted website traffic visitors and hosted a “wildcard” Thanksgiving-related campaign. For just under $900, we reach nearly 40,000 people in 10 geo-targeted areas of our conference territory! We have a full case study available if you would like to request this by email.</a:t>
            </a:r>
          </a:p>
        </p:txBody>
      </p:sp>
      <p:sp>
        <p:nvSpPr>
          <p:cNvPr id="4" name="Slide Number Placeholder 3"/>
          <p:cNvSpPr>
            <a:spLocks noGrp="1"/>
          </p:cNvSpPr>
          <p:nvPr>
            <p:ph type="sldNum" sz="quarter" idx="10"/>
          </p:nvPr>
        </p:nvSpPr>
        <p:spPr/>
        <p:txBody>
          <a:bodyPr/>
          <a:lstStyle/>
          <a:p>
            <a:fld id="{1DBFA628-279C-4BB0-BDB6-6C6817F0BF2A}" type="slidenum">
              <a:rPr lang="en-US" smtClean="0"/>
              <a:t>14</a:t>
            </a:fld>
            <a:endParaRPr lang="en-US"/>
          </a:p>
        </p:txBody>
      </p:sp>
    </p:spTree>
    <p:extLst>
      <p:ext uri="{BB962C8B-B14F-4D97-AF65-F5344CB8AC3E}">
        <p14:creationId xmlns:p14="http://schemas.microsoft.com/office/powerpoint/2010/main" val="271308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learned six key lessons (and smaller ones, too) from this campaign:</a:t>
            </a:r>
          </a:p>
          <a:p>
            <a:pPr marL="228600" lvl="0" indent="-228600">
              <a:buFont typeface="+mj-lt"/>
              <a:buAutoNum type="arabicPeriod"/>
            </a:pPr>
            <a:r>
              <a:rPr lang="en-US" sz="1200" kern="1200" dirty="0">
                <a:solidFill>
                  <a:schemeClr val="tx1"/>
                </a:solidFill>
                <a:effectLst/>
                <a:latin typeface="+mn-lt"/>
                <a:ea typeface="+mn-ea"/>
                <a:cs typeface="+mn-cs"/>
              </a:rPr>
              <a:t>Our audience has specific preferences that are different from our expectations</a:t>
            </a:r>
          </a:p>
          <a:p>
            <a:pPr marL="228600" lvl="0" indent="-228600">
              <a:buFont typeface="+mj-lt"/>
              <a:buAutoNum type="arabicPeriod"/>
            </a:pPr>
            <a:r>
              <a:rPr lang="en-US" sz="1200" kern="1200" dirty="0">
                <a:solidFill>
                  <a:schemeClr val="tx1"/>
                </a:solidFill>
                <a:effectLst/>
                <a:latin typeface="+mn-lt"/>
                <a:ea typeface="+mn-ea"/>
                <a:cs typeface="+mn-cs"/>
              </a:rPr>
              <a:t>Our current ads appeal to an older female audience </a:t>
            </a:r>
          </a:p>
          <a:p>
            <a:pPr marL="228600" lvl="0" indent="-228600">
              <a:buFont typeface="+mj-lt"/>
              <a:buAutoNum type="arabicPeriod"/>
            </a:pPr>
            <a:r>
              <a:rPr lang="en-US" sz="1200" kern="1200" dirty="0">
                <a:solidFill>
                  <a:schemeClr val="tx1"/>
                </a:solidFill>
                <a:effectLst/>
                <a:latin typeface="+mn-lt"/>
                <a:ea typeface="+mn-ea"/>
                <a:cs typeface="+mn-cs"/>
              </a:rPr>
              <a:t>We need to value data results over gut reactions, and test new concepts and variables. </a:t>
            </a:r>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Then BLITZ!</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Social ad results should inform larger ad buys for effective investment</a:t>
            </a:r>
          </a:p>
          <a:p>
            <a:pPr marL="228600" lvl="0" indent="-228600">
              <a:buFont typeface="+mj-lt"/>
              <a:buAutoNum type="arabicPeriod"/>
            </a:pPr>
            <a:r>
              <a:rPr lang="en-US" sz="1200" kern="1200" dirty="0">
                <a:solidFill>
                  <a:schemeClr val="tx1"/>
                </a:solidFill>
                <a:effectLst/>
                <a:latin typeface="+mn-lt"/>
                <a:ea typeface="+mn-ea"/>
                <a:cs typeface="+mn-cs"/>
              </a:rPr>
              <a:t>Our two commercial spots performed well—just with different genders!</a:t>
            </a:r>
          </a:p>
          <a:p>
            <a:pPr marL="228600" lvl="0" indent="-228600">
              <a:buFont typeface="+mj-lt"/>
              <a:buAutoNum type="arabicPeriod"/>
            </a:pPr>
            <a:r>
              <a:rPr lang="en-US" sz="1200" kern="1200" dirty="0">
                <a:solidFill>
                  <a:schemeClr val="tx1"/>
                </a:solidFill>
                <a:effectLst/>
                <a:latin typeface="+mn-lt"/>
                <a:ea typeface="+mn-ea"/>
                <a:cs typeface="+mn-cs"/>
              </a:rPr>
              <a:t>Data collection needs common ground so you don’t lose information</a:t>
            </a:r>
          </a:p>
        </p:txBody>
      </p:sp>
      <p:sp>
        <p:nvSpPr>
          <p:cNvPr id="4" name="Slide Number Placeholder 3"/>
          <p:cNvSpPr>
            <a:spLocks noGrp="1"/>
          </p:cNvSpPr>
          <p:nvPr>
            <p:ph type="sldNum" sz="quarter" idx="10"/>
          </p:nvPr>
        </p:nvSpPr>
        <p:spPr/>
        <p:txBody>
          <a:bodyPr/>
          <a:lstStyle/>
          <a:p>
            <a:fld id="{4C9633A5-AE36-4C75-BD10-145DFE6BA5F7}" type="slidenum">
              <a:rPr lang="en-US" smtClean="0"/>
              <a:t>15</a:t>
            </a:fld>
            <a:endParaRPr lang="en-US"/>
          </a:p>
        </p:txBody>
      </p:sp>
    </p:spTree>
    <p:extLst>
      <p:ext uri="{BB962C8B-B14F-4D97-AF65-F5344CB8AC3E}">
        <p14:creationId xmlns:p14="http://schemas.microsoft.com/office/powerpoint/2010/main" val="280992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also wanted to test data-driven decision making with event planning and promotion. We had a church media production trainer who was available on one of two dates in November. I sent an interest survey to a targeted email list, and received 16 responses just three weeks before the potential training date.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participants chose the date and prioritized the suggested topics based on their interest and need. We had 30 people show up and another 10 who were interested, but unable to attend. The trainer integrated the pre-submitted audience questions into his presentation and tailored the curriculum to the audience’s needs. The whole day was interactive, and the audience was fully engaged.</a:t>
            </a:r>
          </a:p>
        </p:txBody>
      </p:sp>
      <p:sp>
        <p:nvSpPr>
          <p:cNvPr id="4" name="Slide Number Placeholder 3"/>
          <p:cNvSpPr>
            <a:spLocks noGrp="1"/>
          </p:cNvSpPr>
          <p:nvPr>
            <p:ph type="sldNum" sz="quarter" idx="10"/>
          </p:nvPr>
        </p:nvSpPr>
        <p:spPr/>
        <p:txBody>
          <a:bodyPr/>
          <a:lstStyle/>
          <a:p>
            <a:fld id="{1DBFA628-279C-4BB0-BDB6-6C6817F0BF2A}" type="slidenum">
              <a:rPr lang="en-US" smtClean="0"/>
              <a:t>16</a:t>
            </a:fld>
            <a:endParaRPr lang="en-US"/>
          </a:p>
        </p:txBody>
      </p:sp>
    </p:spTree>
    <p:extLst>
      <p:ext uri="{BB962C8B-B14F-4D97-AF65-F5344CB8AC3E}">
        <p14:creationId xmlns:p14="http://schemas.microsoft.com/office/powerpoint/2010/main" val="333911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FUTURE: </a:t>
            </a:r>
            <a:r>
              <a:rPr lang="en-US" sz="1200" kern="1200" dirty="0">
                <a:solidFill>
                  <a:schemeClr val="tx1"/>
                </a:solidFill>
                <a:effectLst/>
                <a:latin typeface="+mn-lt"/>
                <a:ea typeface="+mn-ea"/>
                <a:cs typeface="+mn-cs"/>
              </a:rPr>
              <a:t>These experiences are becoming our “case studies.” I frequently share progress reports with my colleagues. They love seeing the on-going results especially for social media advertisements! Many of our departments are now adding a line-item to their budget for social media ads in addition to my department’s advertising budget!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team just concluded The Altar Project social campaign where we invited families to have worship together. Right now, we have a 40-day Marriage Revival Challenge underway. In February, we’ll have a prayer initiative associated with the book of Acts.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education department is developing plans for building up to a system-wide advertising campaign for registration day in 2020.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annual calendar now has a variety of social media campaign concepts in various stages of development so we can learn, grow, and make better ministry decisions.</a:t>
            </a:r>
          </a:p>
        </p:txBody>
      </p:sp>
      <p:sp>
        <p:nvSpPr>
          <p:cNvPr id="4" name="Slide Number Placeholder 3"/>
          <p:cNvSpPr>
            <a:spLocks noGrp="1"/>
          </p:cNvSpPr>
          <p:nvPr>
            <p:ph type="sldNum" sz="quarter" idx="10"/>
          </p:nvPr>
        </p:nvSpPr>
        <p:spPr/>
        <p:txBody>
          <a:bodyPr/>
          <a:lstStyle/>
          <a:p>
            <a:fld id="{1DBFA628-279C-4BB0-BDB6-6C6817F0BF2A}" type="slidenum">
              <a:rPr lang="en-US" smtClean="0"/>
              <a:t>17</a:t>
            </a:fld>
            <a:endParaRPr lang="en-US"/>
          </a:p>
        </p:txBody>
      </p:sp>
    </p:spTree>
    <p:extLst>
      <p:ext uri="{BB962C8B-B14F-4D97-AF65-F5344CB8AC3E}">
        <p14:creationId xmlns:p14="http://schemas.microsoft.com/office/powerpoint/2010/main" val="2439005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MINDSET: </a:t>
            </a:r>
            <a:r>
              <a:rPr lang="en-US" sz="1200" b="0" kern="1200" dirty="0">
                <a:solidFill>
                  <a:schemeClr val="tx1"/>
                </a:solidFill>
                <a:effectLst/>
                <a:latin typeface="+mn-lt"/>
                <a:ea typeface="+mn-ea"/>
                <a:cs typeface="+mn-cs"/>
              </a:rPr>
              <a:t>We appreciate the North American Division team coaching us in this learning process because we understand this is a long-term commitment. It represents a new way of thinking and a cultural shift to help us overall improve ministry effectiveness. </a:t>
            </a:r>
            <a:r>
              <a:rPr lang="en-US" sz="1200" kern="1200" dirty="0">
                <a:solidFill>
                  <a:schemeClr val="tx1"/>
                </a:solidFill>
                <a:effectLst/>
                <a:latin typeface="+mn-lt"/>
                <a:ea typeface="+mn-ea"/>
                <a:cs typeface="+mn-cs"/>
              </a:rPr>
              <a:t>Yes, we’ve had our hiccups. We are finding great value in learning how to take our social media and big data to the next level. My workflow, that I was so worried about, is much more purposeful and manageable now.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my administrators and colleagues are sitting in meetings now and hearing ministry plans, they are often asking, “Where’s the data?” The lightbulb moments are amazing to witness!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the survey is simple or complex, whether the social media campaign lasts for a week or multiple weeks, whether we are spending 5 dollars, 50 dollars or 500 dollars in advertising, we are learning how to make smart data-driven decisions based on our audience’s interests. This is helping us improve the effectiveness of our reach, our ministries, and our mission.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growth doesn’t stop here! And you and your ministry can grow, too, as you learn to apply data to your organization. It is worth the time, effort, and commitment to make data part of your ministry strategy as we seek to grow God’s kingdom and prepare for His soon return.</a:t>
            </a:r>
          </a:p>
        </p:txBody>
      </p:sp>
      <p:sp>
        <p:nvSpPr>
          <p:cNvPr id="4" name="Slide Number Placeholder 3"/>
          <p:cNvSpPr>
            <a:spLocks noGrp="1"/>
          </p:cNvSpPr>
          <p:nvPr>
            <p:ph type="sldNum" sz="quarter" idx="10"/>
          </p:nvPr>
        </p:nvSpPr>
        <p:spPr/>
        <p:txBody>
          <a:bodyPr/>
          <a:lstStyle/>
          <a:p>
            <a:fld id="{1DBFA628-279C-4BB0-BDB6-6C6817F0BF2A}" type="slidenum">
              <a:rPr lang="en-US" smtClean="0"/>
              <a:t>18</a:t>
            </a:fld>
            <a:endParaRPr lang="en-US"/>
          </a:p>
        </p:txBody>
      </p:sp>
    </p:spTree>
    <p:extLst>
      <p:ext uri="{BB962C8B-B14F-4D97-AF65-F5344CB8AC3E}">
        <p14:creationId xmlns:p14="http://schemas.microsoft.com/office/powerpoint/2010/main" val="159613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all started with a conversation that could be summarized as: “We like what you are doing with social media, and want to help take you to the next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Hello—I’m Heidi Baumgartner, communication director for Washington Conference. I wish I could be with you in person at the Adventist Ministries Convention. Right now, I am expanding my responsibilities as a “mommy.”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I’d like to give you a highlights tour about what Washington Conference is learning with social media and big data as it relates to decision making. Harvey and Paul will be adding more context and data science background in their presentations.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have colleagues in the room who can answer any questions you may have for the Q&amp;A session at the end of this presentation.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remember when the North American Division approached Washington Conference in late 2016 about a potential social media and big data partnership. Dan Weber, Paul Hopkins, and Jamie Schneider Domm came in person to pitch the idea to our Executive Committee team.</a:t>
            </a:r>
          </a:p>
        </p:txBody>
      </p:sp>
      <p:sp>
        <p:nvSpPr>
          <p:cNvPr id="4" name="Slide Number Placeholder 3"/>
          <p:cNvSpPr>
            <a:spLocks noGrp="1"/>
          </p:cNvSpPr>
          <p:nvPr>
            <p:ph type="sldNum" sz="quarter" idx="10"/>
          </p:nvPr>
        </p:nvSpPr>
        <p:spPr/>
        <p:txBody>
          <a:bodyPr/>
          <a:lstStyle/>
          <a:p>
            <a:fld id="{1DBFA628-279C-4BB0-BDB6-6C6817F0BF2A}" type="slidenum">
              <a:rPr lang="en-US" smtClean="0"/>
              <a:t>2</a:t>
            </a:fld>
            <a:endParaRPr lang="en-US"/>
          </a:p>
        </p:txBody>
      </p:sp>
    </p:spTree>
    <p:extLst>
      <p:ext uri="{BB962C8B-B14F-4D97-AF65-F5344CB8AC3E}">
        <p14:creationId xmlns:p14="http://schemas.microsoft.com/office/powerpoint/2010/main" val="325976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WHY: </a:t>
            </a:r>
            <a:r>
              <a:rPr lang="en-US" sz="1200" kern="1200" dirty="0">
                <a:solidFill>
                  <a:schemeClr val="tx1"/>
                </a:solidFill>
                <a:effectLst/>
                <a:latin typeface="+mn-lt"/>
                <a:ea typeface="+mn-ea"/>
                <a:cs typeface="+mn-cs"/>
              </a:rPr>
              <a:t>We joined this partnership because we wanted to move beyond gut reactions and traditions of “we’ve always done it this way” to seek greater effectiveness in ministry. Institutionally, our church as a whole has a history of making decisions based on mental shortcuts and anchoring biases.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here is our thesis: Intuition-based decision making has its place, but with the availability of tools, that shouldn't be the primary option. Better decisions at our organization require quantitative and qualitative information, weighted with the traditions and experiences we know.</a:t>
            </a:r>
          </a:p>
          <a:p>
            <a:r>
              <a:rPr lang="en-US" dirty="0"/>
              <a:t>.</a:t>
            </a:r>
          </a:p>
        </p:txBody>
      </p:sp>
      <p:sp>
        <p:nvSpPr>
          <p:cNvPr id="4" name="Slide Number Placeholder 3"/>
          <p:cNvSpPr>
            <a:spLocks noGrp="1"/>
          </p:cNvSpPr>
          <p:nvPr>
            <p:ph type="sldNum" sz="quarter" idx="10"/>
          </p:nvPr>
        </p:nvSpPr>
        <p:spPr/>
        <p:txBody>
          <a:bodyPr/>
          <a:lstStyle/>
          <a:p>
            <a:fld id="{1DBFA628-279C-4BB0-BDB6-6C6817F0BF2A}" type="slidenum">
              <a:rPr lang="en-US" smtClean="0"/>
              <a:t>3</a:t>
            </a:fld>
            <a:endParaRPr lang="en-US"/>
          </a:p>
        </p:txBody>
      </p:sp>
    </p:spTree>
    <p:extLst>
      <p:ext uri="{BB962C8B-B14F-4D97-AF65-F5344CB8AC3E}">
        <p14:creationId xmlns:p14="http://schemas.microsoft.com/office/powerpoint/2010/main" val="105486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INITIAL CHALLENGES:</a:t>
            </a:r>
            <a:r>
              <a:rPr lang="en-US" sz="1200" kern="1200" dirty="0">
                <a:solidFill>
                  <a:schemeClr val="tx1"/>
                </a:solidFill>
                <a:effectLst/>
                <a:latin typeface="+mn-lt"/>
                <a:ea typeface="+mn-ea"/>
                <a:cs typeface="+mn-cs"/>
              </a:rPr>
              <a:t> One of our first tasks was to demystify the concept of “big data” for our executive team. </a:t>
            </a:r>
          </a:p>
          <a:p>
            <a:r>
              <a:rPr lang="en-US" sz="1200" kern="1200" dirty="0">
                <a:solidFill>
                  <a:schemeClr val="tx1"/>
                </a:solidFill>
                <a:effectLst/>
                <a:latin typeface="+mn-lt"/>
                <a:ea typeface="+mn-ea"/>
                <a:cs typeface="+mn-cs"/>
              </a:rPr>
              <a:t>Big data allows you to find and analyze digital cookie crumbs for patterns, trends, and associations related to human behavior. Instead of finding out information from one person, let’s say, in a survey, we are using data as a force multiplier to look at results from a multitude of people and their cookie crumbs of preferences. This data can be obtained through primary or secondary research to help us move beyond a historical view to a forward-looking view.</a:t>
            </a:r>
          </a:p>
        </p:txBody>
      </p:sp>
      <p:sp>
        <p:nvSpPr>
          <p:cNvPr id="4" name="Slide Number Placeholder 3"/>
          <p:cNvSpPr>
            <a:spLocks noGrp="1"/>
          </p:cNvSpPr>
          <p:nvPr>
            <p:ph type="sldNum" sz="quarter" idx="10"/>
          </p:nvPr>
        </p:nvSpPr>
        <p:spPr/>
        <p:txBody>
          <a:bodyPr/>
          <a:lstStyle/>
          <a:p>
            <a:fld id="{B3E3EFCD-0EF2-4DC5-9DBE-B3CA8F23C5CC}" type="slidenum">
              <a:rPr lang="en-US" smtClean="0"/>
              <a:t>4</a:t>
            </a:fld>
            <a:endParaRPr lang="en-US"/>
          </a:p>
        </p:txBody>
      </p:sp>
    </p:spTree>
    <p:extLst>
      <p:ext uri="{BB962C8B-B14F-4D97-AF65-F5344CB8AC3E}">
        <p14:creationId xmlns:p14="http://schemas.microsoft.com/office/powerpoint/2010/main" val="106898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wasn’t particularly any resistance in the adoption process—mostly curiosity. Our executives needed to understand how data could be used and applied in our ministry context. This partnership would represent a cultural shift for 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sat down as a team for a roundtable discussion about our top 5 desired growth areas. We identified these as: school enrollment, church growth, church planting, reconnecting with members, and young adult engagement. But really there is a sixth area: applying big data to church, school, and ministry growth.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Defining these key growth areas is helping us focus our ministry efforts, cultivate innovation, look for solutions, and have better overall strategic planning. For example, we brought these growth areas to the table to help focus the conversation at a local church-sponsored Hackathon where we talked about accelerating ministry through technology. </a:t>
            </a:r>
          </a:p>
        </p:txBody>
      </p:sp>
      <p:sp>
        <p:nvSpPr>
          <p:cNvPr id="4" name="Slide Number Placeholder 3"/>
          <p:cNvSpPr>
            <a:spLocks noGrp="1"/>
          </p:cNvSpPr>
          <p:nvPr>
            <p:ph type="sldNum" sz="quarter" idx="10"/>
          </p:nvPr>
        </p:nvSpPr>
        <p:spPr/>
        <p:txBody>
          <a:bodyPr/>
          <a:lstStyle/>
          <a:p>
            <a:fld id="{B3E3EFCD-0EF2-4DC5-9DBE-B3CA8F23C5CC}" type="slidenum">
              <a:rPr lang="en-US" smtClean="0"/>
              <a:t>5</a:t>
            </a:fld>
            <a:endParaRPr lang="en-US"/>
          </a:p>
        </p:txBody>
      </p:sp>
    </p:spTree>
    <p:extLst>
      <p:ext uri="{BB962C8B-B14F-4D97-AF65-F5344CB8AC3E}">
        <p14:creationId xmlns:p14="http://schemas.microsoft.com/office/powerpoint/2010/main" val="384866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AUDIT: </a:t>
            </a:r>
            <a:r>
              <a:rPr lang="en-US" sz="1200" kern="1200" dirty="0">
                <a:solidFill>
                  <a:schemeClr val="tx1"/>
                </a:solidFill>
                <a:effectLst/>
                <a:latin typeface="+mn-lt"/>
                <a:ea typeface="+mn-ea"/>
                <a:cs typeface="+mn-cs"/>
              </a:rPr>
              <a:t>In the beginning, the NAD initially helped us audit our current social activities and identified areas of growth. This was a humbling and eye-opening experience that served as a wake-up call that we had fallen into a reactive trap versus taking proactive steps forward.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our social media handles were different, for example. We did not have a strong content plan. We had an interested but not overly engaged audience. Our social posts were present but not particularly consistent or frequent. And then there was the challenge of time and how to integrate more social activities into an already full work load. We definitely had room to grow!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we looked at our traditional methods of conference communication and identified our audience reach, time investment, mission connection, budget expenses, personnel requirements and growth dreams. Some activities we retired, scaled back or grew as a result.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Jamie Domm started weekly coaching sessions with me, answered my questions, and provided insight, encouragement and training along the way. This was a positive experience and interaction. After the first year or so, our coaching sessions went to an “as needed” status.</a:t>
            </a:r>
          </a:p>
        </p:txBody>
      </p:sp>
      <p:sp>
        <p:nvSpPr>
          <p:cNvPr id="4" name="Slide Number Placeholder 3"/>
          <p:cNvSpPr>
            <a:spLocks noGrp="1"/>
          </p:cNvSpPr>
          <p:nvPr>
            <p:ph type="sldNum" sz="quarter" idx="10"/>
          </p:nvPr>
        </p:nvSpPr>
        <p:spPr/>
        <p:txBody>
          <a:bodyPr/>
          <a:lstStyle/>
          <a:p>
            <a:fld id="{B3E3EFCD-0EF2-4DC5-9DBE-B3CA8F23C5CC}" type="slidenum">
              <a:rPr lang="en-US" smtClean="0"/>
              <a:t>6</a:t>
            </a:fld>
            <a:endParaRPr lang="en-US"/>
          </a:p>
        </p:txBody>
      </p:sp>
    </p:spTree>
    <p:extLst>
      <p:ext uri="{BB962C8B-B14F-4D97-AF65-F5344CB8AC3E}">
        <p14:creationId xmlns:p14="http://schemas.microsoft.com/office/powerpoint/2010/main" val="53950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one example of how we are using data in social media.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previously had no love for hashtags, and decided to create a hashtag library to make my life easier. You may find and adapt the full hashtag library that is available at sdadata.org.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stumbled upon a little used hashtag that is now giving our ministry leaders a voice each week.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PewView</a:t>
            </a:r>
            <a:r>
              <a:rPr lang="en-US" sz="1200" kern="1200" dirty="0">
                <a:solidFill>
                  <a:schemeClr val="tx1"/>
                </a:solidFill>
                <a:effectLst/>
                <a:latin typeface="+mn-lt"/>
                <a:ea typeface="+mn-ea"/>
                <a:cs typeface="+mn-cs"/>
              </a:rPr>
              <a:t> are Sabbath morning reports from conference leaders who are at a local church. They text or email the photos and captions to me. I format, schedule and share the images every one or two hours on Sabbath afternoon between 1 and 9 pm—the timeframe when we now know our audience is most likely to be online. </a:t>
            </a:r>
          </a:p>
        </p:txBody>
      </p:sp>
      <p:sp>
        <p:nvSpPr>
          <p:cNvPr id="4" name="Slide Number Placeholder 3"/>
          <p:cNvSpPr>
            <a:spLocks noGrp="1"/>
          </p:cNvSpPr>
          <p:nvPr>
            <p:ph type="sldNum" sz="quarter" idx="10"/>
          </p:nvPr>
        </p:nvSpPr>
        <p:spPr/>
        <p:txBody>
          <a:bodyPr/>
          <a:lstStyle/>
          <a:p>
            <a:fld id="{B3E3EFCD-0EF2-4DC5-9DBE-B3CA8F23C5CC}" type="slidenum">
              <a:rPr lang="en-US" smtClean="0"/>
              <a:t>7</a:t>
            </a:fld>
            <a:endParaRPr lang="en-US"/>
          </a:p>
        </p:txBody>
      </p:sp>
    </p:spTree>
    <p:extLst>
      <p:ext uri="{BB962C8B-B14F-4D97-AF65-F5344CB8AC3E}">
        <p14:creationId xmlns:p14="http://schemas.microsoft.com/office/powerpoint/2010/main" val="213609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hashtag library is much simpler now, and includes friendly greetings, audience identification, conference connection, and ministry hashtags.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started cultivating our content to be friendly, fresh, and approachable so we could nurture stronger human-to-human connections.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Sabbath is our busiest day on social media with the best reach of the week! We share similar content on Facebook and Instagram, and format it appropriately for each platform (namely, only one or two hashtags on Facebook, maybe, and between 5-11 hashtags on Instagram).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far, we haven’t integrated Twitter into our strategy as this audience is mostly international for us.</a:t>
            </a:r>
          </a:p>
        </p:txBody>
      </p:sp>
      <p:sp>
        <p:nvSpPr>
          <p:cNvPr id="4" name="Slide Number Placeholder 3"/>
          <p:cNvSpPr>
            <a:spLocks noGrp="1"/>
          </p:cNvSpPr>
          <p:nvPr>
            <p:ph type="sldNum" sz="quarter" idx="10"/>
          </p:nvPr>
        </p:nvSpPr>
        <p:spPr/>
        <p:txBody>
          <a:bodyPr/>
          <a:lstStyle/>
          <a:p>
            <a:fld id="{1DBFA628-279C-4BB0-BDB6-6C6817F0BF2A}" type="slidenum">
              <a:rPr lang="en-US" smtClean="0"/>
              <a:t>8</a:t>
            </a:fld>
            <a:endParaRPr lang="en-US"/>
          </a:p>
        </p:txBody>
      </p:sp>
    </p:spTree>
    <p:extLst>
      <p:ext uri="{BB962C8B-B14F-4D97-AF65-F5344CB8AC3E}">
        <p14:creationId xmlns:p14="http://schemas.microsoft.com/office/powerpoint/2010/main" val="254381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Meanwhile, we began building our email list with member emails that we already had available in eAdventist.net and compared our email data to information from </a:t>
            </a:r>
            <a:r>
              <a:rPr lang="en-US" sz="1200" kern="1200" dirty="0" err="1">
                <a:solidFill>
                  <a:schemeClr val="tx1"/>
                </a:solidFill>
                <a:effectLst/>
                <a:latin typeface="+mn-lt"/>
                <a:ea typeface="+mn-ea"/>
                <a:cs typeface="+mn-cs"/>
              </a:rPr>
              <a:t>TowerData</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first started, Washington Conference had about 1,000 e-news subscribers that had been cultivated over 10 years. Our list now has 5,500 email contacts. As a reference point, we have 23,000 members in about 8,800 households. That represents about 24% of our membership which is a huge 20% improvement over previously reaching 4% of our membership.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had good growth in our social media audience and began looking at public data associated with our ministry territory. Harvey will talk about this more in his presentation.</a:t>
            </a:r>
          </a:p>
        </p:txBody>
      </p:sp>
      <p:sp>
        <p:nvSpPr>
          <p:cNvPr id="4" name="Slide Number Placeholder 3"/>
          <p:cNvSpPr>
            <a:spLocks noGrp="1"/>
          </p:cNvSpPr>
          <p:nvPr>
            <p:ph type="sldNum" sz="quarter" idx="10"/>
          </p:nvPr>
        </p:nvSpPr>
        <p:spPr/>
        <p:txBody>
          <a:bodyPr/>
          <a:lstStyle/>
          <a:p>
            <a:fld id="{B3E3EFCD-0EF2-4DC5-9DBE-B3CA8F23C5CC}" type="slidenum">
              <a:rPr lang="en-US" smtClean="0"/>
              <a:t>9</a:t>
            </a:fld>
            <a:endParaRPr lang="en-US"/>
          </a:p>
        </p:txBody>
      </p:sp>
    </p:spTree>
    <p:extLst>
      <p:ext uri="{BB962C8B-B14F-4D97-AF65-F5344CB8AC3E}">
        <p14:creationId xmlns:p14="http://schemas.microsoft.com/office/powerpoint/2010/main" val="2838142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8E3CEB-CF1A-4963-96E6-200BC81CA0DC}"/>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6C6493-8561-4075-AF4E-82352678A730}"/>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091438-43B9-442A-8DB5-524EBF59307E}"/>
              </a:ext>
            </a:extLst>
          </p:cNvPr>
          <p:cNvSpPr>
            <a:spLocks noGrp="1"/>
          </p:cNvSpPr>
          <p:nvPr>
            <p:ph type="ctrTitle"/>
          </p:nvPr>
        </p:nvSpPr>
        <p:spPr>
          <a:xfrm>
            <a:off x="543427" y="1130609"/>
            <a:ext cx="9665368"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A9D937D-7877-4EE5-8474-258B34299B7E}"/>
              </a:ext>
            </a:extLst>
          </p:cNvPr>
          <p:cNvSpPr>
            <a:spLocks noGrp="1"/>
          </p:cNvSpPr>
          <p:nvPr>
            <p:ph type="subTitle" idx="1"/>
          </p:nvPr>
        </p:nvSpPr>
        <p:spPr>
          <a:xfrm>
            <a:off x="543427" y="3583028"/>
            <a:ext cx="96653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BCFCAF-8209-4724-BF3E-D9E0D29E843F}"/>
              </a:ext>
            </a:extLst>
          </p:cNvPr>
          <p:cNvSpPr>
            <a:spLocks noGrp="1"/>
          </p:cNvSpPr>
          <p:nvPr>
            <p:ph type="dt" sz="half" idx="10"/>
          </p:nvPr>
        </p:nvSpPr>
        <p:spPr>
          <a:xfrm>
            <a:off x="236621" y="6419879"/>
            <a:ext cx="2743200" cy="365125"/>
          </a:xfrm>
        </p:spPr>
        <p:txBody>
          <a:bodyPr/>
          <a:lstStyle/>
          <a:p>
            <a:fld id="{2D4554B5-387B-443B-97BE-F75C6CF8519E}" type="datetimeFigureOut">
              <a:rPr lang="en-US" smtClean="0"/>
              <a:t>1/8/2019</a:t>
            </a:fld>
            <a:endParaRPr lang="en-US"/>
          </a:p>
        </p:txBody>
      </p:sp>
      <p:sp>
        <p:nvSpPr>
          <p:cNvPr id="5" name="Footer Placeholder 4">
            <a:extLst>
              <a:ext uri="{FF2B5EF4-FFF2-40B4-BE49-F238E27FC236}">
                <a16:creationId xmlns:a16="http://schemas.microsoft.com/office/drawing/2014/main" id="{23666B82-6D7A-4D28-B5DC-5975CAE48FDA}"/>
              </a:ext>
            </a:extLst>
          </p:cNvPr>
          <p:cNvSpPr>
            <a:spLocks noGrp="1"/>
          </p:cNvSpPr>
          <p:nvPr>
            <p:ph type="ftr" sz="quarter" idx="11"/>
          </p:nvPr>
        </p:nvSpPr>
        <p:spPr>
          <a:xfrm>
            <a:off x="3737810" y="6419878"/>
            <a:ext cx="4114800" cy="365125"/>
          </a:xfrm>
        </p:spPr>
        <p:txBody>
          <a:bodyPr/>
          <a:lstStyle/>
          <a:p>
            <a:endParaRPr lang="en-US"/>
          </a:p>
        </p:txBody>
      </p:sp>
      <p:sp>
        <p:nvSpPr>
          <p:cNvPr id="6" name="Slide Number Placeholder 5">
            <a:extLst>
              <a:ext uri="{FF2B5EF4-FFF2-40B4-BE49-F238E27FC236}">
                <a16:creationId xmlns:a16="http://schemas.microsoft.com/office/drawing/2014/main" id="{76ABE293-4457-4749-AAE3-ED77FBD8B0D0}"/>
              </a:ext>
            </a:extLst>
          </p:cNvPr>
          <p:cNvSpPr>
            <a:spLocks noGrp="1"/>
          </p:cNvSpPr>
          <p:nvPr>
            <p:ph type="sldNum" sz="quarter" idx="12"/>
          </p:nvPr>
        </p:nvSpPr>
        <p:spPr>
          <a:xfrm>
            <a:off x="8610599" y="6419878"/>
            <a:ext cx="1868586" cy="365125"/>
          </a:xfrm>
        </p:spPr>
        <p:txBody>
          <a:bodyPr/>
          <a:lstStyle/>
          <a:p>
            <a:fld id="{EE7DE97E-B548-4EA8-BE0D-AAEECD548D44}" type="slidenum">
              <a:rPr lang="en-US" smtClean="0"/>
              <a:t>‹#›</a:t>
            </a:fld>
            <a:endParaRPr lang="en-US"/>
          </a:p>
        </p:txBody>
      </p:sp>
      <p:sp>
        <p:nvSpPr>
          <p:cNvPr id="9" name="Rectangle 8">
            <a:extLst>
              <a:ext uri="{FF2B5EF4-FFF2-40B4-BE49-F238E27FC236}">
                <a16:creationId xmlns:a16="http://schemas.microsoft.com/office/drawing/2014/main" id="{EE080D65-73D9-415A-A5B7-9DA3E2778043}"/>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943612E-217F-4FCD-B44B-CDB75D1280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1" name="Picture 10">
            <a:extLst>
              <a:ext uri="{FF2B5EF4-FFF2-40B4-BE49-F238E27FC236}">
                <a16:creationId xmlns:a16="http://schemas.microsoft.com/office/drawing/2014/main" id="{4C918305-DF7F-4CB3-BB54-2E07A97354D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Tree>
    <p:extLst>
      <p:ext uri="{BB962C8B-B14F-4D97-AF65-F5344CB8AC3E}">
        <p14:creationId xmlns:p14="http://schemas.microsoft.com/office/powerpoint/2010/main" val="103061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664E-C8F6-4F50-AA21-396FF51EAA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57AE2-9973-4149-8043-53EA9D6AC6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B2E60-07E4-4BA8-A0AC-A83CE48F4C48}"/>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5" name="Footer Placeholder 4">
            <a:extLst>
              <a:ext uri="{FF2B5EF4-FFF2-40B4-BE49-F238E27FC236}">
                <a16:creationId xmlns:a16="http://schemas.microsoft.com/office/drawing/2014/main" id="{C2BF296B-287C-4D42-A522-53E75F2EE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9FD0A-8EE8-4EAA-9DB7-C0377D4FA1A7}"/>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386919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294EF-D352-4AF7-9D89-6A86CAA110B1}"/>
              </a:ext>
            </a:extLst>
          </p:cNvPr>
          <p:cNvSpPr>
            <a:spLocks noGrp="1"/>
          </p:cNvSpPr>
          <p:nvPr>
            <p:ph type="title" orient="vert"/>
          </p:nvPr>
        </p:nvSpPr>
        <p:spPr>
          <a:xfrm>
            <a:off x="8724900" y="842211"/>
            <a:ext cx="1754286" cy="533475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AE0961-6242-4A88-AAF9-23E71E4CE2E6}"/>
              </a:ext>
            </a:extLst>
          </p:cNvPr>
          <p:cNvSpPr>
            <a:spLocks noGrp="1"/>
          </p:cNvSpPr>
          <p:nvPr>
            <p:ph type="body" orient="vert" idx="1"/>
          </p:nvPr>
        </p:nvSpPr>
        <p:spPr>
          <a:xfrm>
            <a:off x="838200" y="842211"/>
            <a:ext cx="7734300" cy="53347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AD4B58-F3BA-416C-8DC4-18512A4824FC}"/>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5" name="Footer Placeholder 4">
            <a:extLst>
              <a:ext uri="{FF2B5EF4-FFF2-40B4-BE49-F238E27FC236}">
                <a16:creationId xmlns:a16="http://schemas.microsoft.com/office/drawing/2014/main" id="{96E628EE-67AD-4CF3-9EBF-73594EBD9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798C2-7419-4013-8F72-A44789D5DC13}"/>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297597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BC87A0-822A-4AAC-90DC-70C96C93D03D}"/>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3D88A7-DBBE-4D5C-881F-59D5CCCCF2E1}"/>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73FF9DF-CB39-4C0C-A54C-B16E85B8F1FE}"/>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5491A35-FAF4-4F4E-AE87-F9993BD007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1" name="Picture 10">
            <a:extLst>
              <a:ext uri="{FF2B5EF4-FFF2-40B4-BE49-F238E27FC236}">
                <a16:creationId xmlns:a16="http://schemas.microsoft.com/office/drawing/2014/main" id="{D7A39795-E43C-4024-B7A9-5F277728F4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272ABE53-C549-4314-A17C-8439EA22A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6B5B40-1D06-4091-A945-F8B49C87E0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060DF-82B1-4B2E-A088-B8760FAA8BFE}"/>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5" name="Footer Placeholder 4">
            <a:extLst>
              <a:ext uri="{FF2B5EF4-FFF2-40B4-BE49-F238E27FC236}">
                <a16:creationId xmlns:a16="http://schemas.microsoft.com/office/drawing/2014/main" id="{5EDE9D55-D5BE-4A5E-A884-1DFE53180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58A96F-CF2D-4388-870A-B559408C37F1}"/>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31941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085635-C561-4589-9B07-7BB1D67954D7}"/>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A2603C-4BE5-4416-A538-10FCEDFE9AE7}"/>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AAA55FB-3260-4118-9514-8DD691C90222}"/>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5D16A78-3C44-42FE-923B-8D47D0A7D3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1" name="Picture 10">
            <a:extLst>
              <a:ext uri="{FF2B5EF4-FFF2-40B4-BE49-F238E27FC236}">
                <a16:creationId xmlns:a16="http://schemas.microsoft.com/office/drawing/2014/main" id="{590B98D3-8626-448B-8D36-C2BB910B70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F7C5FE82-7052-4995-B152-AFDB28FB0F68}"/>
              </a:ext>
            </a:extLst>
          </p:cNvPr>
          <p:cNvSpPr>
            <a:spLocks noGrp="1"/>
          </p:cNvSpPr>
          <p:nvPr>
            <p:ph type="title"/>
          </p:nvPr>
        </p:nvSpPr>
        <p:spPr>
          <a:xfrm>
            <a:off x="831850" y="1709738"/>
            <a:ext cx="10515600" cy="2852737"/>
          </a:xfrm>
        </p:spPr>
        <p:txBody>
          <a:bodyPr anchor="b"/>
          <a:lstStyle>
            <a:lvl1pPr>
              <a:defRPr sz="6000" b="1">
                <a:solidFill>
                  <a:schemeClr val="accent1">
                    <a:lumMod val="7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18F9E2-1305-49A4-8DF3-2B783800E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45D3AE-8E69-4743-AFB3-8B93AE6241C8}"/>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5" name="Footer Placeholder 4">
            <a:extLst>
              <a:ext uri="{FF2B5EF4-FFF2-40B4-BE49-F238E27FC236}">
                <a16:creationId xmlns:a16="http://schemas.microsoft.com/office/drawing/2014/main" id="{72C5F0A5-6CA0-4582-8933-71BDAAD2D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2E864-D7BC-4938-98CC-99B5A8B776BE}"/>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144458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0D419-CDEA-4910-B140-024F87E5AE87}"/>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854928-6E2E-452C-9FC3-2EF021715FD6}"/>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4878F74-D4FE-464C-8EA7-811CC0DC4AFE}"/>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1DDD654-740F-49E2-AAC8-39C74AE504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2" name="Picture 11">
            <a:extLst>
              <a:ext uri="{FF2B5EF4-FFF2-40B4-BE49-F238E27FC236}">
                <a16:creationId xmlns:a16="http://schemas.microsoft.com/office/drawing/2014/main" id="{9E81830C-6249-4878-845C-918DA73830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C0BC03FA-5B07-471F-BC34-2DB3D3087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5277B-543B-4D1B-8787-BE62648BBE15}"/>
              </a:ext>
            </a:extLst>
          </p:cNvPr>
          <p:cNvSpPr>
            <a:spLocks noGrp="1"/>
          </p:cNvSpPr>
          <p:nvPr>
            <p:ph sz="half" idx="1"/>
          </p:nvPr>
        </p:nvSpPr>
        <p:spPr>
          <a:xfrm>
            <a:off x="838199" y="1825625"/>
            <a:ext cx="426920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0F2872-3F27-4CAE-A88B-A1C6522E2922}"/>
              </a:ext>
            </a:extLst>
          </p:cNvPr>
          <p:cNvSpPr>
            <a:spLocks noGrp="1"/>
          </p:cNvSpPr>
          <p:nvPr>
            <p:ph sz="half" idx="2"/>
          </p:nvPr>
        </p:nvSpPr>
        <p:spPr>
          <a:xfrm>
            <a:off x="5787190" y="1825625"/>
            <a:ext cx="43851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3DC46-B220-4070-9634-144085344E45}"/>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6" name="Footer Placeholder 5">
            <a:extLst>
              <a:ext uri="{FF2B5EF4-FFF2-40B4-BE49-F238E27FC236}">
                <a16:creationId xmlns:a16="http://schemas.microsoft.com/office/drawing/2014/main" id="{EEBFCB6C-2227-4362-AA97-0474F4C11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C7689-7862-4269-85A7-8AC58BB1B000}"/>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255738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8D7363-C1DD-44A4-98AA-82CCEA6AA419}"/>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FA14C8-94B8-48E4-96F8-A97287DF97D0}"/>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C575CE3-FD2F-445F-AB83-7D19ACA8FBFD}"/>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E691677-8D53-4158-A28E-EC7D7BCC76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4" name="Picture 13">
            <a:extLst>
              <a:ext uri="{FF2B5EF4-FFF2-40B4-BE49-F238E27FC236}">
                <a16:creationId xmlns:a16="http://schemas.microsoft.com/office/drawing/2014/main" id="{39262781-027B-4547-844B-295460586F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F8C863BD-0572-4AD9-B70D-158354168461}"/>
              </a:ext>
            </a:extLst>
          </p:cNvPr>
          <p:cNvSpPr>
            <a:spLocks noGrp="1"/>
          </p:cNvSpPr>
          <p:nvPr>
            <p:ph type="title"/>
          </p:nvPr>
        </p:nvSpPr>
        <p:spPr>
          <a:xfrm>
            <a:off x="839788" y="534075"/>
            <a:ext cx="9639398" cy="115661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467E4D4-3677-4CB9-90E8-C90075DE46D9}"/>
              </a:ext>
            </a:extLst>
          </p:cNvPr>
          <p:cNvSpPr>
            <a:spLocks noGrp="1"/>
          </p:cNvSpPr>
          <p:nvPr>
            <p:ph type="body" idx="1"/>
          </p:nvPr>
        </p:nvSpPr>
        <p:spPr>
          <a:xfrm>
            <a:off x="839789" y="1681163"/>
            <a:ext cx="4495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D5F9CA-3ABA-4C79-942D-66D77B833524}"/>
              </a:ext>
            </a:extLst>
          </p:cNvPr>
          <p:cNvSpPr>
            <a:spLocks noGrp="1"/>
          </p:cNvSpPr>
          <p:nvPr>
            <p:ph sz="half" idx="2"/>
          </p:nvPr>
        </p:nvSpPr>
        <p:spPr>
          <a:xfrm>
            <a:off x="839789" y="2505075"/>
            <a:ext cx="44958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D0277-3518-4FDB-8D64-BF6F99806A11}"/>
              </a:ext>
            </a:extLst>
          </p:cNvPr>
          <p:cNvSpPr>
            <a:spLocks noGrp="1"/>
          </p:cNvSpPr>
          <p:nvPr>
            <p:ph type="body" sz="quarter" idx="3"/>
          </p:nvPr>
        </p:nvSpPr>
        <p:spPr>
          <a:xfrm>
            <a:off x="6172200" y="1681163"/>
            <a:ext cx="43069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B4923B-B6E3-4883-80BE-A2354BB765F8}"/>
              </a:ext>
            </a:extLst>
          </p:cNvPr>
          <p:cNvSpPr>
            <a:spLocks noGrp="1"/>
          </p:cNvSpPr>
          <p:nvPr>
            <p:ph sz="quarter" idx="4"/>
          </p:nvPr>
        </p:nvSpPr>
        <p:spPr>
          <a:xfrm>
            <a:off x="6172200" y="2505075"/>
            <a:ext cx="430698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05448C-16BE-4C6A-8EA1-8CC69A2B8469}"/>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8" name="Footer Placeholder 7">
            <a:extLst>
              <a:ext uri="{FF2B5EF4-FFF2-40B4-BE49-F238E27FC236}">
                <a16:creationId xmlns:a16="http://schemas.microsoft.com/office/drawing/2014/main" id="{CC7116B2-21A7-4645-9ED4-A7F065A127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DF93A-A526-4C8C-BC48-61BEA1A207C2}"/>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54341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76289D-C4A8-4075-A217-E8E5B057F4A8}"/>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E2E143-36A7-42BD-9DF5-1F4F826B732F}"/>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2E70C5-4B70-4DBC-92CA-D60A36008ABC}"/>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736997E-5146-4B62-A2BC-7312EC3DDF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0" name="Picture 9">
            <a:extLst>
              <a:ext uri="{FF2B5EF4-FFF2-40B4-BE49-F238E27FC236}">
                <a16:creationId xmlns:a16="http://schemas.microsoft.com/office/drawing/2014/main" id="{0A2199D7-435D-4DFB-8F0E-A06953FCF8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D862D32B-9F5E-4CFE-845E-CCC4C71BEDCF}"/>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E207FD0-4E96-4E9C-9872-40B2E5E80870}"/>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4" name="Footer Placeholder 3">
            <a:extLst>
              <a:ext uri="{FF2B5EF4-FFF2-40B4-BE49-F238E27FC236}">
                <a16:creationId xmlns:a16="http://schemas.microsoft.com/office/drawing/2014/main" id="{ACB45154-5B6E-4980-B58A-55F6AFAEE4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39812E-B870-4A86-B56E-1C0F26806301}"/>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167769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4D1BCD-2325-45D6-BB97-92C5FF8A33E3}"/>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A65F6A-E55E-41E7-ACF2-590F1B28F34B}"/>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3F7A91F-39E9-472C-ABFB-2C5CFA064E87}"/>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E27DA80-9B45-4BD4-A02C-33F1F33F73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9" name="Picture 8">
            <a:extLst>
              <a:ext uri="{FF2B5EF4-FFF2-40B4-BE49-F238E27FC236}">
                <a16:creationId xmlns:a16="http://schemas.microsoft.com/office/drawing/2014/main" id="{EE5C1A33-C8B6-4493-9C62-E875283C2D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Date Placeholder 1">
            <a:extLst>
              <a:ext uri="{FF2B5EF4-FFF2-40B4-BE49-F238E27FC236}">
                <a16:creationId xmlns:a16="http://schemas.microsoft.com/office/drawing/2014/main" id="{7293930C-7828-428A-839F-F167CBE61959}"/>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3" name="Footer Placeholder 2">
            <a:extLst>
              <a:ext uri="{FF2B5EF4-FFF2-40B4-BE49-F238E27FC236}">
                <a16:creationId xmlns:a16="http://schemas.microsoft.com/office/drawing/2014/main" id="{BA287A27-0124-4C43-BD29-EBEAB7B8C1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0CAE5-9CBB-4789-BE8E-E2B0C7DAA36D}"/>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278384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B530-8931-4EAA-B21A-1E3DE024A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F018F8-1393-4A10-88C9-33ED04FACBDF}"/>
              </a:ext>
            </a:extLst>
          </p:cNvPr>
          <p:cNvSpPr>
            <a:spLocks noGrp="1"/>
          </p:cNvSpPr>
          <p:nvPr>
            <p:ph idx="1"/>
          </p:nvPr>
        </p:nvSpPr>
        <p:spPr>
          <a:xfrm>
            <a:off x="5183188" y="987425"/>
            <a:ext cx="529599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EC972-B40A-4AA2-9208-565174E8F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B0F48B-20FF-47DE-B631-77322D962B67}"/>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6" name="Footer Placeholder 5">
            <a:extLst>
              <a:ext uri="{FF2B5EF4-FFF2-40B4-BE49-F238E27FC236}">
                <a16:creationId xmlns:a16="http://schemas.microsoft.com/office/drawing/2014/main" id="{43972733-7ECC-4112-8DF4-21CDEDE15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995E8-7676-4D74-8E61-7605EBA7D106}"/>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403362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BDFB-5B71-44C4-BB64-2AD14DD8E02D}"/>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DC612E0-7986-4757-809E-47E398AD0C58}"/>
              </a:ext>
            </a:extLst>
          </p:cNvPr>
          <p:cNvSpPr>
            <a:spLocks noGrp="1"/>
          </p:cNvSpPr>
          <p:nvPr>
            <p:ph type="pic" idx="1"/>
          </p:nvPr>
        </p:nvSpPr>
        <p:spPr>
          <a:xfrm>
            <a:off x="5183188" y="987425"/>
            <a:ext cx="529599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62993F4-173F-479B-9DE5-59C52BBFA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448F24-D0CB-4CAF-906D-C93ADF5DCDD1}"/>
              </a:ext>
            </a:extLst>
          </p:cNvPr>
          <p:cNvSpPr>
            <a:spLocks noGrp="1"/>
          </p:cNvSpPr>
          <p:nvPr>
            <p:ph type="dt" sz="half" idx="10"/>
          </p:nvPr>
        </p:nvSpPr>
        <p:spPr/>
        <p:txBody>
          <a:bodyPr/>
          <a:lstStyle/>
          <a:p>
            <a:fld id="{2D4554B5-387B-443B-97BE-F75C6CF8519E}" type="datetimeFigureOut">
              <a:rPr lang="en-US" smtClean="0"/>
              <a:t>1/8/2019</a:t>
            </a:fld>
            <a:endParaRPr lang="en-US"/>
          </a:p>
        </p:txBody>
      </p:sp>
      <p:sp>
        <p:nvSpPr>
          <p:cNvPr id="6" name="Footer Placeholder 5">
            <a:extLst>
              <a:ext uri="{FF2B5EF4-FFF2-40B4-BE49-F238E27FC236}">
                <a16:creationId xmlns:a16="http://schemas.microsoft.com/office/drawing/2014/main" id="{58636E35-F6BE-4D7F-AB34-E627BBFC7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A28E3-3B1C-45DF-BC0B-613F8166682C}"/>
              </a:ext>
            </a:extLst>
          </p:cNvPr>
          <p:cNvSpPr>
            <a:spLocks noGrp="1"/>
          </p:cNvSpPr>
          <p:nvPr>
            <p:ph type="sldNum" sz="quarter" idx="12"/>
          </p:nvPr>
        </p:nvSpPr>
        <p:spPr/>
        <p:txBody>
          <a:bodyPr/>
          <a:lstStyle/>
          <a:p>
            <a:fld id="{EE7DE97E-B548-4EA8-BE0D-AAEECD548D44}" type="slidenum">
              <a:rPr lang="en-US" smtClean="0"/>
              <a:t>‹#›</a:t>
            </a:fld>
            <a:endParaRPr lang="en-US"/>
          </a:p>
        </p:txBody>
      </p:sp>
    </p:spTree>
    <p:extLst>
      <p:ext uri="{BB962C8B-B14F-4D97-AF65-F5344CB8AC3E}">
        <p14:creationId xmlns:p14="http://schemas.microsoft.com/office/powerpoint/2010/main" val="306743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C33E5D-974C-47AB-80D8-969B7E44A762}"/>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AFA847-24C7-400D-9F4D-C2508233A6B6}"/>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0FA92F5-031C-4F6F-9F4C-65685AD2029C}"/>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3B68E544-99C7-4573-9523-49DD9C56657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8" name="Picture 17">
            <a:extLst>
              <a:ext uri="{FF2B5EF4-FFF2-40B4-BE49-F238E27FC236}">
                <a16:creationId xmlns:a16="http://schemas.microsoft.com/office/drawing/2014/main" id="{C3F50097-467D-409E-8AB3-54F1D8BD34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Placeholder 1">
            <a:extLst>
              <a:ext uri="{FF2B5EF4-FFF2-40B4-BE49-F238E27FC236}">
                <a16:creationId xmlns:a16="http://schemas.microsoft.com/office/drawing/2014/main" id="{40DE1F67-F31E-4420-8A21-23B15EE742BE}"/>
              </a:ext>
            </a:extLst>
          </p:cNvPr>
          <p:cNvSpPr>
            <a:spLocks noGrp="1"/>
          </p:cNvSpPr>
          <p:nvPr>
            <p:ph type="title"/>
          </p:nvPr>
        </p:nvSpPr>
        <p:spPr>
          <a:xfrm>
            <a:off x="531391" y="534075"/>
            <a:ext cx="9640986" cy="11566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9E02DC-7BA9-467E-8ACF-0A083BDB9014}"/>
              </a:ext>
            </a:extLst>
          </p:cNvPr>
          <p:cNvSpPr>
            <a:spLocks noGrp="1"/>
          </p:cNvSpPr>
          <p:nvPr>
            <p:ph type="body" idx="1"/>
          </p:nvPr>
        </p:nvSpPr>
        <p:spPr>
          <a:xfrm>
            <a:off x="531391" y="1825625"/>
            <a:ext cx="964098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2FC6-B48E-4C48-9F5F-B94064C05E8D}"/>
              </a:ext>
            </a:extLst>
          </p:cNvPr>
          <p:cNvSpPr>
            <a:spLocks noGrp="1"/>
          </p:cNvSpPr>
          <p:nvPr>
            <p:ph type="dt" sz="half" idx="2"/>
          </p:nvPr>
        </p:nvSpPr>
        <p:spPr>
          <a:xfrm>
            <a:off x="306139" y="64293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554B5-387B-443B-97BE-F75C6CF8519E}" type="datetimeFigureOut">
              <a:rPr lang="en-US" smtClean="0"/>
              <a:t>1/8/2019</a:t>
            </a:fld>
            <a:endParaRPr lang="en-US"/>
          </a:p>
        </p:txBody>
      </p:sp>
      <p:sp>
        <p:nvSpPr>
          <p:cNvPr id="5" name="Footer Placeholder 4">
            <a:extLst>
              <a:ext uri="{FF2B5EF4-FFF2-40B4-BE49-F238E27FC236}">
                <a16:creationId xmlns:a16="http://schemas.microsoft.com/office/drawing/2014/main" id="{CBFB734B-4BA6-4BEE-AA0C-BDAAA6A8092E}"/>
              </a:ext>
            </a:extLst>
          </p:cNvPr>
          <p:cNvSpPr>
            <a:spLocks noGrp="1"/>
          </p:cNvSpPr>
          <p:nvPr>
            <p:ph type="ftr" sz="quarter" idx="3"/>
          </p:nvPr>
        </p:nvSpPr>
        <p:spPr>
          <a:xfrm>
            <a:off x="3772569" y="6429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3901FA-95B3-4ABA-8DC4-AE9BE62E7574}"/>
              </a:ext>
            </a:extLst>
          </p:cNvPr>
          <p:cNvSpPr>
            <a:spLocks noGrp="1"/>
          </p:cNvSpPr>
          <p:nvPr>
            <p:ph type="sldNum" sz="quarter" idx="4"/>
          </p:nvPr>
        </p:nvSpPr>
        <p:spPr>
          <a:xfrm>
            <a:off x="8610600" y="6429346"/>
            <a:ext cx="18685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DE97E-B548-4EA8-BE0D-AAEECD548D44}" type="slidenum">
              <a:rPr lang="en-US" smtClean="0"/>
              <a:t>‹#›</a:t>
            </a:fld>
            <a:endParaRPr lang="en-US"/>
          </a:p>
        </p:txBody>
      </p:sp>
    </p:spTree>
    <p:extLst>
      <p:ext uri="{BB962C8B-B14F-4D97-AF65-F5344CB8AC3E}">
        <p14:creationId xmlns:p14="http://schemas.microsoft.com/office/powerpoint/2010/main" val="3627130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lumMod val="75000"/>
            </a:schemeClr>
          </a:solidFill>
          <a:latin typeface="Noto Sans" panose="020B050204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notesSlide" Target="../notesSlides/notesSlide11.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2.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9.jpeg"/><Relationship Id="rId4" Type="http://schemas.openxmlformats.org/officeDocument/2006/relationships/diagramLayout" Target="../diagrams/layout9.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0.jpe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69BD54-3CB8-4B0E-B533-A6435DCB4A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7243" y="786761"/>
            <a:ext cx="9477735" cy="3075295"/>
          </a:xfrm>
          <a:prstGeom prst="rect">
            <a:avLst/>
          </a:prstGeom>
        </p:spPr>
      </p:pic>
      <p:sp>
        <p:nvSpPr>
          <p:cNvPr id="2" name="Title 1">
            <a:extLst>
              <a:ext uri="{FF2B5EF4-FFF2-40B4-BE49-F238E27FC236}">
                <a16:creationId xmlns:a16="http://schemas.microsoft.com/office/drawing/2014/main" id="{CFD7AD6D-2705-44E4-B1AA-D8552AD6DDB4}"/>
              </a:ext>
            </a:extLst>
          </p:cNvPr>
          <p:cNvSpPr>
            <a:spLocks noGrp="1"/>
          </p:cNvSpPr>
          <p:nvPr>
            <p:ph type="ctrTitle"/>
          </p:nvPr>
        </p:nvSpPr>
        <p:spPr>
          <a:xfrm>
            <a:off x="543427" y="2408905"/>
            <a:ext cx="9665368" cy="2387600"/>
          </a:xfrm>
        </p:spPr>
        <p:txBody>
          <a:bodyPr/>
          <a:lstStyle/>
          <a:p>
            <a:pPr algn="l"/>
            <a:r>
              <a:rPr lang="en-US" dirty="0"/>
              <a:t>Washington Conference</a:t>
            </a:r>
          </a:p>
        </p:txBody>
      </p:sp>
      <p:sp>
        <p:nvSpPr>
          <p:cNvPr id="3" name="Subtitle 2">
            <a:extLst>
              <a:ext uri="{FF2B5EF4-FFF2-40B4-BE49-F238E27FC236}">
                <a16:creationId xmlns:a16="http://schemas.microsoft.com/office/drawing/2014/main" id="{09BDB567-41EE-425A-8FE9-4696F4E4884E}"/>
              </a:ext>
            </a:extLst>
          </p:cNvPr>
          <p:cNvSpPr>
            <a:spLocks noGrp="1"/>
          </p:cNvSpPr>
          <p:nvPr>
            <p:ph type="subTitle" idx="1"/>
          </p:nvPr>
        </p:nvSpPr>
        <p:spPr>
          <a:xfrm>
            <a:off x="543427" y="4814668"/>
            <a:ext cx="9665368" cy="2687887"/>
          </a:xfrm>
        </p:spPr>
        <p:txBody>
          <a:bodyPr>
            <a:normAutofit/>
          </a:bodyPr>
          <a:lstStyle/>
          <a:p>
            <a:r>
              <a:rPr lang="en-US" b="1" dirty="0"/>
              <a:t>Case Study: The Application of Smart Data </a:t>
            </a:r>
            <a:br>
              <a:rPr lang="en-US" b="1" dirty="0"/>
            </a:br>
            <a:r>
              <a:rPr lang="en-US" b="1" dirty="0"/>
              <a:t>for Religious Non-Profit Decision Making </a:t>
            </a:r>
            <a:endParaRPr lang="en-US" dirty="0"/>
          </a:p>
          <a:p>
            <a:r>
              <a:rPr lang="en-US" sz="1600" i="1" dirty="0"/>
              <a:t>A three-part presentation by </a:t>
            </a:r>
            <a:r>
              <a:rPr lang="en-US" sz="1600" b="1" i="1" dirty="0"/>
              <a:t>Heidi Baumgartner </a:t>
            </a:r>
            <a:r>
              <a:rPr lang="en-US" sz="1600" i="1" dirty="0"/>
              <a:t>(client), </a:t>
            </a:r>
            <a:r>
              <a:rPr lang="en-US" sz="1600" b="1" i="1" dirty="0"/>
              <a:t>Harvey Alferez </a:t>
            </a:r>
            <a:r>
              <a:rPr lang="en-US" sz="1600" i="1" dirty="0"/>
              <a:t>(data scientist), </a:t>
            </a:r>
            <a:br>
              <a:rPr lang="en-US" sz="1600" i="1" dirty="0"/>
            </a:br>
            <a:r>
              <a:rPr lang="en-US" sz="1600" i="1" dirty="0"/>
              <a:t>and </a:t>
            </a:r>
            <a:r>
              <a:rPr lang="en-US" sz="1600" b="1" i="1" dirty="0"/>
              <a:t>Paul Hopkins </a:t>
            </a:r>
            <a:r>
              <a:rPr lang="en-US" sz="1600" i="1" dirty="0"/>
              <a:t>(facilitator) with a Q&amp;A Session facilitated by </a:t>
            </a:r>
            <a:r>
              <a:rPr lang="en-US" sz="1600" b="1" i="1" dirty="0"/>
              <a:t>Jamie Domm </a:t>
            </a:r>
            <a:r>
              <a:rPr lang="en-US" sz="1600" i="1" dirty="0"/>
              <a:t>(coach)</a:t>
            </a:r>
          </a:p>
          <a:p>
            <a:r>
              <a:rPr lang="en-US" sz="1200" b="1" dirty="0">
                <a:solidFill>
                  <a:schemeClr val="accent4"/>
                </a:solidFill>
              </a:rPr>
              <a:t>NAD Adventist Ministries Convention | Albuquerque, New Mexico | January 2019</a:t>
            </a:r>
          </a:p>
        </p:txBody>
      </p:sp>
    </p:spTree>
    <p:extLst>
      <p:ext uri="{BB962C8B-B14F-4D97-AF65-F5344CB8AC3E}">
        <p14:creationId xmlns:p14="http://schemas.microsoft.com/office/powerpoint/2010/main" val="4173272410"/>
      </p:ext>
    </p:extLst>
  </p:cSld>
  <p:clrMapOvr>
    <a:masterClrMapping/>
  </p:clrMapOvr>
  <mc:AlternateContent xmlns:mc="http://schemas.openxmlformats.org/markup-compatibility/2006" xmlns:p14="http://schemas.microsoft.com/office/powerpoint/2010/main">
    <mc:Choice Requires="p14">
      <p:transition spd="slow" p14:dur="2000" advTm="2281"/>
    </mc:Choice>
    <mc:Fallback xmlns="">
      <p:transition spd="slow" advTm="22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8BAF488-6EAD-4A54-BB28-02DC55AB680B}"/>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1504320" y="1476375"/>
            <a:ext cx="2758748" cy="4351338"/>
          </a:xfrm>
        </p:spPr>
      </p:pic>
      <p:sp>
        <p:nvSpPr>
          <p:cNvPr id="6" name="Content Placeholder 5">
            <a:extLst>
              <a:ext uri="{FF2B5EF4-FFF2-40B4-BE49-F238E27FC236}">
                <a16:creationId xmlns:a16="http://schemas.microsoft.com/office/drawing/2014/main" id="{4814D388-342A-4F81-B7CE-CD59C348D925}"/>
              </a:ext>
            </a:extLst>
          </p:cNvPr>
          <p:cNvSpPr>
            <a:spLocks noGrp="1"/>
          </p:cNvSpPr>
          <p:nvPr>
            <p:ph sz="half" idx="2"/>
          </p:nvPr>
        </p:nvSpPr>
        <p:spPr>
          <a:xfrm>
            <a:off x="5234740" y="1022350"/>
            <a:ext cx="4385188" cy="5206999"/>
          </a:xfrm>
        </p:spPr>
        <p:txBody>
          <a:bodyPr>
            <a:normAutofit fontScale="92500" lnSpcReduction="10000"/>
          </a:bodyPr>
          <a:lstStyle/>
          <a:p>
            <a:pPr marL="0" indent="0">
              <a:buNone/>
            </a:pPr>
            <a:r>
              <a:rPr lang="en-US" sz="3200" dirty="0"/>
              <a:t>There is so much </a:t>
            </a:r>
            <a:r>
              <a:rPr lang="en-US" sz="5200" b="1" dirty="0">
                <a:solidFill>
                  <a:schemeClr val="accent4"/>
                </a:solidFill>
              </a:rPr>
              <a:t>buzz around big data</a:t>
            </a:r>
            <a:r>
              <a:rPr lang="en-US" sz="3200" dirty="0"/>
              <a:t>. </a:t>
            </a:r>
          </a:p>
          <a:p>
            <a:pPr marL="0" indent="0">
              <a:buNone/>
            </a:pPr>
            <a:br>
              <a:rPr lang="en-US" sz="3200" dirty="0"/>
            </a:br>
            <a:r>
              <a:rPr lang="en-US" sz="3200" b="1" dirty="0">
                <a:solidFill>
                  <a:schemeClr val="accent6"/>
                </a:solidFill>
              </a:rPr>
              <a:t>We all need to know what it is and how it works. </a:t>
            </a:r>
          </a:p>
          <a:p>
            <a:pPr marL="0" indent="0">
              <a:buNone/>
            </a:pPr>
            <a:endParaRPr lang="en-US" sz="2200" dirty="0"/>
          </a:p>
          <a:p>
            <a:pPr marL="0" indent="0">
              <a:buNone/>
            </a:pPr>
            <a:r>
              <a:rPr lang="en-US" sz="2200" dirty="0"/>
              <a:t>But what will set you apart from the rest is actually </a:t>
            </a:r>
            <a:r>
              <a:rPr lang="en-US" sz="2200" b="1" dirty="0">
                <a:solidFill>
                  <a:schemeClr val="accent1"/>
                </a:solidFill>
              </a:rPr>
              <a:t>knowing how to use big data to get solid, real-world business results </a:t>
            </a:r>
            <a:r>
              <a:rPr lang="en-US" sz="2200" dirty="0"/>
              <a:t>– and putting that in place to improve performance.</a:t>
            </a:r>
          </a:p>
        </p:txBody>
      </p:sp>
      <p:cxnSp>
        <p:nvCxnSpPr>
          <p:cNvPr id="11" name="Straight Connector 10">
            <a:extLst>
              <a:ext uri="{FF2B5EF4-FFF2-40B4-BE49-F238E27FC236}">
                <a16:creationId xmlns:a16="http://schemas.microsoft.com/office/drawing/2014/main" id="{11391AC7-0D8F-4B45-B1D6-3238766751CB}"/>
              </a:ext>
            </a:extLst>
          </p:cNvPr>
          <p:cNvCxnSpPr/>
          <p:nvPr/>
        </p:nvCxnSpPr>
        <p:spPr>
          <a:xfrm flipV="1">
            <a:off x="4263068" y="1092200"/>
            <a:ext cx="971672" cy="384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923410-6A82-46B4-AC76-B3AD8D6F7E5C}"/>
              </a:ext>
            </a:extLst>
          </p:cNvPr>
          <p:cNvCxnSpPr/>
          <p:nvPr/>
        </p:nvCxnSpPr>
        <p:spPr>
          <a:xfrm>
            <a:off x="4263068" y="5827713"/>
            <a:ext cx="971672" cy="2746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469350"/>
      </p:ext>
    </p:extLst>
  </p:cSld>
  <p:clrMapOvr>
    <a:masterClrMapping/>
  </p:clrMapOvr>
  <mc:AlternateContent xmlns:mc="http://schemas.openxmlformats.org/markup-compatibility/2006" xmlns:p14="http://schemas.microsoft.com/office/powerpoint/2010/main">
    <mc:Choice Requires="p14">
      <p:transition spd="slow" p14:dur="2000" advTm="46874"/>
    </mc:Choice>
    <mc:Fallback xmlns="">
      <p:transition spd="slow" advTm="4687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822BFEA3-3A9B-4EC2-8F89-2ABB7925C4EA}"/>
              </a:ext>
            </a:extLst>
          </p:cNvPr>
          <p:cNvGraphicFramePr>
            <a:graphicFrameLocks noGrp="1"/>
          </p:cNvGraphicFramePr>
          <p:nvPr>
            <p:ph idx="1"/>
            <p:extLst>
              <p:ext uri="{D42A27DB-BD31-4B8C-83A1-F6EECF244321}">
                <p14:modId xmlns:p14="http://schemas.microsoft.com/office/powerpoint/2010/main" val="2302019466"/>
              </p:ext>
            </p:extLst>
          </p:nvPr>
        </p:nvGraphicFramePr>
        <p:xfrm>
          <a:off x="1149350" y="2047876"/>
          <a:ext cx="8216577" cy="3064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EE6BADD8-28A3-4061-B6F5-CBD8C4CFC4DD}"/>
              </a:ext>
            </a:extLst>
          </p:cNvPr>
          <p:cNvSpPr>
            <a:spLocks noGrp="1"/>
          </p:cNvSpPr>
          <p:nvPr>
            <p:ph type="title"/>
          </p:nvPr>
        </p:nvSpPr>
        <p:spPr>
          <a:xfrm>
            <a:off x="1083841" y="1571344"/>
            <a:ext cx="9640986" cy="1156613"/>
          </a:xfrm>
        </p:spPr>
        <p:txBody>
          <a:bodyPr/>
          <a:lstStyle/>
          <a:p>
            <a:r>
              <a:rPr lang="en-US" dirty="0"/>
              <a:t>Reality Check</a:t>
            </a:r>
          </a:p>
        </p:txBody>
      </p:sp>
      <p:graphicFrame>
        <p:nvGraphicFramePr>
          <p:cNvPr id="9" name="Diagram 8">
            <a:extLst>
              <a:ext uri="{FF2B5EF4-FFF2-40B4-BE49-F238E27FC236}">
                <a16:creationId xmlns:a16="http://schemas.microsoft.com/office/drawing/2014/main" id="{92DE0CF2-DEE9-4D10-AE4F-F909ADEC7064}"/>
              </a:ext>
            </a:extLst>
          </p:cNvPr>
          <p:cNvGraphicFramePr/>
          <p:nvPr>
            <p:extLst/>
          </p:nvPr>
        </p:nvGraphicFramePr>
        <p:xfrm>
          <a:off x="6273800" y="2470150"/>
          <a:ext cx="3968750" cy="25853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67D21C0C-2D72-48A5-A1CC-2D769CA85B3C}"/>
              </a:ext>
            </a:extLst>
          </p:cNvPr>
          <p:cNvSpPr txBox="1"/>
          <p:nvPr/>
        </p:nvSpPr>
        <p:spPr>
          <a:xfrm>
            <a:off x="1149350" y="4995683"/>
            <a:ext cx="7361522" cy="1200329"/>
          </a:xfrm>
          <a:prstGeom prst="rect">
            <a:avLst/>
          </a:prstGeom>
          <a:noFill/>
        </p:spPr>
        <p:txBody>
          <a:bodyPr wrap="square" rtlCol="0">
            <a:spAutoFit/>
          </a:bodyPr>
          <a:lstStyle/>
          <a:p>
            <a:r>
              <a:rPr lang="en-US" sz="2400" i="1" dirty="0"/>
              <a:t>Really successful companies today are </a:t>
            </a:r>
            <a:r>
              <a:rPr lang="en-US" sz="2400" b="1" i="1" dirty="0"/>
              <a:t>making decisions based on facts and data-driven insights</a:t>
            </a:r>
            <a:r>
              <a:rPr lang="en-US" sz="2400" i="1" dirty="0"/>
              <a:t>, not opinions, gut feeling or even experience. </a:t>
            </a:r>
            <a:r>
              <a:rPr lang="en-US" b="1" dirty="0"/>
              <a:t>Bernard Marr</a:t>
            </a:r>
            <a:r>
              <a:rPr lang="en-US" dirty="0"/>
              <a:t> | p. 19, 27, 46</a:t>
            </a:r>
          </a:p>
        </p:txBody>
      </p:sp>
      <p:pic>
        <p:nvPicPr>
          <p:cNvPr id="13" name="Picture 12">
            <a:extLst>
              <a:ext uri="{FF2B5EF4-FFF2-40B4-BE49-F238E27FC236}">
                <a16:creationId xmlns:a16="http://schemas.microsoft.com/office/drawing/2014/main" id="{F1C78DA1-32B3-4110-B9FD-689D29FF406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88015">
            <a:off x="8574697" y="4982332"/>
            <a:ext cx="745236" cy="1175451"/>
          </a:xfrm>
          <a:prstGeom prst="rect">
            <a:avLst/>
          </a:prstGeom>
        </p:spPr>
      </p:pic>
    </p:spTree>
    <p:custDataLst>
      <p:tags r:id="rId1"/>
    </p:custDataLst>
    <p:extLst>
      <p:ext uri="{BB962C8B-B14F-4D97-AF65-F5344CB8AC3E}">
        <p14:creationId xmlns:p14="http://schemas.microsoft.com/office/powerpoint/2010/main" val="1911155546"/>
      </p:ext>
    </p:extLst>
  </p:cSld>
  <p:clrMapOvr>
    <a:masterClrMapping/>
  </p:clrMapOvr>
  <mc:AlternateContent xmlns:mc="http://schemas.openxmlformats.org/markup-compatibility/2006" xmlns:p14="http://schemas.microsoft.com/office/powerpoint/2010/main">
    <mc:Choice Requires="p14">
      <p:transition spd="slow" p14:dur="2000" advTm="53899"/>
    </mc:Choice>
    <mc:Fallback xmlns="">
      <p:transition spd="slow" advTm="538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FE5A-6F67-4B1A-8315-F4220898C142}"/>
              </a:ext>
            </a:extLst>
          </p:cNvPr>
          <p:cNvSpPr>
            <a:spLocks noGrp="1"/>
          </p:cNvSpPr>
          <p:nvPr>
            <p:ph type="title"/>
          </p:nvPr>
        </p:nvSpPr>
        <p:spPr>
          <a:xfrm>
            <a:off x="525216" y="1495128"/>
            <a:ext cx="9640986" cy="1156613"/>
          </a:xfrm>
        </p:spPr>
        <p:txBody>
          <a:bodyPr/>
          <a:lstStyle/>
          <a:p>
            <a:r>
              <a:rPr lang="en-US" dirty="0"/>
              <a:t>General Learning Process</a:t>
            </a:r>
          </a:p>
        </p:txBody>
      </p:sp>
      <p:graphicFrame>
        <p:nvGraphicFramePr>
          <p:cNvPr id="4" name="Content Placeholder 3">
            <a:extLst>
              <a:ext uri="{FF2B5EF4-FFF2-40B4-BE49-F238E27FC236}">
                <a16:creationId xmlns:a16="http://schemas.microsoft.com/office/drawing/2014/main" id="{F9C13731-E770-4DD0-B325-8F3B822F8EEC}"/>
              </a:ext>
            </a:extLst>
          </p:cNvPr>
          <p:cNvGraphicFramePr>
            <a:graphicFrameLocks noGrp="1"/>
          </p:cNvGraphicFramePr>
          <p:nvPr>
            <p:ph idx="1"/>
            <p:extLst>
              <p:ext uri="{D42A27DB-BD31-4B8C-83A1-F6EECF244321}">
                <p14:modId xmlns:p14="http://schemas.microsoft.com/office/powerpoint/2010/main" val="4282278562"/>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Rounded Corners 6">
            <a:extLst>
              <a:ext uri="{FF2B5EF4-FFF2-40B4-BE49-F238E27FC236}">
                <a16:creationId xmlns:a16="http://schemas.microsoft.com/office/drawing/2014/main" id="{9DC50F12-AD43-4EBB-BF8B-6853A22C8CEB}"/>
              </a:ext>
            </a:extLst>
          </p:cNvPr>
          <p:cNvSpPr/>
          <p:nvPr/>
        </p:nvSpPr>
        <p:spPr>
          <a:xfrm>
            <a:off x="5269831" y="4880142"/>
            <a:ext cx="4981074" cy="1352216"/>
          </a:xfrm>
          <a:prstGeom prst="roundRect">
            <a:avLst>
              <a:gd name="adj" fmla="val 8214"/>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8B0B94-0961-400B-A54C-45431B6C8895}"/>
              </a:ext>
            </a:extLst>
          </p:cNvPr>
          <p:cNvSpPr/>
          <p:nvPr/>
        </p:nvSpPr>
        <p:spPr>
          <a:xfrm>
            <a:off x="5345709" y="4976634"/>
            <a:ext cx="4826668" cy="1200329"/>
          </a:xfrm>
          <a:prstGeom prst="rect">
            <a:avLst/>
          </a:prstGeom>
        </p:spPr>
        <p:txBody>
          <a:bodyPr wrap="square">
            <a:spAutoFit/>
          </a:bodyPr>
          <a:lstStyle/>
          <a:p>
            <a:pPr algn="r"/>
            <a:r>
              <a:rPr lang="en-US" dirty="0">
                <a:solidFill>
                  <a:schemeClr val="bg1"/>
                </a:solidFill>
              </a:rPr>
              <a:t>Data Analytics involves asking the right questions. </a:t>
            </a:r>
            <a:r>
              <a:rPr lang="en-US" b="1" dirty="0">
                <a:solidFill>
                  <a:schemeClr val="bg1"/>
                </a:solidFill>
              </a:rPr>
              <a:t>The 55 minutes to ask the right question </a:t>
            </a:r>
            <a:br>
              <a:rPr lang="en-US" b="1" dirty="0">
                <a:solidFill>
                  <a:schemeClr val="bg1"/>
                </a:solidFill>
              </a:rPr>
            </a:br>
            <a:r>
              <a:rPr lang="en-US" b="1" dirty="0">
                <a:solidFill>
                  <a:schemeClr val="bg1"/>
                </a:solidFill>
              </a:rPr>
              <a:t>are as important as the 5 minutes to solve it.</a:t>
            </a:r>
            <a:r>
              <a:rPr lang="en-US" dirty="0">
                <a:solidFill>
                  <a:schemeClr val="bg1"/>
                </a:solidFill>
              </a:rPr>
              <a:t> </a:t>
            </a:r>
            <a:br>
              <a:rPr lang="en-US" dirty="0">
                <a:solidFill>
                  <a:schemeClr val="bg1"/>
                </a:solidFill>
              </a:rPr>
            </a:br>
            <a:r>
              <a:rPr lang="en-US" dirty="0">
                <a:solidFill>
                  <a:schemeClr val="bg1"/>
                </a:solidFill>
              </a:rPr>
              <a:t>– </a:t>
            </a:r>
            <a:r>
              <a:rPr lang="en-US" i="1" dirty="0">
                <a:solidFill>
                  <a:schemeClr val="bg1"/>
                </a:solidFill>
              </a:rPr>
              <a:t>Andy </a:t>
            </a:r>
            <a:r>
              <a:rPr lang="en-US" i="1" dirty="0" err="1">
                <a:solidFill>
                  <a:schemeClr val="bg1"/>
                </a:solidFill>
              </a:rPr>
              <a:t>LaMora</a:t>
            </a:r>
            <a:r>
              <a:rPr lang="en-US" i="1" dirty="0">
                <a:solidFill>
                  <a:schemeClr val="bg1"/>
                </a:solidFill>
              </a:rPr>
              <a:t>, </a:t>
            </a:r>
            <a:r>
              <a:rPr lang="en-US" i="1" dirty="0" err="1">
                <a:solidFill>
                  <a:schemeClr val="bg1"/>
                </a:solidFill>
              </a:rPr>
              <a:t>Topcoder</a:t>
            </a:r>
            <a:endParaRPr lang="en-US" i="1" dirty="0">
              <a:solidFill>
                <a:schemeClr val="bg1"/>
              </a:solidFill>
            </a:endParaRPr>
          </a:p>
        </p:txBody>
      </p:sp>
    </p:spTree>
    <p:custDataLst>
      <p:tags r:id="rId1"/>
    </p:custDataLst>
    <p:extLst>
      <p:ext uri="{BB962C8B-B14F-4D97-AF65-F5344CB8AC3E}">
        <p14:creationId xmlns:p14="http://schemas.microsoft.com/office/powerpoint/2010/main" val="1586182600"/>
      </p:ext>
    </p:extLst>
  </p:cSld>
  <p:clrMapOvr>
    <a:masterClrMapping/>
  </p:clrMapOvr>
  <mc:AlternateContent xmlns:mc="http://schemas.openxmlformats.org/markup-compatibility/2006" xmlns:p14="http://schemas.microsoft.com/office/powerpoint/2010/main">
    <mc:Choice Requires="p14">
      <p:transition spd="slow" p14:dur="2000" advTm="82441"/>
    </mc:Choice>
    <mc:Fallback xmlns="">
      <p:transition spd="slow" advTm="824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F195-3B2D-48BB-B660-9B71058387A3}"/>
              </a:ext>
            </a:extLst>
          </p:cNvPr>
          <p:cNvSpPr>
            <a:spLocks noGrp="1"/>
          </p:cNvSpPr>
          <p:nvPr>
            <p:ph type="title"/>
          </p:nvPr>
        </p:nvSpPr>
        <p:spPr/>
        <p:txBody>
          <a:bodyPr/>
          <a:lstStyle/>
          <a:p>
            <a:r>
              <a:rPr lang="en-US" dirty="0"/>
              <a:t>Small Win #1: Education Survey</a:t>
            </a:r>
          </a:p>
        </p:txBody>
      </p:sp>
      <p:graphicFrame>
        <p:nvGraphicFramePr>
          <p:cNvPr id="4" name="Content Placeholder 3">
            <a:extLst>
              <a:ext uri="{FF2B5EF4-FFF2-40B4-BE49-F238E27FC236}">
                <a16:creationId xmlns:a16="http://schemas.microsoft.com/office/drawing/2014/main" id="{4F81B27F-D000-4EC2-A421-7E156D019FB9}"/>
              </a:ext>
            </a:extLst>
          </p:cNvPr>
          <p:cNvGraphicFramePr>
            <a:graphicFrameLocks noGrp="1"/>
          </p:cNvGraphicFramePr>
          <p:nvPr>
            <p:ph idx="1"/>
            <p:extLst>
              <p:ext uri="{D42A27DB-BD31-4B8C-83A1-F6EECF244321}">
                <p14:modId xmlns:p14="http://schemas.microsoft.com/office/powerpoint/2010/main" val="1912821528"/>
              </p:ext>
            </p:extLst>
          </p:nvPr>
        </p:nvGraphicFramePr>
        <p:xfrm>
          <a:off x="1824541" y="2394679"/>
          <a:ext cx="7291467" cy="3337560"/>
        </p:xfrm>
        <a:graphic>
          <a:graphicData uri="http://schemas.openxmlformats.org/drawingml/2006/table">
            <a:tbl>
              <a:tblPr firstRow="1" bandRow="1">
                <a:tableStyleId>{912C8C85-51F0-491E-9774-3900AFEF0FD7}</a:tableStyleId>
              </a:tblPr>
              <a:tblGrid>
                <a:gridCol w="2405823">
                  <a:extLst>
                    <a:ext uri="{9D8B030D-6E8A-4147-A177-3AD203B41FA5}">
                      <a16:colId xmlns:a16="http://schemas.microsoft.com/office/drawing/2014/main" val="205674392"/>
                    </a:ext>
                  </a:extLst>
                </a:gridCol>
                <a:gridCol w="1843865">
                  <a:extLst>
                    <a:ext uri="{9D8B030D-6E8A-4147-A177-3AD203B41FA5}">
                      <a16:colId xmlns:a16="http://schemas.microsoft.com/office/drawing/2014/main" val="3131248033"/>
                    </a:ext>
                  </a:extLst>
                </a:gridCol>
                <a:gridCol w="1576874">
                  <a:extLst>
                    <a:ext uri="{9D8B030D-6E8A-4147-A177-3AD203B41FA5}">
                      <a16:colId xmlns:a16="http://schemas.microsoft.com/office/drawing/2014/main" val="3337650813"/>
                    </a:ext>
                  </a:extLst>
                </a:gridCol>
                <a:gridCol w="1464905">
                  <a:extLst>
                    <a:ext uri="{9D8B030D-6E8A-4147-A177-3AD203B41FA5}">
                      <a16:colId xmlns:a16="http://schemas.microsoft.com/office/drawing/2014/main" val="2780043336"/>
                    </a:ext>
                  </a:extLst>
                </a:gridCol>
              </a:tblGrid>
              <a:tr h="370840">
                <a:tc>
                  <a:txBody>
                    <a:bodyPr/>
                    <a:lstStyle/>
                    <a:p>
                      <a:r>
                        <a:rPr lang="en-US" sz="1600" dirty="0">
                          <a:latin typeface="Noto Sans" panose="020B0502040504020204" pitchFamily="34" charset="0"/>
                        </a:rPr>
                        <a:t>COMPLETES</a:t>
                      </a:r>
                    </a:p>
                  </a:txBody>
                  <a:tcPr anchor="ctr"/>
                </a:tc>
                <a:tc>
                  <a:txBody>
                    <a:bodyPr/>
                    <a:lstStyle/>
                    <a:p>
                      <a:r>
                        <a:rPr lang="en-US" sz="1600" dirty="0">
                          <a:latin typeface="Noto Sans" panose="020B0502040504020204" pitchFamily="34" charset="0"/>
                        </a:rPr>
                        <a:t>WASHINGTON</a:t>
                      </a:r>
                    </a:p>
                  </a:txBody>
                  <a:tcPr anchor="ctr"/>
                </a:tc>
                <a:tc>
                  <a:txBody>
                    <a:bodyPr/>
                    <a:lstStyle/>
                    <a:p>
                      <a:r>
                        <a:rPr lang="en-US" sz="1600" dirty="0">
                          <a:latin typeface="Noto Sans" panose="020B0502040504020204" pitchFamily="34" charset="0"/>
                        </a:rPr>
                        <a:t>POTOMAC</a:t>
                      </a:r>
                    </a:p>
                  </a:txBody>
                  <a:tcPr anchor="ctr"/>
                </a:tc>
                <a:tc>
                  <a:txBody>
                    <a:bodyPr/>
                    <a:lstStyle/>
                    <a:p>
                      <a:r>
                        <a:rPr lang="en-US" sz="1600" dirty="0">
                          <a:latin typeface="Noto Sans" panose="020B0502040504020204" pitchFamily="34" charset="0"/>
                        </a:rPr>
                        <a:t>TOTAL</a:t>
                      </a:r>
                    </a:p>
                  </a:txBody>
                  <a:tcPr anchor="ctr"/>
                </a:tc>
                <a:extLst>
                  <a:ext uri="{0D108BD9-81ED-4DB2-BD59-A6C34878D82A}">
                    <a16:rowId xmlns:a16="http://schemas.microsoft.com/office/drawing/2014/main" val="2721337880"/>
                  </a:ext>
                </a:extLst>
              </a:tr>
              <a:tr h="370840">
                <a:tc>
                  <a:txBody>
                    <a:bodyPr/>
                    <a:lstStyle/>
                    <a:p>
                      <a:r>
                        <a:rPr lang="en-US" dirty="0">
                          <a:latin typeface="Noto Sans" panose="020B0502040504020204" pitchFamily="34" charset="0"/>
                        </a:rPr>
                        <a:t>Parents</a:t>
                      </a:r>
                    </a:p>
                  </a:txBody>
                  <a:tcPr/>
                </a:tc>
                <a:tc>
                  <a:txBody>
                    <a:bodyPr/>
                    <a:lstStyle/>
                    <a:p>
                      <a:r>
                        <a:rPr lang="en-US" dirty="0">
                          <a:latin typeface="Noto Sans" panose="020B0502040504020204" pitchFamily="34" charset="0"/>
                        </a:rPr>
                        <a:t>460</a:t>
                      </a:r>
                    </a:p>
                  </a:txBody>
                  <a:tcPr/>
                </a:tc>
                <a:tc>
                  <a:txBody>
                    <a:bodyPr/>
                    <a:lstStyle/>
                    <a:p>
                      <a:r>
                        <a:rPr lang="en-US" dirty="0">
                          <a:latin typeface="Noto Sans" panose="020B0502040504020204" pitchFamily="34" charset="0"/>
                        </a:rPr>
                        <a:t>716</a:t>
                      </a:r>
                    </a:p>
                  </a:txBody>
                  <a:tcPr/>
                </a:tc>
                <a:tc>
                  <a:txBody>
                    <a:bodyPr/>
                    <a:lstStyle/>
                    <a:p>
                      <a:r>
                        <a:rPr lang="en-US" dirty="0">
                          <a:latin typeface="Noto Sans" panose="020B0502040504020204" pitchFamily="34" charset="0"/>
                        </a:rPr>
                        <a:t>1,176</a:t>
                      </a:r>
                    </a:p>
                  </a:txBody>
                  <a:tcPr/>
                </a:tc>
                <a:extLst>
                  <a:ext uri="{0D108BD9-81ED-4DB2-BD59-A6C34878D82A}">
                    <a16:rowId xmlns:a16="http://schemas.microsoft.com/office/drawing/2014/main" val="2372733583"/>
                  </a:ext>
                </a:extLst>
              </a:tr>
              <a:tr h="370840">
                <a:tc>
                  <a:txBody>
                    <a:bodyPr/>
                    <a:lstStyle/>
                    <a:p>
                      <a:r>
                        <a:rPr lang="en-US" dirty="0">
                          <a:latin typeface="Noto Sans" panose="020B0502040504020204" pitchFamily="34" charset="0"/>
                        </a:rPr>
                        <a:t>Members</a:t>
                      </a:r>
                    </a:p>
                  </a:txBody>
                  <a:tcPr/>
                </a:tc>
                <a:tc>
                  <a:txBody>
                    <a:bodyPr/>
                    <a:lstStyle/>
                    <a:p>
                      <a:r>
                        <a:rPr lang="en-US" dirty="0">
                          <a:latin typeface="Noto Sans" panose="020B0502040504020204" pitchFamily="34" charset="0"/>
                        </a:rPr>
                        <a:t>267</a:t>
                      </a:r>
                    </a:p>
                  </a:txBody>
                  <a:tcPr/>
                </a:tc>
                <a:tc>
                  <a:txBody>
                    <a:bodyPr/>
                    <a:lstStyle/>
                    <a:p>
                      <a:r>
                        <a:rPr lang="en-US" dirty="0">
                          <a:latin typeface="Noto Sans" panose="020B0502040504020204" pitchFamily="34" charset="0"/>
                        </a:rPr>
                        <a:t>463</a:t>
                      </a:r>
                    </a:p>
                  </a:txBody>
                  <a:tcPr/>
                </a:tc>
                <a:tc>
                  <a:txBody>
                    <a:bodyPr/>
                    <a:lstStyle/>
                    <a:p>
                      <a:r>
                        <a:rPr lang="en-US" dirty="0">
                          <a:latin typeface="Noto Sans" panose="020B0502040504020204" pitchFamily="34" charset="0"/>
                        </a:rPr>
                        <a:t>730</a:t>
                      </a:r>
                    </a:p>
                  </a:txBody>
                  <a:tcPr/>
                </a:tc>
                <a:extLst>
                  <a:ext uri="{0D108BD9-81ED-4DB2-BD59-A6C34878D82A}">
                    <a16:rowId xmlns:a16="http://schemas.microsoft.com/office/drawing/2014/main" val="3926222334"/>
                  </a:ext>
                </a:extLst>
              </a:tr>
              <a:tr h="370840">
                <a:tc>
                  <a:txBody>
                    <a:bodyPr/>
                    <a:lstStyle/>
                    <a:p>
                      <a:r>
                        <a:rPr lang="en-US" dirty="0">
                          <a:latin typeface="Noto Sans" panose="020B0502040504020204" pitchFamily="34" charset="0"/>
                        </a:rPr>
                        <a:t>Prospects</a:t>
                      </a:r>
                    </a:p>
                  </a:txBody>
                  <a:tcPr/>
                </a:tc>
                <a:tc>
                  <a:txBody>
                    <a:bodyPr/>
                    <a:lstStyle/>
                    <a:p>
                      <a:r>
                        <a:rPr lang="en-US" i="1" dirty="0">
                          <a:latin typeface="Noto Sans" panose="020B0502040504020204" pitchFamily="34" charset="0"/>
                        </a:rPr>
                        <a:t>In Progress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Noto Sans" panose="020B0502040504020204" pitchFamily="34" charset="0"/>
                        </a:rPr>
                        <a:t>In Progress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Noto Sans" panose="020B0502040504020204" pitchFamily="34" charset="0"/>
                        </a:rPr>
                        <a:t>In Progress</a:t>
                      </a:r>
                    </a:p>
                  </a:txBody>
                  <a:tcPr/>
                </a:tc>
                <a:extLst>
                  <a:ext uri="{0D108BD9-81ED-4DB2-BD59-A6C34878D82A}">
                    <a16:rowId xmlns:a16="http://schemas.microsoft.com/office/drawing/2014/main" val="59545124"/>
                  </a:ext>
                </a:extLst>
              </a:tr>
              <a:tr h="370840">
                <a:tc>
                  <a:txBody>
                    <a:bodyPr/>
                    <a:lstStyle/>
                    <a:p>
                      <a:r>
                        <a:rPr lang="en-US" b="1" dirty="0">
                          <a:latin typeface="Noto Sans" panose="020B0502040504020204" pitchFamily="34" charset="0"/>
                        </a:rPr>
                        <a:t>TOTAL</a:t>
                      </a:r>
                    </a:p>
                  </a:txBody>
                  <a:tcPr/>
                </a:tc>
                <a:tc>
                  <a:txBody>
                    <a:bodyPr/>
                    <a:lstStyle/>
                    <a:p>
                      <a:r>
                        <a:rPr lang="en-US" b="1" dirty="0">
                          <a:latin typeface="Noto Sans" panose="020B0502040504020204" pitchFamily="34" charset="0"/>
                        </a:rPr>
                        <a:t>727</a:t>
                      </a:r>
                    </a:p>
                  </a:txBody>
                  <a:tcPr/>
                </a:tc>
                <a:tc>
                  <a:txBody>
                    <a:bodyPr/>
                    <a:lstStyle/>
                    <a:p>
                      <a:r>
                        <a:rPr lang="en-US" b="1" dirty="0">
                          <a:latin typeface="Noto Sans" panose="020B0502040504020204" pitchFamily="34" charset="0"/>
                        </a:rPr>
                        <a:t>1,179</a:t>
                      </a:r>
                    </a:p>
                  </a:txBody>
                  <a:tcPr/>
                </a:tc>
                <a:tc>
                  <a:txBody>
                    <a:bodyPr/>
                    <a:lstStyle/>
                    <a:p>
                      <a:r>
                        <a:rPr lang="en-US" b="1" dirty="0">
                          <a:latin typeface="Noto Sans" panose="020B0502040504020204" pitchFamily="34" charset="0"/>
                        </a:rPr>
                        <a:t>1,906</a:t>
                      </a:r>
                    </a:p>
                  </a:txBody>
                  <a:tcPr/>
                </a:tc>
                <a:extLst>
                  <a:ext uri="{0D108BD9-81ED-4DB2-BD59-A6C34878D82A}">
                    <a16:rowId xmlns:a16="http://schemas.microsoft.com/office/drawing/2014/main" val="2924085161"/>
                  </a:ext>
                </a:extLst>
              </a:tr>
              <a:tr h="370840">
                <a:tc>
                  <a:txBody>
                    <a:bodyPr/>
                    <a:lstStyle/>
                    <a:p>
                      <a:endParaRPr lang="en-US" dirty="0">
                        <a:latin typeface="Noto Sans" panose="020B0502040504020204" pitchFamily="34" charset="0"/>
                      </a:endParaRPr>
                    </a:p>
                  </a:txBody>
                  <a:tcPr/>
                </a:tc>
                <a:tc>
                  <a:txBody>
                    <a:bodyPr/>
                    <a:lstStyle/>
                    <a:p>
                      <a:endParaRPr lang="en-US" dirty="0">
                        <a:latin typeface="Noto Sans" panose="020B0502040504020204" pitchFamily="34" charset="0"/>
                      </a:endParaRPr>
                    </a:p>
                  </a:txBody>
                  <a:tcPr/>
                </a:tc>
                <a:tc>
                  <a:txBody>
                    <a:bodyPr/>
                    <a:lstStyle/>
                    <a:p>
                      <a:endParaRPr lang="en-US" dirty="0">
                        <a:latin typeface="Noto Sans" panose="020B0502040504020204" pitchFamily="34" charset="0"/>
                      </a:endParaRPr>
                    </a:p>
                  </a:txBody>
                  <a:tcPr/>
                </a:tc>
                <a:tc>
                  <a:txBody>
                    <a:bodyPr/>
                    <a:lstStyle/>
                    <a:p>
                      <a:endParaRPr lang="en-US" dirty="0">
                        <a:latin typeface="Noto Sans" panose="020B0502040504020204" pitchFamily="34" charset="0"/>
                      </a:endParaRPr>
                    </a:p>
                  </a:txBody>
                  <a:tcPr/>
                </a:tc>
                <a:extLst>
                  <a:ext uri="{0D108BD9-81ED-4DB2-BD59-A6C34878D82A}">
                    <a16:rowId xmlns:a16="http://schemas.microsoft.com/office/drawing/2014/main" val="2164387994"/>
                  </a:ext>
                </a:extLst>
              </a:tr>
              <a:tr h="370840">
                <a:tc>
                  <a:txBody>
                    <a:bodyPr/>
                    <a:lstStyle/>
                    <a:p>
                      <a:r>
                        <a:rPr lang="en-US" dirty="0">
                          <a:latin typeface="Noto Sans" panose="020B0502040504020204" pitchFamily="34" charset="0"/>
                        </a:rPr>
                        <a:t>Response Rate</a:t>
                      </a:r>
                    </a:p>
                  </a:txBody>
                  <a:tcPr/>
                </a:tc>
                <a:tc>
                  <a:txBody>
                    <a:bodyPr/>
                    <a:lstStyle/>
                    <a:p>
                      <a:r>
                        <a:rPr lang="en-US" dirty="0">
                          <a:latin typeface="Noto Sans" panose="020B0502040504020204" pitchFamily="34" charset="0"/>
                        </a:rPr>
                        <a:t>10.3%</a:t>
                      </a:r>
                    </a:p>
                  </a:txBody>
                  <a:tcPr/>
                </a:tc>
                <a:tc>
                  <a:txBody>
                    <a:bodyPr/>
                    <a:lstStyle/>
                    <a:p>
                      <a:r>
                        <a:rPr lang="en-US" dirty="0">
                          <a:latin typeface="Noto Sans" panose="020B0502040504020204" pitchFamily="34" charset="0"/>
                        </a:rPr>
                        <a:t>12.5%</a:t>
                      </a:r>
                    </a:p>
                  </a:txBody>
                  <a:tcPr/>
                </a:tc>
                <a:tc>
                  <a:txBody>
                    <a:bodyPr/>
                    <a:lstStyle/>
                    <a:p>
                      <a:endParaRPr lang="en-US" dirty="0">
                        <a:latin typeface="Noto Sans" panose="020B0502040504020204" pitchFamily="34" charset="0"/>
                      </a:endParaRPr>
                    </a:p>
                  </a:txBody>
                  <a:tcPr/>
                </a:tc>
                <a:extLst>
                  <a:ext uri="{0D108BD9-81ED-4DB2-BD59-A6C34878D82A}">
                    <a16:rowId xmlns:a16="http://schemas.microsoft.com/office/drawing/2014/main" val="3745089568"/>
                  </a:ext>
                </a:extLst>
              </a:tr>
              <a:tr h="370840">
                <a:tc>
                  <a:txBody>
                    <a:bodyPr/>
                    <a:lstStyle/>
                    <a:p>
                      <a:r>
                        <a:rPr lang="en-US" dirty="0">
                          <a:latin typeface="Noto Sans" panose="020B0502040504020204" pitchFamily="34" charset="0"/>
                        </a:rPr>
                        <a:t>Contact List</a:t>
                      </a:r>
                    </a:p>
                  </a:txBody>
                  <a:tcPr/>
                </a:tc>
                <a:tc>
                  <a:txBody>
                    <a:bodyPr/>
                    <a:lstStyle/>
                    <a:p>
                      <a:r>
                        <a:rPr lang="en-US" dirty="0">
                          <a:latin typeface="Noto Sans" panose="020B0502040504020204" pitchFamily="34" charset="0"/>
                        </a:rPr>
                        <a:t>7,044</a:t>
                      </a:r>
                    </a:p>
                  </a:txBody>
                  <a:tcPr/>
                </a:tc>
                <a:tc>
                  <a:txBody>
                    <a:bodyPr/>
                    <a:lstStyle/>
                    <a:p>
                      <a:r>
                        <a:rPr lang="en-US" dirty="0">
                          <a:latin typeface="Noto Sans" panose="020B0502040504020204" pitchFamily="34" charset="0"/>
                        </a:rPr>
                        <a:t>9,456</a:t>
                      </a:r>
                    </a:p>
                  </a:txBody>
                  <a:tcPr/>
                </a:tc>
                <a:tc>
                  <a:txBody>
                    <a:bodyPr/>
                    <a:lstStyle/>
                    <a:p>
                      <a:endParaRPr lang="en-US" dirty="0">
                        <a:latin typeface="Noto Sans" panose="020B0502040504020204" pitchFamily="34" charset="0"/>
                      </a:endParaRPr>
                    </a:p>
                  </a:txBody>
                  <a:tcPr/>
                </a:tc>
                <a:extLst>
                  <a:ext uri="{0D108BD9-81ED-4DB2-BD59-A6C34878D82A}">
                    <a16:rowId xmlns:a16="http://schemas.microsoft.com/office/drawing/2014/main" val="372562914"/>
                  </a:ext>
                </a:extLst>
              </a:tr>
              <a:tr h="370840">
                <a:tc>
                  <a:txBody>
                    <a:bodyPr/>
                    <a:lstStyle/>
                    <a:p>
                      <a:r>
                        <a:rPr lang="en-US" dirty="0">
                          <a:latin typeface="Noto Sans" panose="020B0502040504020204" pitchFamily="34" charset="0"/>
                        </a:rPr>
                        <a:t>Overall Open Rate</a:t>
                      </a:r>
                    </a:p>
                  </a:txBody>
                  <a:tcPr/>
                </a:tc>
                <a:tc>
                  <a:txBody>
                    <a:bodyPr/>
                    <a:lstStyle/>
                    <a:p>
                      <a:r>
                        <a:rPr lang="en-US" dirty="0">
                          <a:latin typeface="Noto Sans" panose="020B0502040504020204" pitchFamily="34" charset="0"/>
                        </a:rPr>
                        <a:t>35%</a:t>
                      </a:r>
                    </a:p>
                  </a:txBody>
                  <a:tcPr/>
                </a:tc>
                <a:tc>
                  <a:txBody>
                    <a:bodyPr/>
                    <a:lstStyle/>
                    <a:p>
                      <a:r>
                        <a:rPr lang="en-US" dirty="0">
                          <a:latin typeface="Noto Sans" panose="020B0502040504020204" pitchFamily="34" charset="0"/>
                        </a:rPr>
                        <a:t>N/A</a:t>
                      </a:r>
                    </a:p>
                  </a:txBody>
                  <a:tcPr/>
                </a:tc>
                <a:tc>
                  <a:txBody>
                    <a:bodyPr/>
                    <a:lstStyle/>
                    <a:p>
                      <a:endParaRPr lang="en-US" dirty="0">
                        <a:latin typeface="Noto Sans" panose="020B0502040504020204" pitchFamily="34" charset="0"/>
                      </a:endParaRPr>
                    </a:p>
                  </a:txBody>
                  <a:tcPr/>
                </a:tc>
                <a:extLst>
                  <a:ext uri="{0D108BD9-81ED-4DB2-BD59-A6C34878D82A}">
                    <a16:rowId xmlns:a16="http://schemas.microsoft.com/office/drawing/2014/main" val="4293006335"/>
                  </a:ext>
                </a:extLst>
              </a:tr>
            </a:tbl>
          </a:graphicData>
        </a:graphic>
      </p:graphicFrame>
      <p:sp>
        <p:nvSpPr>
          <p:cNvPr id="5" name="Rectangle 4">
            <a:extLst>
              <a:ext uri="{FF2B5EF4-FFF2-40B4-BE49-F238E27FC236}">
                <a16:creationId xmlns:a16="http://schemas.microsoft.com/office/drawing/2014/main" id="{EAFA1847-FFF3-4633-AF71-D57F24C08370}"/>
              </a:ext>
            </a:extLst>
          </p:cNvPr>
          <p:cNvSpPr/>
          <p:nvPr/>
        </p:nvSpPr>
        <p:spPr>
          <a:xfrm>
            <a:off x="3710912" y="1368110"/>
            <a:ext cx="5782352" cy="369332"/>
          </a:xfrm>
          <a:prstGeom prst="rect">
            <a:avLst/>
          </a:prstGeom>
        </p:spPr>
        <p:txBody>
          <a:bodyPr wrap="none">
            <a:spAutoFit/>
          </a:bodyPr>
          <a:lstStyle/>
          <a:p>
            <a:r>
              <a:rPr lang="en-US" i="1" dirty="0">
                <a:latin typeface="Noto Sans" panose="020B0502040504020204" pitchFamily="34" charset="0"/>
              </a:rPr>
              <a:t>Campbell Rinker fielding data results – January 2, 2019</a:t>
            </a:r>
          </a:p>
        </p:txBody>
      </p:sp>
    </p:spTree>
    <p:extLst>
      <p:ext uri="{BB962C8B-B14F-4D97-AF65-F5344CB8AC3E}">
        <p14:creationId xmlns:p14="http://schemas.microsoft.com/office/powerpoint/2010/main" val="1568763680"/>
      </p:ext>
    </p:extLst>
  </p:cSld>
  <p:clrMapOvr>
    <a:masterClrMapping/>
  </p:clrMapOvr>
  <mc:AlternateContent xmlns:mc="http://schemas.openxmlformats.org/markup-compatibility/2006" xmlns:p14="http://schemas.microsoft.com/office/powerpoint/2010/main">
    <mc:Choice Requires="p14">
      <p:transition spd="slow" p14:dur="2000" advTm="80806"/>
    </mc:Choice>
    <mc:Fallback xmlns="">
      <p:transition spd="slow" advTm="8080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CCF3-29FD-48AC-9B2A-6DE3F52FB63E}"/>
              </a:ext>
            </a:extLst>
          </p:cNvPr>
          <p:cNvSpPr>
            <a:spLocks noGrp="1"/>
          </p:cNvSpPr>
          <p:nvPr>
            <p:ph type="title"/>
          </p:nvPr>
        </p:nvSpPr>
        <p:spPr>
          <a:xfrm>
            <a:off x="531390" y="534075"/>
            <a:ext cx="9956217" cy="1291550"/>
          </a:xfrm>
        </p:spPr>
        <p:txBody>
          <a:bodyPr>
            <a:normAutofit fontScale="90000"/>
          </a:bodyPr>
          <a:lstStyle/>
          <a:p>
            <a:r>
              <a:rPr lang="en-US" dirty="0"/>
              <a:t>Small Win #2: Evangelism Social Ads</a:t>
            </a:r>
          </a:p>
        </p:txBody>
      </p:sp>
      <p:graphicFrame>
        <p:nvGraphicFramePr>
          <p:cNvPr id="4" name="Content Placeholder 3">
            <a:extLst>
              <a:ext uri="{FF2B5EF4-FFF2-40B4-BE49-F238E27FC236}">
                <a16:creationId xmlns:a16="http://schemas.microsoft.com/office/drawing/2014/main" id="{EBC3659F-19EB-463E-A360-A2FBF5387FEA}"/>
              </a:ext>
            </a:extLst>
          </p:cNvPr>
          <p:cNvGraphicFramePr>
            <a:graphicFrameLocks noGrp="1"/>
          </p:cNvGraphicFramePr>
          <p:nvPr>
            <p:ph idx="1"/>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703660B-643E-4F12-8AFF-C1A838BA28B8}"/>
              </a:ext>
            </a:extLst>
          </p:cNvPr>
          <p:cNvSpPr txBox="1"/>
          <p:nvPr/>
        </p:nvSpPr>
        <p:spPr>
          <a:xfrm>
            <a:off x="849635" y="1410156"/>
            <a:ext cx="6698830" cy="369332"/>
          </a:xfrm>
          <a:prstGeom prst="rect">
            <a:avLst/>
          </a:prstGeom>
          <a:noFill/>
        </p:spPr>
        <p:txBody>
          <a:bodyPr wrap="square" rtlCol="0">
            <a:spAutoFit/>
          </a:bodyPr>
          <a:lstStyle/>
          <a:p>
            <a:r>
              <a:rPr lang="en-US" b="1" dirty="0">
                <a:solidFill>
                  <a:schemeClr val="accent2"/>
                </a:solidFill>
              </a:rPr>
              <a:t>Social Ads for 10 Geo-Targeted Cities Reached Nearly 40,000!</a:t>
            </a:r>
          </a:p>
        </p:txBody>
      </p:sp>
      <p:sp>
        <p:nvSpPr>
          <p:cNvPr id="8" name="TextBox 7">
            <a:extLst>
              <a:ext uri="{FF2B5EF4-FFF2-40B4-BE49-F238E27FC236}">
                <a16:creationId xmlns:a16="http://schemas.microsoft.com/office/drawing/2014/main" id="{8265DFCA-C728-4216-88E3-5A3D4BB80B65}"/>
              </a:ext>
            </a:extLst>
          </p:cNvPr>
          <p:cNvSpPr txBox="1"/>
          <p:nvPr/>
        </p:nvSpPr>
        <p:spPr>
          <a:xfrm>
            <a:off x="428752" y="3936387"/>
            <a:ext cx="1297411" cy="369332"/>
          </a:xfrm>
          <a:prstGeom prst="rect">
            <a:avLst/>
          </a:prstGeom>
          <a:noFill/>
        </p:spPr>
        <p:txBody>
          <a:bodyPr wrap="square" rtlCol="0">
            <a:spAutoFit/>
          </a:bodyPr>
          <a:lstStyle/>
          <a:p>
            <a:r>
              <a:rPr lang="en-US" b="1" dirty="0"/>
              <a:t>Phase 1</a:t>
            </a:r>
          </a:p>
        </p:txBody>
      </p:sp>
      <p:sp>
        <p:nvSpPr>
          <p:cNvPr id="10" name="TextBox 9">
            <a:extLst>
              <a:ext uri="{FF2B5EF4-FFF2-40B4-BE49-F238E27FC236}">
                <a16:creationId xmlns:a16="http://schemas.microsoft.com/office/drawing/2014/main" id="{CB77B137-4636-4095-A17B-7D73FAC7BD70}"/>
              </a:ext>
            </a:extLst>
          </p:cNvPr>
          <p:cNvSpPr txBox="1"/>
          <p:nvPr/>
        </p:nvSpPr>
        <p:spPr>
          <a:xfrm>
            <a:off x="2082375" y="3567055"/>
            <a:ext cx="1297411" cy="369332"/>
          </a:xfrm>
          <a:prstGeom prst="rect">
            <a:avLst/>
          </a:prstGeom>
          <a:noFill/>
        </p:spPr>
        <p:txBody>
          <a:bodyPr wrap="square" rtlCol="0">
            <a:spAutoFit/>
          </a:bodyPr>
          <a:lstStyle/>
          <a:p>
            <a:r>
              <a:rPr lang="en-US" b="1" dirty="0"/>
              <a:t>Phase 2</a:t>
            </a:r>
          </a:p>
        </p:txBody>
      </p:sp>
      <p:sp>
        <p:nvSpPr>
          <p:cNvPr id="11" name="TextBox 10">
            <a:extLst>
              <a:ext uri="{FF2B5EF4-FFF2-40B4-BE49-F238E27FC236}">
                <a16:creationId xmlns:a16="http://schemas.microsoft.com/office/drawing/2014/main" id="{A4BC855A-6D75-47F2-931A-9A5A64D6CF02}"/>
              </a:ext>
            </a:extLst>
          </p:cNvPr>
          <p:cNvSpPr txBox="1"/>
          <p:nvPr/>
        </p:nvSpPr>
        <p:spPr>
          <a:xfrm>
            <a:off x="3728759" y="3137705"/>
            <a:ext cx="1297411" cy="369332"/>
          </a:xfrm>
          <a:prstGeom prst="rect">
            <a:avLst/>
          </a:prstGeom>
          <a:noFill/>
        </p:spPr>
        <p:txBody>
          <a:bodyPr wrap="square" rtlCol="0">
            <a:spAutoFit/>
          </a:bodyPr>
          <a:lstStyle/>
          <a:p>
            <a:r>
              <a:rPr lang="en-US" b="1" dirty="0"/>
              <a:t>Phase 3</a:t>
            </a:r>
          </a:p>
        </p:txBody>
      </p:sp>
      <p:sp>
        <p:nvSpPr>
          <p:cNvPr id="12" name="TextBox 11">
            <a:extLst>
              <a:ext uri="{FF2B5EF4-FFF2-40B4-BE49-F238E27FC236}">
                <a16:creationId xmlns:a16="http://schemas.microsoft.com/office/drawing/2014/main" id="{A63E2777-1A09-4825-9DE4-5CF1BD508866}"/>
              </a:ext>
            </a:extLst>
          </p:cNvPr>
          <p:cNvSpPr txBox="1"/>
          <p:nvPr/>
        </p:nvSpPr>
        <p:spPr>
          <a:xfrm>
            <a:off x="5351884" y="2747843"/>
            <a:ext cx="1297411" cy="369332"/>
          </a:xfrm>
          <a:prstGeom prst="rect">
            <a:avLst/>
          </a:prstGeom>
          <a:noFill/>
        </p:spPr>
        <p:txBody>
          <a:bodyPr wrap="square" rtlCol="0">
            <a:spAutoFit/>
          </a:bodyPr>
          <a:lstStyle/>
          <a:p>
            <a:r>
              <a:rPr lang="en-US" b="1" dirty="0"/>
              <a:t>Phase 4</a:t>
            </a:r>
          </a:p>
        </p:txBody>
      </p:sp>
      <p:sp>
        <p:nvSpPr>
          <p:cNvPr id="13" name="TextBox 12">
            <a:extLst>
              <a:ext uri="{FF2B5EF4-FFF2-40B4-BE49-F238E27FC236}">
                <a16:creationId xmlns:a16="http://schemas.microsoft.com/office/drawing/2014/main" id="{5B6CA078-6210-4797-AEA1-B92F88B72B82}"/>
              </a:ext>
            </a:extLst>
          </p:cNvPr>
          <p:cNvSpPr txBox="1"/>
          <p:nvPr/>
        </p:nvSpPr>
        <p:spPr>
          <a:xfrm>
            <a:off x="6978521" y="2378511"/>
            <a:ext cx="1297411" cy="369332"/>
          </a:xfrm>
          <a:prstGeom prst="rect">
            <a:avLst/>
          </a:prstGeom>
          <a:noFill/>
        </p:spPr>
        <p:txBody>
          <a:bodyPr wrap="square" rtlCol="0">
            <a:spAutoFit/>
          </a:bodyPr>
          <a:lstStyle/>
          <a:p>
            <a:r>
              <a:rPr lang="en-US" b="1" dirty="0"/>
              <a:t>Phase 5</a:t>
            </a:r>
          </a:p>
        </p:txBody>
      </p:sp>
      <p:sp>
        <p:nvSpPr>
          <p:cNvPr id="14" name="TextBox 13">
            <a:extLst>
              <a:ext uri="{FF2B5EF4-FFF2-40B4-BE49-F238E27FC236}">
                <a16:creationId xmlns:a16="http://schemas.microsoft.com/office/drawing/2014/main" id="{A98645AD-444A-4488-A86C-3A3C95C936EA}"/>
              </a:ext>
            </a:extLst>
          </p:cNvPr>
          <p:cNvSpPr txBox="1"/>
          <p:nvPr/>
        </p:nvSpPr>
        <p:spPr>
          <a:xfrm>
            <a:off x="961831" y="6488668"/>
            <a:ext cx="8780106" cy="369332"/>
          </a:xfrm>
          <a:prstGeom prst="rect">
            <a:avLst/>
          </a:prstGeom>
          <a:noFill/>
        </p:spPr>
        <p:txBody>
          <a:bodyPr wrap="square" rtlCol="0">
            <a:spAutoFit/>
          </a:bodyPr>
          <a:lstStyle/>
          <a:p>
            <a:pPr algn="ctr"/>
            <a:r>
              <a:rPr lang="en-US" b="1" dirty="0"/>
              <a:t>Email heidi.baumgartner@wc.npuc.org to request this case study!</a:t>
            </a:r>
          </a:p>
        </p:txBody>
      </p:sp>
      <p:sp>
        <p:nvSpPr>
          <p:cNvPr id="15" name="Rectangle 14">
            <a:extLst>
              <a:ext uri="{FF2B5EF4-FFF2-40B4-BE49-F238E27FC236}">
                <a16:creationId xmlns:a16="http://schemas.microsoft.com/office/drawing/2014/main" id="{71BBFF3B-32A5-4711-9D79-2F14CCBDAB13}"/>
              </a:ext>
            </a:extLst>
          </p:cNvPr>
          <p:cNvSpPr/>
          <p:nvPr/>
        </p:nvSpPr>
        <p:spPr>
          <a:xfrm>
            <a:off x="8591292" y="4953405"/>
            <a:ext cx="1481353" cy="1269694"/>
          </a:xfrm>
          <a:prstGeom prst="rect">
            <a:avLst/>
          </a:prstGeom>
          <a:blipFill>
            <a:blip r:embed="rId8"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15">
            <a:extLst>
              <a:ext uri="{FF2B5EF4-FFF2-40B4-BE49-F238E27FC236}">
                <a16:creationId xmlns:a16="http://schemas.microsoft.com/office/drawing/2014/main" id="{B53903BF-08AB-4CB1-8683-10A1162C0181}"/>
              </a:ext>
            </a:extLst>
          </p:cNvPr>
          <p:cNvSpPr/>
          <p:nvPr/>
        </p:nvSpPr>
        <p:spPr>
          <a:xfrm>
            <a:off x="5351884" y="4953406"/>
            <a:ext cx="1481353" cy="1269694"/>
          </a:xfrm>
          <a:prstGeom prst="rect">
            <a:avLst/>
          </a:prstGeom>
          <a:blipFill>
            <a:blip r:embed="rId9"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Rectangle 16">
            <a:extLst>
              <a:ext uri="{FF2B5EF4-FFF2-40B4-BE49-F238E27FC236}">
                <a16:creationId xmlns:a16="http://schemas.microsoft.com/office/drawing/2014/main" id="{BD787A8D-D76A-4C86-A831-D796DB77924E}"/>
              </a:ext>
            </a:extLst>
          </p:cNvPr>
          <p:cNvSpPr/>
          <p:nvPr/>
        </p:nvSpPr>
        <p:spPr>
          <a:xfrm>
            <a:off x="6971588" y="4953405"/>
            <a:ext cx="1481353" cy="1269694"/>
          </a:xfrm>
          <a:prstGeom prst="rect">
            <a:avLst/>
          </a:prstGeom>
          <a:blipFill>
            <a:blip r:embed="rId10"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53C93F61-8619-47FB-B444-2D659BEB55B8}"/>
              </a:ext>
            </a:extLst>
          </p:cNvPr>
          <p:cNvSpPr txBox="1"/>
          <p:nvPr/>
        </p:nvSpPr>
        <p:spPr>
          <a:xfrm>
            <a:off x="5268003" y="4607674"/>
            <a:ext cx="6698830" cy="369332"/>
          </a:xfrm>
          <a:prstGeom prst="rect">
            <a:avLst/>
          </a:prstGeom>
          <a:noFill/>
        </p:spPr>
        <p:txBody>
          <a:bodyPr wrap="square" rtlCol="0">
            <a:spAutoFit/>
          </a:bodyPr>
          <a:lstStyle/>
          <a:p>
            <a:r>
              <a:rPr lang="en-US" b="1" dirty="0">
                <a:solidFill>
                  <a:schemeClr val="accent2"/>
                </a:solidFill>
              </a:rPr>
              <a:t>Audience’s Top 3 Image Preferences</a:t>
            </a:r>
          </a:p>
        </p:txBody>
      </p:sp>
    </p:spTree>
    <p:extLst>
      <p:ext uri="{BB962C8B-B14F-4D97-AF65-F5344CB8AC3E}">
        <p14:creationId xmlns:p14="http://schemas.microsoft.com/office/powerpoint/2010/main" val="1643325450"/>
      </p:ext>
    </p:extLst>
  </p:cSld>
  <p:clrMapOvr>
    <a:masterClrMapping/>
  </p:clrMapOvr>
  <mc:AlternateContent xmlns:mc="http://schemas.openxmlformats.org/markup-compatibility/2006" xmlns:p14="http://schemas.microsoft.com/office/powerpoint/2010/main">
    <mc:Choice Requires="p14">
      <p:transition spd="slow" p14:dur="2000" advTm="57746"/>
    </mc:Choice>
    <mc:Fallback xmlns="">
      <p:transition spd="slow" advTm="5774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3F7C-5528-4E82-9170-179855AE237E}"/>
              </a:ext>
            </a:extLst>
          </p:cNvPr>
          <p:cNvSpPr>
            <a:spLocks noGrp="1"/>
          </p:cNvSpPr>
          <p:nvPr>
            <p:ph type="title"/>
          </p:nvPr>
        </p:nvSpPr>
        <p:spPr>
          <a:xfrm>
            <a:off x="456746" y="1168556"/>
            <a:ext cx="9640986" cy="1156613"/>
          </a:xfrm>
        </p:spPr>
        <p:txBody>
          <a:bodyPr/>
          <a:lstStyle/>
          <a:p>
            <a:r>
              <a:rPr lang="en-US" dirty="0"/>
              <a:t>Social Ad Lessons Learned</a:t>
            </a:r>
          </a:p>
        </p:txBody>
      </p:sp>
      <p:graphicFrame>
        <p:nvGraphicFramePr>
          <p:cNvPr id="4" name="Content Placeholder 3">
            <a:extLst>
              <a:ext uri="{FF2B5EF4-FFF2-40B4-BE49-F238E27FC236}">
                <a16:creationId xmlns:a16="http://schemas.microsoft.com/office/drawing/2014/main" id="{8E468E10-3849-4022-95E6-0CE485DBB443}"/>
              </a:ext>
            </a:extLst>
          </p:cNvPr>
          <p:cNvGraphicFramePr>
            <a:graphicFrameLocks noGrp="1"/>
          </p:cNvGraphicFramePr>
          <p:nvPr>
            <p:ph idx="1"/>
            <p:extLst>
              <p:ext uri="{D42A27DB-BD31-4B8C-83A1-F6EECF244321}">
                <p14:modId xmlns:p14="http://schemas.microsoft.com/office/powerpoint/2010/main" val="4221129028"/>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055625"/>
      </p:ext>
    </p:extLst>
  </p:cSld>
  <p:clrMapOvr>
    <a:masterClrMapping/>
  </p:clrMapOvr>
  <mc:AlternateContent xmlns:mc="http://schemas.openxmlformats.org/markup-compatibility/2006" xmlns:p14="http://schemas.microsoft.com/office/powerpoint/2010/main">
    <mc:Choice Requires="p14">
      <p:transition spd="slow" p14:dur="2000" advTm="35484"/>
    </mc:Choice>
    <mc:Fallback xmlns="">
      <p:transition spd="slow" advTm="3548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43F443-46BE-4F25-ACEE-6CBAF170E0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80725" y="1776257"/>
            <a:ext cx="6239495" cy="3112982"/>
          </a:xfrm>
          <a:prstGeom prst="rect">
            <a:avLst/>
          </a:prstGeom>
        </p:spPr>
      </p:pic>
      <p:sp>
        <p:nvSpPr>
          <p:cNvPr id="2" name="Title 1">
            <a:extLst>
              <a:ext uri="{FF2B5EF4-FFF2-40B4-BE49-F238E27FC236}">
                <a16:creationId xmlns:a16="http://schemas.microsoft.com/office/drawing/2014/main" id="{76047447-9CB3-4F02-9704-08AE2F3A798D}"/>
              </a:ext>
            </a:extLst>
          </p:cNvPr>
          <p:cNvSpPr>
            <a:spLocks noGrp="1"/>
          </p:cNvSpPr>
          <p:nvPr>
            <p:ph type="title"/>
          </p:nvPr>
        </p:nvSpPr>
        <p:spPr/>
        <p:txBody>
          <a:bodyPr/>
          <a:lstStyle/>
          <a:p>
            <a:r>
              <a:rPr lang="en-US" dirty="0"/>
              <a:t>Small Win #3: Event Promotion</a:t>
            </a:r>
          </a:p>
        </p:txBody>
      </p:sp>
      <p:graphicFrame>
        <p:nvGraphicFramePr>
          <p:cNvPr id="4" name="Content Placeholder 3">
            <a:extLst>
              <a:ext uri="{FF2B5EF4-FFF2-40B4-BE49-F238E27FC236}">
                <a16:creationId xmlns:a16="http://schemas.microsoft.com/office/drawing/2014/main" id="{55286D13-9FE5-4290-A170-AA044A6D6391}"/>
              </a:ext>
            </a:extLst>
          </p:cNvPr>
          <p:cNvGraphicFramePr>
            <a:graphicFrameLocks noGrp="1"/>
          </p:cNvGraphicFramePr>
          <p:nvPr>
            <p:ph idx="1"/>
            <p:extLst>
              <p:ext uri="{D42A27DB-BD31-4B8C-83A1-F6EECF244321}">
                <p14:modId xmlns:p14="http://schemas.microsoft.com/office/powerpoint/2010/main" val="3779350062"/>
              </p:ext>
            </p:extLst>
          </p:nvPr>
        </p:nvGraphicFramePr>
        <p:xfrm>
          <a:off x="596709" y="4889239"/>
          <a:ext cx="9622324" cy="1390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0397983"/>
      </p:ext>
    </p:extLst>
  </p:cSld>
  <p:clrMapOvr>
    <a:masterClrMapping/>
  </p:clrMapOvr>
  <mc:AlternateContent xmlns:mc="http://schemas.openxmlformats.org/markup-compatibility/2006" xmlns:p14="http://schemas.microsoft.com/office/powerpoint/2010/main">
    <mc:Choice Requires="p14">
      <p:transition spd="slow" p14:dur="2000" advTm="41506"/>
    </mc:Choice>
    <mc:Fallback xmlns="">
      <p:transition spd="slow" advTm="4150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C71D-0E15-40EA-948E-A32463DC4914}"/>
              </a:ext>
            </a:extLst>
          </p:cNvPr>
          <p:cNvSpPr>
            <a:spLocks noGrp="1"/>
          </p:cNvSpPr>
          <p:nvPr>
            <p:ph type="title"/>
          </p:nvPr>
        </p:nvSpPr>
        <p:spPr/>
        <p:txBody>
          <a:bodyPr/>
          <a:lstStyle/>
          <a:p>
            <a:r>
              <a:rPr lang="en-US" dirty="0"/>
              <a:t>The Future</a:t>
            </a:r>
          </a:p>
        </p:txBody>
      </p:sp>
      <p:pic>
        <p:nvPicPr>
          <p:cNvPr id="7" name="Content Placeholder 6">
            <a:extLst>
              <a:ext uri="{FF2B5EF4-FFF2-40B4-BE49-F238E27FC236}">
                <a16:creationId xmlns:a16="http://schemas.microsoft.com/office/drawing/2014/main" id="{3FA0AAD3-158C-422C-BB28-6710C7121FE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464907" y="1550728"/>
            <a:ext cx="3452364" cy="2345126"/>
          </a:xfrm>
        </p:spPr>
      </p:pic>
      <p:pic>
        <p:nvPicPr>
          <p:cNvPr id="9" name="Picture 8">
            <a:extLst>
              <a:ext uri="{FF2B5EF4-FFF2-40B4-BE49-F238E27FC236}">
                <a16:creationId xmlns:a16="http://schemas.microsoft.com/office/drawing/2014/main" id="{6C3EAC8F-301A-4856-8EA3-A078A287C4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5944" y="1597382"/>
            <a:ext cx="2857079" cy="2233812"/>
          </a:xfrm>
          <a:prstGeom prst="rect">
            <a:avLst/>
          </a:prstGeom>
        </p:spPr>
      </p:pic>
      <p:pic>
        <p:nvPicPr>
          <p:cNvPr id="11" name="Picture 10">
            <a:extLst>
              <a:ext uri="{FF2B5EF4-FFF2-40B4-BE49-F238E27FC236}">
                <a16:creationId xmlns:a16="http://schemas.microsoft.com/office/drawing/2014/main" id="{E54B0186-B747-4B39-8B0C-BCE44B7F8E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20408" y="4024873"/>
            <a:ext cx="3343869" cy="2232589"/>
          </a:xfrm>
          <a:prstGeom prst="rect">
            <a:avLst/>
          </a:prstGeom>
        </p:spPr>
      </p:pic>
      <p:pic>
        <p:nvPicPr>
          <p:cNvPr id="13" name="Picture 12">
            <a:extLst>
              <a:ext uri="{FF2B5EF4-FFF2-40B4-BE49-F238E27FC236}">
                <a16:creationId xmlns:a16="http://schemas.microsoft.com/office/drawing/2014/main" id="{F4973B51-DDA0-496B-9158-8D8C5DB3A6E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41684" y="4024873"/>
            <a:ext cx="3348882" cy="2232588"/>
          </a:xfrm>
          <a:prstGeom prst="rect">
            <a:avLst/>
          </a:prstGeom>
        </p:spPr>
      </p:pic>
    </p:spTree>
    <p:extLst>
      <p:ext uri="{BB962C8B-B14F-4D97-AF65-F5344CB8AC3E}">
        <p14:creationId xmlns:p14="http://schemas.microsoft.com/office/powerpoint/2010/main" val="2298480396"/>
      </p:ext>
    </p:extLst>
  </p:cSld>
  <p:clrMapOvr>
    <a:masterClrMapping/>
  </p:clrMapOvr>
  <mc:AlternateContent xmlns:mc="http://schemas.openxmlformats.org/markup-compatibility/2006" xmlns:p14="http://schemas.microsoft.com/office/powerpoint/2010/main">
    <mc:Choice Requires="p14">
      <p:transition spd="slow" p14:dur="2000" advTm="66336"/>
    </mc:Choice>
    <mc:Fallback xmlns="">
      <p:transition spd="slow" advTm="663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7827-9A0A-4A31-9DC4-54885888FB6D}"/>
              </a:ext>
            </a:extLst>
          </p:cNvPr>
          <p:cNvSpPr>
            <a:spLocks noGrp="1"/>
          </p:cNvSpPr>
          <p:nvPr>
            <p:ph type="title"/>
          </p:nvPr>
        </p:nvSpPr>
        <p:spPr/>
        <p:txBody>
          <a:bodyPr/>
          <a:lstStyle/>
          <a:p>
            <a:r>
              <a:rPr lang="en-US" dirty="0"/>
              <a:t>The Mindset</a:t>
            </a:r>
          </a:p>
        </p:txBody>
      </p:sp>
      <p:sp>
        <p:nvSpPr>
          <p:cNvPr id="5" name="TextBox 4">
            <a:extLst>
              <a:ext uri="{FF2B5EF4-FFF2-40B4-BE49-F238E27FC236}">
                <a16:creationId xmlns:a16="http://schemas.microsoft.com/office/drawing/2014/main" id="{05684254-6480-4ADF-816C-54E8B7561E17}"/>
              </a:ext>
            </a:extLst>
          </p:cNvPr>
          <p:cNvSpPr txBox="1"/>
          <p:nvPr/>
        </p:nvSpPr>
        <p:spPr>
          <a:xfrm>
            <a:off x="961831" y="6488668"/>
            <a:ext cx="8780106" cy="369332"/>
          </a:xfrm>
          <a:prstGeom prst="rect">
            <a:avLst/>
          </a:prstGeom>
          <a:noFill/>
        </p:spPr>
        <p:txBody>
          <a:bodyPr wrap="square" rtlCol="0">
            <a:spAutoFit/>
          </a:bodyPr>
          <a:lstStyle/>
          <a:p>
            <a:pPr algn="ctr"/>
            <a:r>
              <a:rPr lang="en-US" b="1" dirty="0"/>
              <a:t>Questions? Email heidi.baumgartner@wc.npuc.org</a:t>
            </a:r>
          </a:p>
        </p:txBody>
      </p:sp>
      <p:pic>
        <p:nvPicPr>
          <p:cNvPr id="7" name="Picture 6">
            <a:extLst>
              <a:ext uri="{FF2B5EF4-FFF2-40B4-BE49-F238E27FC236}">
                <a16:creationId xmlns:a16="http://schemas.microsoft.com/office/drawing/2014/main" id="{9789612B-29D7-483F-919D-A736C4C30F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6649" y="1644554"/>
            <a:ext cx="9477735" cy="3075295"/>
          </a:xfrm>
          <a:prstGeom prst="rect">
            <a:avLst/>
          </a:prstGeom>
        </p:spPr>
      </p:pic>
      <p:graphicFrame>
        <p:nvGraphicFramePr>
          <p:cNvPr id="4" name="Content Placeholder 3">
            <a:extLst>
              <a:ext uri="{FF2B5EF4-FFF2-40B4-BE49-F238E27FC236}">
                <a16:creationId xmlns:a16="http://schemas.microsoft.com/office/drawing/2014/main" id="{F40FE588-8E71-425F-BE4A-66410C7089AC}"/>
              </a:ext>
            </a:extLst>
          </p:cNvPr>
          <p:cNvGraphicFramePr>
            <a:graphicFrameLocks noGrp="1"/>
          </p:cNvGraphicFramePr>
          <p:nvPr>
            <p:ph idx="1"/>
            <p:extLst>
              <p:ext uri="{D42A27DB-BD31-4B8C-83A1-F6EECF244321}">
                <p14:modId xmlns:p14="http://schemas.microsoft.com/office/powerpoint/2010/main" val="390405956"/>
              </p:ext>
            </p:extLst>
          </p:nvPr>
        </p:nvGraphicFramePr>
        <p:xfrm>
          <a:off x="382102" y="3327759"/>
          <a:ext cx="9640986" cy="3371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6752380"/>
      </p:ext>
    </p:extLst>
  </p:cSld>
  <p:clrMapOvr>
    <a:masterClrMapping/>
  </p:clrMapOvr>
  <mc:AlternateContent xmlns:mc="http://schemas.openxmlformats.org/markup-compatibility/2006" xmlns:p14="http://schemas.microsoft.com/office/powerpoint/2010/main">
    <mc:Choice Requires="p14">
      <p:transition spd="slow" p14:dur="2000" advTm="87806"/>
    </mc:Choice>
    <mc:Fallback xmlns="">
      <p:transition spd="slow" advTm="878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6095C4-E220-4506-8F55-660D06DC88CF}"/>
              </a:ext>
            </a:extLst>
          </p:cNvPr>
          <p:cNvSpPr>
            <a:spLocks noGrp="1"/>
          </p:cNvSpPr>
          <p:nvPr>
            <p:ph idx="4294967295"/>
          </p:nvPr>
        </p:nvSpPr>
        <p:spPr>
          <a:xfrm>
            <a:off x="722168" y="1887971"/>
            <a:ext cx="9640888" cy="4351338"/>
          </a:xfrm>
        </p:spPr>
        <p:txBody>
          <a:bodyPr>
            <a:normAutofit/>
          </a:bodyPr>
          <a:lstStyle/>
          <a:p>
            <a:pPr marL="0" indent="0">
              <a:buNone/>
            </a:pPr>
            <a:r>
              <a:rPr lang="en-US" sz="2000" b="1" dirty="0">
                <a:solidFill>
                  <a:schemeClr val="tx1">
                    <a:lumMod val="65000"/>
                    <a:lumOff val="35000"/>
                  </a:schemeClr>
                </a:solidFill>
              </a:rPr>
              <a:t>THE BEGINNING</a:t>
            </a:r>
          </a:p>
          <a:p>
            <a:pPr marL="0" indent="0">
              <a:buNone/>
            </a:pPr>
            <a:r>
              <a:rPr lang="en-US" sz="5400" b="1" dirty="0">
                <a:solidFill>
                  <a:schemeClr val="accent4"/>
                </a:solidFill>
              </a:rPr>
              <a:t>We like what you are doing with social media, and </a:t>
            </a:r>
            <a:r>
              <a:rPr lang="en-US" sz="5400" b="1" dirty="0">
                <a:solidFill>
                  <a:schemeClr val="accent6"/>
                </a:solidFill>
              </a:rPr>
              <a:t>we want to help take you to the next level</a:t>
            </a:r>
            <a:r>
              <a:rPr lang="en-US" sz="5400" b="1" dirty="0">
                <a:solidFill>
                  <a:schemeClr val="accent4"/>
                </a:solidFill>
              </a:rPr>
              <a:t>.</a:t>
            </a:r>
          </a:p>
        </p:txBody>
      </p:sp>
    </p:spTree>
    <p:extLst>
      <p:ext uri="{BB962C8B-B14F-4D97-AF65-F5344CB8AC3E}">
        <p14:creationId xmlns:p14="http://schemas.microsoft.com/office/powerpoint/2010/main" val="2111167040"/>
      </p:ext>
    </p:extLst>
  </p:cSld>
  <p:clrMapOvr>
    <a:masterClrMapping/>
  </p:clrMapOvr>
  <mc:AlternateContent xmlns:mc="http://schemas.openxmlformats.org/markup-compatibility/2006" xmlns:p14="http://schemas.microsoft.com/office/powerpoint/2010/main">
    <mc:Choice Requires="p14">
      <p:transition spd="slow" p14:dur="2000" advTm="61952"/>
    </mc:Choice>
    <mc:Fallback xmlns="">
      <p:transition spd="slow" advTm="619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6095C4-E220-4506-8F55-660D06DC88CF}"/>
              </a:ext>
            </a:extLst>
          </p:cNvPr>
          <p:cNvSpPr>
            <a:spLocks noGrp="1"/>
          </p:cNvSpPr>
          <p:nvPr>
            <p:ph idx="4294967295"/>
          </p:nvPr>
        </p:nvSpPr>
        <p:spPr>
          <a:xfrm>
            <a:off x="722168" y="1887971"/>
            <a:ext cx="9640888" cy="4351338"/>
          </a:xfrm>
        </p:spPr>
        <p:txBody>
          <a:bodyPr>
            <a:normAutofit/>
          </a:bodyPr>
          <a:lstStyle/>
          <a:p>
            <a:pPr marL="0" indent="0">
              <a:buNone/>
            </a:pPr>
            <a:r>
              <a:rPr lang="en-US" sz="2000" b="1" dirty="0">
                <a:solidFill>
                  <a:schemeClr val="tx1">
                    <a:lumMod val="65000"/>
                    <a:lumOff val="35000"/>
                  </a:schemeClr>
                </a:solidFill>
              </a:rPr>
              <a:t>THE WHY</a:t>
            </a:r>
          </a:p>
          <a:p>
            <a:pPr marL="0" indent="0">
              <a:buNone/>
            </a:pPr>
            <a:r>
              <a:rPr lang="en-US" sz="5400" b="1" dirty="0">
                <a:solidFill>
                  <a:schemeClr val="accent6"/>
                </a:solidFill>
              </a:rPr>
              <a:t>We wanted to go beyond “we’ve always done it this way” to make </a:t>
            </a:r>
            <a:r>
              <a:rPr lang="en-US" sz="5400" b="1" dirty="0">
                <a:solidFill>
                  <a:schemeClr val="accent4"/>
                </a:solidFill>
              </a:rPr>
              <a:t>better organizational decisions</a:t>
            </a:r>
            <a:r>
              <a:rPr lang="en-US" sz="5400" b="1" dirty="0">
                <a:solidFill>
                  <a:schemeClr val="accent6"/>
                </a:solidFill>
              </a:rPr>
              <a:t>.</a:t>
            </a:r>
          </a:p>
        </p:txBody>
      </p:sp>
    </p:spTree>
    <p:extLst>
      <p:ext uri="{BB962C8B-B14F-4D97-AF65-F5344CB8AC3E}">
        <p14:creationId xmlns:p14="http://schemas.microsoft.com/office/powerpoint/2010/main" val="1788152139"/>
      </p:ext>
    </p:extLst>
  </p:cSld>
  <p:clrMapOvr>
    <a:masterClrMapping/>
  </p:clrMapOvr>
  <mc:AlternateContent xmlns:mc="http://schemas.openxmlformats.org/markup-compatibility/2006" xmlns:p14="http://schemas.microsoft.com/office/powerpoint/2010/main">
    <mc:Choice Requires="p14">
      <p:transition spd="slow" p14:dur="2000" advTm="35177"/>
    </mc:Choice>
    <mc:Fallback xmlns="">
      <p:transition spd="slow" advTm="351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126722840"/>
              </p:ext>
            </p:extLst>
          </p:nvPr>
        </p:nvGraphicFramePr>
        <p:xfrm>
          <a:off x="515561" y="1341120"/>
          <a:ext cx="9872871"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a:xfrm>
            <a:off x="515561" y="1099721"/>
            <a:ext cx="9640986" cy="1156613"/>
          </a:xfrm>
        </p:spPr>
        <p:txBody>
          <a:bodyPr>
            <a:normAutofit/>
          </a:bodyPr>
          <a:lstStyle/>
          <a:p>
            <a:r>
              <a:rPr lang="en-US" sz="2000" dirty="0">
                <a:solidFill>
                  <a:schemeClr val="tx1">
                    <a:lumMod val="65000"/>
                    <a:lumOff val="35000"/>
                  </a:schemeClr>
                </a:solidFill>
              </a:rPr>
              <a:t>THE INITIAL CHALLENGES </a:t>
            </a:r>
            <a:br>
              <a:rPr lang="en-US" sz="2700" dirty="0">
                <a:solidFill>
                  <a:schemeClr val="tx1">
                    <a:lumMod val="65000"/>
                    <a:lumOff val="35000"/>
                  </a:schemeClr>
                </a:solidFill>
              </a:rPr>
            </a:br>
            <a:r>
              <a:rPr lang="en-US" dirty="0"/>
              <a:t>Understanding Big Data</a:t>
            </a:r>
          </a:p>
        </p:txBody>
      </p:sp>
      <p:sp>
        <p:nvSpPr>
          <p:cNvPr id="5" name="TextBox 4"/>
          <p:cNvSpPr txBox="1"/>
          <p:nvPr/>
        </p:nvSpPr>
        <p:spPr>
          <a:xfrm>
            <a:off x="1473031" y="4328160"/>
            <a:ext cx="7863473" cy="1938992"/>
          </a:xfrm>
          <a:prstGeom prst="rect">
            <a:avLst/>
          </a:prstGeom>
          <a:noFill/>
        </p:spPr>
        <p:txBody>
          <a:bodyPr wrap="square" rtlCol="0">
            <a:spAutoFit/>
          </a:bodyPr>
          <a:lstStyle/>
          <a:p>
            <a:pPr algn="ctr"/>
            <a:r>
              <a:rPr lang="en-US" sz="2400" b="1" dirty="0"/>
              <a:t>Individual Information </a:t>
            </a:r>
            <a:r>
              <a:rPr lang="en-US" sz="2400" b="1" dirty="0">
                <a:sym typeface="Wingdings" panose="05000000000000000000" pitchFamily="2" charset="2"/>
              </a:rPr>
              <a:t> </a:t>
            </a:r>
            <a:r>
              <a:rPr lang="en-US" sz="2400" b="1" dirty="0"/>
              <a:t>Force Multiplier</a:t>
            </a:r>
          </a:p>
          <a:p>
            <a:pPr algn="ctr"/>
            <a:r>
              <a:rPr lang="en-US" sz="2400" b="1" dirty="0"/>
              <a:t>Community Survey </a:t>
            </a:r>
            <a:r>
              <a:rPr lang="en-US" sz="2400" b="1" dirty="0">
                <a:sym typeface="Wingdings" panose="05000000000000000000" pitchFamily="2" charset="2"/>
              </a:rPr>
              <a:t> Big Data</a:t>
            </a:r>
          </a:p>
          <a:p>
            <a:pPr algn="ctr"/>
            <a:r>
              <a:rPr lang="en-US" sz="2400" b="1" dirty="0">
                <a:sym typeface="Wingdings" panose="05000000000000000000" pitchFamily="2" charset="2"/>
              </a:rPr>
              <a:t>Historical View  Forward-Looking View</a:t>
            </a:r>
            <a:endParaRPr lang="en-US" sz="2400" b="1" dirty="0"/>
          </a:p>
          <a:p>
            <a:pPr algn="ctr"/>
            <a:r>
              <a:rPr lang="en-US" sz="2400" b="1" dirty="0"/>
              <a:t>Tradition or Gut-Feeling Decisions </a:t>
            </a:r>
            <a:r>
              <a:rPr lang="en-US" sz="2400" b="1" dirty="0">
                <a:sym typeface="Wingdings" panose="05000000000000000000" pitchFamily="2" charset="2"/>
              </a:rPr>
              <a:t> Data-Driven Decisions</a:t>
            </a:r>
          </a:p>
          <a:p>
            <a:pPr algn="ctr"/>
            <a:r>
              <a:rPr lang="en-US" sz="2400" b="1" dirty="0">
                <a:sym typeface="Wingdings" panose="05000000000000000000" pitchFamily="2" charset="2"/>
              </a:rPr>
              <a:t>Pages of Documentation  One-Page Summary of Findings</a:t>
            </a:r>
            <a:endParaRPr lang="en-US" sz="2400" b="1" dirty="0"/>
          </a:p>
        </p:txBody>
      </p:sp>
    </p:spTree>
    <p:custDataLst>
      <p:tags r:id="rId1"/>
    </p:custDataLst>
    <p:extLst>
      <p:ext uri="{BB962C8B-B14F-4D97-AF65-F5344CB8AC3E}">
        <p14:creationId xmlns:p14="http://schemas.microsoft.com/office/powerpoint/2010/main" val="3495531648"/>
      </p:ext>
    </p:extLst>
  </p:cSld>
  <p:clrMapOvr>
    <a:masterClrMapping/>
  </p:clrMapOvr>
  <mc:AlternateContent xmlns:mc="http://schemas.openxmlformats.org/markup-compatibility/2006" xmlns:p14="http://schemas.microsoft.com/office/powerpoint/2010/main">
    <mc:Choice Requires="p14">
      <p:transition spd="slow" p14:dur="2000" advTm="51178"/>
    </mc:Choice>
    <mc:Fallback xmlns="">
      <p:transition spd="slow" advTm="51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1112573"/>
            <a:ext cx="9640986" cy="1156613"/>
          </a:xfrm>
        </p:spPr>
        <p:txBody>
          <a:bodyPr/>
          <a:lstStyle/>
          <a:p>
            <a:r>
              <a:rPr lang="en-US" dirty="0"/>
              <a:t>Growth Areas &amp; Data to Examine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8592101"/>
              </p:ext>
            </p:extLst>
          </p:nvPr>
        </p:nvGraphicFramePr>
        <p:xfrm>
          <a:off x="531813" y="1825625"/>
          <a:ext cx="96408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243972"/>
      </p:ext>
    </p:extLst>
  </p:cSld>
  <p:clrMapOvr>
    <a:masterClrMapping/>
  </p:clrMapOvr>
  <mc:AlternateContent xmlns:mc="http://schemas.openxmlformats.org/markup-compatibility/2006" xmlns:p14="http://schemas.microsoft.com/office/powerpoint/2010/main">
    <mc:Choice Requires="p14">
      <p:transition spd="slow" p14:dur="2000" advTm="52609"/>
    </mc:Choice>
    <mc:Fallback xmlns="">
      <p:transition spd="slow" advTm="526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74" y="1980320"/>
            <a:ext cx="9640986" cy="1156613"/>
          </a:xfrm>
        </p:spPr>
        <p:txBody>
          <a:bodyPr/>
          <a:lstStyle/>
          <a:p>
            <a:r>
              <a:rPr lang="en-US" dirty="0"/>
              <a:t>Auditing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9496116"/>
              </p:ext>
            </p:extLst>
          </p:nvPr>
        </p:nvGraphicFramePr>
        <p:xfrm>
          <a:off x="531813" y="1825625"/>
          <a:ext cx="96408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845734"/>
      </p:ext>
    </p:extLst>
  </p:cSld>
  <p:clrMapOvr>
    <a:masterClrMapping/>
  </p:clrMapOvr>
  <mc:AlternateContent xmlns:mc="http://schemas.openxmlformats.org/markup-compatibility/2006" xmlns:p14="http://schemas.microsoft.com/office/powerpoint/2010/main">
    <mc:Choice Requires="p14">
      <p:transition spd="slow" p14:dur="2000" advTm="90123"/>
    </mc:Choice>
    <mc:Fallback xmlns="">
      <p:transition spd="slow" advTm="9012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75" y="1093912"/>
            <a:ext cx="9640986" cy="1156613"/>
          </a:xfrm>
        </p:spPr>
        <p:txBody>
          <a:bodyPr/>
          <a:lstStyle/>
          <a:p>
            <a:r>
              <a:rPr lang="en-US" dirty="0"/>
              <a:t>Our #</a:t>
            </a:r>
            <a:r>
              <a:rPr lang="en-US" dirty="0" err="1"/>
              <a:t>PewView</a:t>
            </a:r>
            <a:r>
              <a:rPr lang="en-US" dirty="0"/>
              <a:t> Start</a:t>
            </a:r>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969130" y="1989517"/>
            <a:ext cx="4006928" cy="4023554"/>
          </a:xfrm>
        </p:spPr>
      </p:pic>
      <p:sp>
        <p:nvSpPr>
          <p:cNvPr id="8" name="Content Placeholder 7"/>
          <p:cNvSpPr>
            <a:spLocks noGrp="1"/>
          </p:cNvSpPr>
          <p:nvPr>
            <p:ph sz="half" idx="2"/>
          </p:nvPr>
        </p:nvSpPr>
        <p:spPr>
          <a:xfrm>
            <a:off x="5787190" y="2519265"/>
            <a:ext cx="4385188" cy="3657698"/>
          </a:xfrm>
        </p:spPr>
        <p:txBody>
          <a:bodyPr>
            <a:normAutofit/>
          </a:bodyPr>
          <a:lstStyle/>
          <a:p>
            <a:r>
              <a:rPr lang="en-US" dirty="0"/>
              <a:t>Adopted a hashtag</a:t>
            </a:r>
          </a:p>
          <a:p>
            <a:r>
              <a:rPr lang="en-US" dirty="0"/>
              <a:t>Gives voice to ministry leaders</a:t>
            </a:r>
          </a:p>
          <a:p>
            <a:r>
              <a:rPr lang="en-US" b="1" dirty="0"/>
              <a:t>455+ </a:t>
            </a:r>
            <a:r>
              <a:rPr lang="en-US" dirty="0"/>
              <a:t>#</a:t>
            </a:r>
            <a:r>
              <a:rPr lang="en-US" dirty="0" err="1"/>
              <a:t>pewview</a:t>
            </a:r>
            <a:r>
              <a:rPr lang="en-US" dirty="0"/>
              <a:t> posts since 2017 and most are from Washington Conference</a:t>
            </a:r>
          </a:p>
        </p:txBody>
      </p:sp>
    </p:spTree>
    <p:extLst>
      <p:ext uri="{BB962C8B-B14F-4D97-AF65-F5344CB8AC3E}">
        <p14:creationId xmlns:p14="http://schemas.microsoft.com/office/powerpoint/2010/main" val="3800616754"/>
      </p:ext>
    </p:extLst>
  </p:cSld>
  <p:clrMapOvr>
    <a:masterClrMapping/>
  </p:clrMapOvr>
  <mc:AlternateContent xmlns:mc="http://schemas.openxmlformats.org/markup-compatibility/2006" xmlns:p14="http://schemas.microsoft.com/office/powerpoint/2010/main">
    <mc:Choice Requires="p14">
      <p:transition spd="slow" p14:dur="2000" advTm="59381"/>
    </mc:Choice>
    <mc:Fallback xmlns="">
      <p:transition spd="slow" advTm="593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1E340B-C576-4BEC-9842-38C704188E3B}"/>
              </a:ext>
            </a:extLst>
          </p:cNvPr>
          <p:cNvSpPr>
            <a:spLocks noGrp="1"/>
          </p:cNvSpPr>
          <p:nvPr>
            <p:ph type="title"/>
          </p:nvPr>
        </p:nvSpPr>
        <p:spPr>
          <a:xfrm>
            <a:off x="531390" y="767340"/>
            <a:ext cx="9640986" cy="1156613"/>
          </a:xfrm>
        </p:spPr>
        <p:txBody>
          <a:bodyPr/>
          <a:lstStyle/>
          <a:p>
            <a:pPr algn="ctr"/>
            <a:r>
              <a:rPr lang="en-US" dirty="0"/>
              <a:t>Quick Hashtag Library</a:t>
            </a:r>
          </a:p>
        </p:txBody>
      </p:sp>
      <p:graphicFrame>
        <p:nvGraphicFramePr>
          <p:cNvPr id="2" name="Content Placeholder 1">
            <a:extLst>
              <a:ext uri="{FF2B5EF4-FFF2-40B4-BE49-F238E27FC236}">
                <a16:creationId xmlns:a16="http://schemas.microsoft.com/office/drawing/2014/main" id="{A8B4A314-647E-4666-A655-108AB920B06A}"/>
              </a:ext>
            </a:extLst>
          </p:cNvPr>
          <p:cNvGraphicFramePr>
            <a:graphicFrameLocks noGrp="1"/>
          </p:cNvGraphicFramePr>
          <p:nvPr>
            <p:ph idx="1"/>
            <p:extLst>
              <p:ext uri="{D42A27DB-BD31-4B8C-83A1-F6EECF244321}">
                <p14:modId xmlns:p14="http://schemas.microsoft.com/office/powerpoint/2010/main" val="18643126"/>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379BDC17-DAA6-41DB-8C41-02F1DA84B532}"/>
              </a:ext>
            </a:extLst>
          </p:cNvPr>
          <p:cNvSpPr/>
          <p:nvPr/>
        </p:nvSpPr>
        <p:spPr>
          <a:xfrm>
            <a:off x="531391" y="5258734"/>
            <a:ext cx="9640987" cy="964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B617ABF-4774-4D11-AFCC-9F4D106DAE97}"/>
              </a:ext>
            </a:extLst>
          </p:cNvPr>
          <p:cNvSpPr txBox="1"/>
          <p:nvPr/>
        </p:nvSpPr>
        <p:spPr>
          <a:xfrm>
            <a:off x="3121819" y="5592624"/>
            <a:ext cx="4632960" cy="523220"/>
          </a:xfrm>
          <a:prstGeom prst="rect">
            <a:avLst/>
          </a:prstGeom>
          <a:noFill/>
        </p:spPr>
        <p:txBody>
          <a:bodyPr wrap="square" rtlCol="0">
            <a:spAutoFit/>
          </a:bodyPr>
          <a:lstStyle/>
          <a:p>
            <a:r>
              <a:rPr lang="en-US" sz="2800" b="1" dirty="0">
                <a:solidFill>
                  <a:schemeClr val="bg1"/>
                </a:solidFill>
              </a:rPr>
              <a:t>www.sdadata.org/resources</a:t>
            </a:r>
          </a:p>
        </p:txBody>
      </p:sp>
      <p:sp>
        <p:nvSpPr>
          <p:cNvPr id="8" name="TextBox 7">
            <a:extLst>
              <a:ext uri="{FF2B5EF4-FFF2-40B4-BE49-F238E27FC236}">
                <a16:creationId xmlns:a16="http://schemas.microsoft.com/office/drawing/2014/main" id="{ECD8D089-44A1-40E2-8443-9BB230CB19AF}"/>
              </a:ext>
            </a:extLst>
          </p:cNvPr>
          <p:cNvSpPr txBox="1"/>
          <p:nvPr/>
        </p:nvSpPr>
        <p:spPr>
          <a:xfrm>
            <a:off x="3418999" y="5407324"/>
            <a:ext cx="4160520" cy="369332"/>
          </a:xfrm>
          <a:prstGeom prst="rect">
            <a:avLst/>
          </a:prstGeom>
          <a:noFill/>
        </p:spPr>
        <p:txBody>
          <a:bodyPr wrap="square" rtlCol="0">
            <a:spAutoFit/>
          </a:bodyPr>
          <a:lstStyle/>
          <a:p>
            <a:r>
              <a:rPr lang="en-US" i="1" spc="600" dirty="0">
                <a:solidFill>
                  <a:schemeClr val="bg1"/>
                </a:solidFill>
              </a:rPr>
              <a:t>Full Hashtag Library</a:t>
            </a:r>
          </a:p>
        </p:txBody>
      </p:sp>
    </p:spTree>
    <p:extLst>
      <p:ext uri="{BB962C8B-B14F-4D97-AF65-F5344CB8AC3E}">
        <p14:creationId xmlns:p14="http://schemas.microsoft.com/office/powerpoint/2010/main" val="1456801561"/>
      </p:ext>
    </p:extLst>
  </p:cSld>
  <p:clrMapOvr>
    <a:masterClrMapping/>
  </p:clrMapOvr>
  <mc:AlternateContent xmlns:mc="http://schemas.openxmlformats.org/markup-compatibility/2006" xmlns:p14="http://schemas.microsoft.com/office/powerpoint/2010/main">
    <mc:Choice Requires="p14">
      <p:transition spd="slow" p14:dur="2000" advTm="51214"/>
    </mc:Choice>
    <mc:Fallback xmlns="">
      <p:transition spd="slow" advTm="512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53" y="1130955"/>
            <a:ext cx="9640986" cy="1156613"/>
          </a:xfrm>
        </p:spPr>
        <p:txBody>
          <a:bodyPr/>
          <a:lstStyle/>
          <a:p>
            <a:pPr algn="ctr"/>
            <a:r>
              <a:rPr lang="en-US" dirty="0"/>
              <a:t>Audience Growth</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53001120"/>
              </p:ext>
            </p:extLst>
          </p:nvPr>
        </p:nvGraphicFramePr>
        <p:xfrm>
          <a:off x="531813" y="1825625"/>
          <a:ext cx="96408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24C8C85-5E1D-47B3-AB0A-F75BC0DD46B2}"/>
              </a:ext>
            </a:extLst>
          </p:cNvPr>
          <p:cNvSpPr/>
          <p:nvPr/>
        </p:nvSpPr>
        <p:spPr>
          <a:xfrm>
            <a:off x="1510035" y="2287847"/>
            <a:ext cx="1766830" cy="923330"/>
          </a:xfrm>
          <a:prstGeom prst="rect">
            <a:avLst/>
          </a:prstGeom>
        </p:spPr>
        <p:txBody>
          <a:bodyPr wrap="none">
            <a:spAutoFit/>
          </a:bodyPr>
          <a:lstStyle/>
          <a:p>
            <a:pPr lvl="0"/>
            <a:r>
              <a:rPr lang="en-US" sz="5400" b="1" dirty="0">
                <a:solidFill>
                  <a:schemeClr val="bg1"/>
                </a:solidFill>
              </a:rPr>
              <a:t>1,000</a:t>
            </a:r>
          </a:p>
        </p:txBody>
      </p:sp>
      <p:sp>
        <p:nvSpPr>
          <p:cNvPr id="6" name="Rectangle 5">
            <a:extLst>
              <a:ext uri="{FF2B5EF4-FFF2-40B4-BE49-F238E27FC236}">
                <a16:creationId xmlns:a16="http://schemas.microsoft.com/office/drawing/2014/main" id="{BF6FCD07-7B22-4E24-9474-FF0172ADCAFA}"/>
              </a:ext>
            </a:extLst>
          </p:cNvPr>
          <p:cNvSpPr/>
          <p:nvPr/>
        </p:nvSpPr>
        <p:spPr>
          <a:xfrm>
            <a:off x="7428753" y="2287847"/>
            <a:ext cx="1766830" cy="923330"/>
          </a:xfrm>
          <a:prstGeom prst="rect">
            <a:avLst/>
          </a:prstGeom>
        </p:spPr>
        <p:txBody>
          <a:bodyPr wrap="none">
            <a:spAutoFit/>
          </a:bodyPr>
          <a:lstStyle/>
          <a:p>
            <a:pPr lvl="0"/>
            <a:r>
              <a:rPr lang="en-US" sz="5400" b="1" dirty="0">
                <a:solidFill>
                  <a:schemeClr val="bg1"/>
                </a:solidFill>
              </a:rPr>
              <a:t>5,500</a:t>
            </a:r>
          </a:p>
        </p:txBody>
      </p:sp>
      <p:sp>
        <p:nvSpPr>
          <p:cNvPr id="5" name="TextBox 4">
            <a:extLst>
              <a:ext uri="{FF2B5EF4-FFF2-40B4-BE49-F238E27FC236}">
                <a16:creationId xmlns:a16="http://schemas.microsoft.com/office/drawing/2014/main" id="{F302996C-25E9-42E9-978C-FED0DF1E7BCF}"/>
              </a:ext>
            </a:extLst>
          </p:cNvPr>
          <p:cNvSpPr txBox="1"/>
          <p:nvPr/>
        </p:nvSpPr>
        <p:spPr>
          <a:xfrm>
            <a:off x="3816220" y="2749512"/>
            <a:ext cx="3247053" cy="523220"/>
          </a:xfrm>
          <a:prstGeom prst="rect">
            <a:avLst/>
          </a:prstGeom>
          <a:noFill/>
        </p:spPr>
        <p:txBody>
          <a:bodyPr wrap="square" rtlCol="0">
            <a:spAutoFit/>
          </a:bodyPr>
          <a:lstStyle/>
          <a:p>
            <a:pPr algn="ctr"/>
            <a:r>
              <a:rPr lang="en-US" sz="2800" b="1" dirty="0"/>
              <a:t>20% Growth!</a:t>
            </a:r>
          </a:p>
        </p:txBody>
      </p:sp>
    </p:spTree>
    <p:extLst>
      <p:ext uri="{BB962C8B-B14F-4D97-AF65-F5344CB8AC3E}">
        <p14:creationId xmlns:p14="http://schemas.microsoft.com/office/powerpoint/2010/main" val="557070260"/>
      </p:ext>
    </p:extLst>
  </p:cSld>
  <p:clrMapOvr>
    <a:masterClrMapping/>
  </p:clrMapOvr>
  <mc:AlternateContent xmlns:mc="http://schemas.openxmlformats.org/markup-compatibility/2006" xmlns:p14="http://schemas.microsoft.com/office/powerpoint/2010/main">
    <mc:Choice Requires="p14">
      <p:transition spd="slow" p14:dur="2000" advTm="68862"/>
    </mc:Choice>
    <mc:Fallback xmlns="">
      <p:transition spd="slow" advTm="6886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5|19.7"/>
</p:tagLst>
</file>

<file path=ppt/tags/tag2.xml><?xml version="1.0" encoding="utf-8"?>
<p:tagLst xmlns:a="http://schemas.openxmlformats.org/drawingml/2006/main" xmlns:r="http://schemas.openxmlformats.org/officeDocument/2006/relationships" xmlns:p="http://schemas.openxmlformats.org/presentationml/2006/main">
  <p:tag name="TIMING" val="|1|40.3"/>
</p:tagLst>
</file>

<file path=ppt/tags/tag3.xml><?xml version="1.0" encoding="utf-8"?>
<p:tagLst xmlns:a="http://schemas.openxmlformats.org/drawingml/2006/main" xmlns:r="http://schemas.openxmlformats.org/officeDocument/2006/relationships" xmlns:p="http://schemas.openxmlformats.org/presentationml/2006/main">
  <p:tag name="TIMING" val="|53.9"/>
</p:tagLst>
</file>

<file path=ppt/theme/theme1.xml><?xml version="1.0" encoding="utf-8"?>
<a:theme xmlns:a="http://schemas.openxmlformats.org/drawingml/2006/main" name="washington_mis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_mission" id="{03E6713A-96A5-4F1F-82AD-652A3974A061}" vid="{64D4DF2C-D1AD-419A-834D-EDC270985D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washington_mission</Template>
  <TotalTime>690</TotalTime>
  <Words>3256</Words>
  <Application>Microsoft Office PowerPoint</Application>
  <PresentationFormat>Widescreen</PresentationFormat>
  <Paragraphs>290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Noto Sans</vt:lpstr>
      <vt:lpstr>Symbol</vt:lpstr>
      <vt:lpstr>Times New Roman</vt:lpstr>
      <vt:lpstr>Wingdings</vt:lpstr>
      <vt:lpstr>washington_mission</vt:lpstr>
      <vt:lpstr>Washington Conference</vt:lpstr>
      <vt:lpstr>PowerPoint Presentation</vt:lpstr>
      <vt:lpstr>PowerPoint Presentation</vt:lpstr>
      <vt:lpstr>THE INITIAL CHALLENGES  Understanding Big Data</vt:lpstr>
      <vt:lpstr>Growth Areas &amp; Data to Examine</vt:lpstr>
      <vt:lpstr>Auditing Process</vt:lpstr>
      <vt:lpstr>Our #PewView Start</vt:lpstr>
      <vt:lpstr>Quick Hashtag Library</vt:lpstr>
      <vt:lpstr>Audience Growth</vt:lpstr>
      <vt:lpstr>PowerPoint Presentation</vt:lpstr>
      <vt:lpstr>Reality Check</vt:lpstr>
      <vt:lpstr>General Learning Process</vt:lpstr>
      <vt:lpstr>Small Win #1: Education Survey</vt:lpstr>
      <vt:lpstr>Small Win #2: Evangelism Social Ads</vt:lpstr>
      <vt:lpstr>Social Ad Lessons Learned</vt:lpstr>
      <vt:lpstr>Small Win #3: Event Promotion</vt:lpstr>
      <vt:lpstr>The Future</vt:lpstr>
      <vt:lpstr>The Mindset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Conference</dc:title>
  <dc:creator>Heidi Baumgartner</dc:creator>
  <cp:lastModifiedBy>Heidi Baumgartner</cp:lastModifiedBy>
  <cp:revision>58</cp:revision>
  <cp:lastPrinted>2019-01-04T02:22:37Z</cp:lastPrinted>
  <dcterms:created xsi:type="dcterms:W3CDTF">2018-12-28T01:14:07Z</dcterms:created>
  <dcterms:modified xsi:type="dcterms:W3CDTF">2019-01-09T00:02:46Z</dcterms:modified>
</cp:coreProperties>
</file>